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3"/>
  </p:notesMasterIdLst>
  <p:sldIdLst>
    <p:sldId id="376" r:id="rId3"/>
    <p:sldId id="378" r:id="rId4"/>
    <p:sldId id="445" r:id="rId5"/>
    <p:sldId id="446" r:id="rId6"/>
    <p:sldId id="448" r:id="rId7"/>
    <p:sldId id="449" r:id="rId8"/>
    <p:sldId id="450" r:id="rId9"/>
    <p:sldId id="451" r:id="rId10"/>
    <p:sldId id="452" r:id="rId11"/>
    <p:sldId id="397" r:id="rId1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4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5B841-ED4F-4E02-82FF-AF5D10BC99BF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96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tk&amp;u=https://twitter.com/intent/tweet?url%3Dhttps://xn--h1alcedd.xn--d1aqf.xn--p1ai/ipoteka/kak-sekonomit-na-ipotechnom-strahovanii/?title%3D3" TargetMode="External"/><Relationship Id="rId2" Type="http://schemas.openxmlformats.org/officeDocument/2006/relationships/hyperlink" Target="https://translate.google.com/translate?hl=ru&amp;prev=_t&amp;sl=ru&amp;tl=tk&amp;u=https://www.facebook.com/sharer/sharer.php?u%3Dhttps://xn--h1alcedd.xn--d1aqf.xn--p1ai/ipoteka/kak-sekonomit-na-ipotechnom-strahovanii/?title%3D3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.png"/><Relationship Id="rId5" Type="http://schemas.openxmlformats.org/officeDocument/2006/relationships/hyperlink" Target="https://translate.google.com/translate?hl=ru&amp;prev=_t&amp;sl=ru&amp;tl=tk&amp;u=https://vk.com/share.php?url%3Dhttps://xn--h1alcedd.xn--d1aqf.xn--p1ai/ipoteka/kak-sekonomit-na-ipotechnom-strahovanii/?title%3D3" TargetMode="External"/><Relationship Id="rId4" Type="http://schemas.openxmlformats.org/officeDocument/2006/relationships/hyperlink" Target="https://translate.google.com/translate?hl=ru&amp;prev=_t&amp;sl=ru&amp;tl=tk&amp;u=https://connect.ok.ru/offer?url%3Dhttps://xn--h1alcedd.xn--d1aqf.xn--p1ai/ipoteka/kak-sekonomit-na-ipotechnom-strahovanii/?title%3D3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kafedrasynyň mugallymy</a:t>
            </a:r>
          </a:p>
          <a:p>
            <a:pPr algn="ctr" fontAlgn="auto">
              <a:spcAft>
                <a:spcPts val="0"/>
              </a:spcAft>
            </a:pP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tk-TM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1.Näme üçin öý ätiýaçlandyrylyşy gerek däl?</a:t>
            </a:r>
            <a:endParaRPr lang="tk-TM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Haýsy emlägi ätiýaçlandyryp bolar?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3.Satyn alnanda gozgalmaýan emläk ätiýaçlandyryşy.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Gogalmaýan emläk ätiýaçlandyryşy:amaly peýdalar</a:t>
            </a:r>
            <a:endParaRPr lang="tk-TM" sz="32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 descr="https://content.onliner.by/news/1100x5616/e513f3fc02bbd15483a19931e77f42a0.jpeg">
            <a:extLst>
              <a:ext uri="{FF2B5EF4-FFF2-40B4-BE49-F238E27FC236}">
                <a16:creationId xmlns:a16="http://schemas.microsoft.com/office/drawing/2014/main" id="{30EB2A74-F130-4736-9CEE-E8B94FCD06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1" y="2233434"/>
            <a:ext cx="21365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5A38A29-06D9-4421-91DE-C29310170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992259"/>
            <a:ext cx="647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2BDA0F-16B1-4463-9D3D-94DDBE55B5DA}"/>
              </a:ext>
            </a:extLst>
          </p:cNvPr>
          <p:cNvSpPr/>
          <p:nvPr/>
        </p:nvSpPr>
        <p:spPr>
          <a:xfrm>
            <a:off x="228600" y="598821"/>
            <a:ext cx="6858000" cy="431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kompaniýalary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hödürlenýän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hyzmatlar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gurluşykda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töwekgelçiligini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ipoteka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ömri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jogapkärçiligi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goşmak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 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ipotekasy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gurulýar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 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alyjynyň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yzyna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gaýtarmak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borjuny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ýetirmezligi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nädogry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ýetirendigi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berijiniň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öňündäki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jogapkärçiligini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adyň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ýitirilmegi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zadyň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ýitmegini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ätiýaçlandyryşyň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hukugynyň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000" dirty="0">
                <a:solidFill>
                  <a:srgbClr val="43434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-228600" y="-26161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B69CD4F-7EAF-4168-8D94-1D93141A09ED}"/>
              </a:ext>
            </a:extLst>
          </p:cNvPr>
          <p:cNvSpPr/>
          <p:nvPr/>
        </p:nvSpPr>
        <p:spPr>
          <a:xfrm>
            <a:off x="228600" y="263426"/>
            <a:ext cx="7010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Gozgalmaýan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eýeçiligini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ýitirip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tiýaçlandyryşyň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ýitmegine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garşy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gozgalmaýan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ätiýaçlandyryşydyr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tiýaçlandyryşyň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"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bazarda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satyn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halatynda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netijesinde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ýitirilmegi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"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töwekgelçiliklere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garşy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aşyrylsa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manysy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bar.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ätiýaçlandyrylan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waka,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ätiýaçlandyryjynyň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gözegçiliginden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islendik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sebäp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eýeçiligiň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ýitmegi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24" descr="https: //xn--h1alcedd.xn--d1aqf.xn--p1ai/wp-content/themes/bank/img/icon_fb.svg">
            <a:hlinkClick r:id="rId2"/>
            <a:extLst>
              <a:ext uri="{FF2B5EF4-FFF2-40B4-BE49-F238E27FC236}">
                <a16:creationId xmlns:a16="http://schemas.microsoft.com/office/drawing/2014/main" id="{3F665D19-3B1F-46FA-881F-40401486D4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4162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23" descr="https: //xn--h1alcedd.xn--d1aqf.xn--p1ai/wp-content/themes/bank/img/icon_twitter.svg">
            <a:hlinkClick r:id="rId3"/>
            <a:extLst>
              <a:ext uri="{FF2B5EF4-FFF2-40B4-BE49-F238E27FC236}">
                <a16:creationId xmlns:a16="http://schemas.microsoft.com/office/drawing/2014/main" id="{1D19E37E-D725-41DE-880D-085340FE58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7210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22" descr="https: //xn--h1alcedd.xn--d1aqf.xn--p1ai/wp-content/themes/bank/img/icon_ok.svg">
            <a:hlinkClick r:id="rId4"/>
            <a:extLst>
              <a:ext uri="{FF2B5EF4-FFF2-40B4-BE49-F238E27FC236}">
                <a16:creationId xmlns:a16="http://schemas.microsoft.com/office/drawing/2014/main" id="{E3707042-B791-4A19-B5B9-763E96AEDE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0258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21" descr="https: //xn--h1alcedd.xn--d1aqf.xn--p1ai/wp-content/themes/bank/img/icon_vk.svg">
            <a:hlinkClick r:id="rId5"/>
            <a:extLst>
              <a:ext uri="{FF2B5EF4-FFF2-40B4-BE49-F238E27FC236}">
                <a16:creationId xmlns:a16="http://schemas.microsoft.com/office/drawing/2014/main" id="{80A4E975-6A08-4BA6-804C-5D7A3607A4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3306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00889CD7-B540-4598-ABF9-CCC0C331F68F}"/>
              </a:ext>
            </a:extLst>
          </p:cNvPr>
          <p:cNvSpPr>
            <a:spLocks noChangeArrowheads="1"/>
          </p:cNvSpPr>
          <p:nvPr/>
        </p:nvSpPr>
        <p:spPr bwMode="auto">
          <a:xfrm rot="10800000" flipH="1" flipV="1">
            <a:off x="534865" y="3970268"/>
            <a:ext cx="6781800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 descr="telefon">
            <a:extLst>
              <a:ext uri="{FF2B5EF4-FFF2-40B4-BE49-F238E27FC236}">
                <a16:creationId xmlns:a16="http://schemas.microsoft.com/office/drawing/2014/main" id="{6100219E-840C-4B6A-8E0A-D59C865731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843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9998805-70C3-4B45-86D5-BFAEC191B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25755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870E97-8B06-4690-AAAE-C778BD0727DD}"/>
              </a:ext>
            </a:extLst>
          </p:cNvPr>
          <p:cNvSpPr/>
          <p:nvPr/>
        </p:nvSpPr>
        <p:spPr>
          <a:xfrm>
            <a:off x="77664" y="67282"/>
            <a:ext cx="7696200" cy="25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363538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ätiýaçlandyryşyň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düzgünleri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kesgitlenilendir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dolanşyk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gaznalaryň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tamamlanmadyk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obýektleri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düýpli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gurluşyklaryň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haryt-material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gymmatlyklaryň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öý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emläkleriň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edilmegi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Tutuş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takygy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gurluşlary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obýektlary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binalary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enjamlary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kärendä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berilen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emläkleri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ätiýaçlandyrmak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mümkindir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88126B-61DE-4B9F-938A-E10E501254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2745971"/>
            <a:ext cx="6248400" cy="220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DEBCF4-B47F-4774-9B9E-EAC8B4ECAFEF}"/>
              </a:ext>
            </a:extLst>
          </p:cNvPr>
          <p:cNvSpPr/>
          <p:nvPr/>
        </p:nvSpPr>
        <p:spPr>
          <a:xfrm>
            <a:off x="228600" y="20955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Gozgalmaýan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emlägiň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ätiýaçlandyrylşy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pudagy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hökmünde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düşündirilip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hukuk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gatnaşyklaryň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obýekti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dürli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görnüşdäki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emläkler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çykyş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wezipesi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 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hadysasy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netijesinde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çykan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ýitginiň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öwezini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dolmak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3402DE-412E-4FC3-8670-9E3FB6D16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724150"/>
            <a:ext cx="6934200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D090B4-E52F-4E3F-9150-6C879089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780" y="0"/>
            <a:ext cx="331322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6FB12916-ACDE-470F-A15B-9FB46F55E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9550"/>
            <a:ext cx="7010400" cy="45719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257175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dolandyryjysy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saklanylmagyna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getirilmegine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bermelidir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çünki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netijeli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girdejä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etmän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eýsem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çekijiligi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gytaklaýyn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täsirini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ýetirýändir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FAB838-4F55-4B56-BD46-263FF94A5CAA}"/>
              </a:ext>
            </a:extLst>
          </p:cNvPr>
          <p:cNvSpPr/>
          <p:nvPr/>
        </p:nvSpPr>
        <p:spPr>
          <a:xfrm>
            <a:off x="304800" y="945600"/>
            <a:ext cx="7391400" cy="3888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zyýany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ogurlanmagy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könelmegi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ýyrtylmagyny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goşmak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bazar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bahalaryna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zeper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ätiýaçlandyrylan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hadysanyň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gymmatyň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peselmegini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tapawut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22450C-761B-487E-8DE0-DB078741F509}"/>
              </a:ext>
            </a:extLst>
          </p:cNvPr>
          <p:cNvSpPr/>
          <p:nvPr/>
        </p:nvSpPr>
        <p:spPr>
          <a:xfrm>
            <a:off x="304800" y="133350"/>
            <a:ext cx="7924800" cy="260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363538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tehnologiki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ösüşe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ýardam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bermek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birlikde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ýagdaýlaryň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durnuklaşmagyna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itergi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berýär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Sebäbi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durmuşyň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gatnaşyjylarynyň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ýagdaýlarynyň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hadysalara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baglylygynyň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azaldylmagy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sosial-ykdysady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durnukly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19813F-05D3-45C7-B63B-925C7DCAE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0026"/>
            <a:ext cx="3352800" cy="20415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685772-B8E8-462C-B7EB-1089A0BF2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070" y="2800350"/>
            <a:ext cx="3733800" cy="204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6567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6472</TotalTime>
  <Words>339</Words>
  <Application>Microsoft Office PowerPoint</Application>
  <PresentationFormat>Экран (16:9)</PresentationFormat>
  <Paragraphs>22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885</cp:revision>
  <dcterms:created xsi:type="dcterms:W3CDTF">2010-10-28T12:19:43Z</dcterms:created>
  <dcterms:modified xsi:type="dcterms:W3CDTF">2021-09-01T08:34:37Z</dcterms:modified>
</cp:coreProperties>
</file>