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4096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35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502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63" y="0"/>
            <a:ext cx="8784976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4086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251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784976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312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31" y="0"/>
            <a:ext cx="8680957" cy="717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503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426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640960" cy="717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2515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84976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7406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2257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2021-02-01T09:55:28Z</dcterms:created>
  <dcterms:modified xsi:type="dcterms:W3CDTF">2021-02-01T10:11:18Z</dcterms:modified>
</cp:coreProperties>
</file>