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15" r:id="rId2"/>
    <p:sldId id="307" r:id="rId3"/>
    <p:sldId id="308" r:id="rId4"/>
    <p:sldId id="285" r:id="rId5"/>
    <p:sldId id="288" r:id="rId6"/>
    <p:sldId id="289" r:id="rId7"/>
    <p:sldId id="290" r:id="rId8"/>
    <p:sldId id="291" r:id="rId9"/>
    <p:sldId id="292" r:id="rId10"/>
    <p:sldId id="314" r:id="rId11"/>
    <p:sldId id="309" r:id="rId12"/>
    <p:sldId id="310" r:id="rId13"/>
    <p:sldId id="311" r:id="rId14"/>
    <p:sldId id="312" r:id="rId15"/>
    <p:sldId id="313" r:id="rId16"/>
    <p:sldId id="305" r:id="rId17"/>
    <p:sldId id="293" r:id="rId18"/>
    <p:sldId id="294" r:id="rId19"/>
    <p:sldId id="295" r:id="rId20"/>
    <p:sldId id="296" r:id="rId21"/>
    <p:sldId id="297" r:id="rId22"/>
    <p:sldId id="317" r:id="rId23"/>
    <p:sldId id="318" r:id="rId24"/>
    <p:sldId id="319" r:id="rId25"/>
    <p:sldId id="320" r:id="rId26"/>
    <p:sldId id="299" r:id="rId27"/>
    <p:sldId id="303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858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1746F1-AD58-451B-9F44-D66DE3D30FCF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B59194D-4CD6-4F06-95C3-886F4F90F9FC}">
      <dgm:prSet phldrT="[Текст]" custT="1"/>
      <dgm:spPr>
        <a:solidFill>
          <a:schemeClr val="accent6">
            <a:lumMod val="40000"/>
            <a:lumOff val="60000"/>
          </a:schemeClr>
        </a:solidFill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endParaRPr lang="en-US" sz="54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ru-RU" sz="5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Peýdalanylan</a:t>
          </a:r>
          <a:r>
            <a:rPr lang="en-US" sz="5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5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edebiýatlar</a:t>
          </a:r>
          <a:r>
            <a:rPr lang="ru-RU" sz="5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</a:t>
          </a:r>
          <a:r>
            <a:rPr lang="en-US" sz="5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en-US" sz="5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endParaRPr lang="ru-RU" sz="5400" dirty="0">
            <a:solidFill>
              <a:schemeClr val="tx1"/>
            </a:solidFill>
          </a:endParaRPr>
        </a:p>
      </dgm:t>
    </dgm:pt>
    <dgm:pt modelId="{4F74BF05-CCBB-4EE9-874C-3E70249794F7}" type="parTrans" cxnId="{FF2AD4A4-6522-4981-BBF0-065DF08C5F4F}">
      <dgm:prSet/>
      <dgm:spPr/>
      <dgm:t>
        <a:bodyPr/>
        <a:lstStyle/>
        <a:p>
          <a:endParaRPr lang="ru-RU"/>
        </a:p>
      </dgm:t>
    </dgm:pt>
    <dgm:pt modelId="{BFB8DE78-1E65-4668-995D-847D2B48139A}" type="sibTrans" cxnId="{FF2AD4A4-6522-4981-BBF0-065DF08C5F4F}">
      <dgm:prSet/>
      <dgm:spPr>
        <a:solidFill>
          <a:srgbClr val="C00000"/>
        </a:solidFill>
      </dgm:spPr>
      <dgm:t>
        <a:bodyPr/>
        <a:lstStyle/>
        <a:p>
          <a:endParaRPr lang="ru-RU"/>
        </a:p>
      </dgm:t>
    </dgm:pt>
    <dgm:pt modelId="{EA02D20A-4DB6-499C-9EF5-C0BA00A6B0EC}">
      <dgm:prSet phldrT="[Текст]" custT="1"/>
      <dgm:spPr>
        <a:solidFill>
          <a:schemeClr val="accent3">
            <a:lumMod val="60000"/>
            <a:lumOff val="40000"/>
          </a:schemeClr>
        </a:solidFill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4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k-TM" sz="36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Türkmenistanyň Konstitusiýasy. </a:t>
          </a:r>
          <a:r>
            <a:rPr lang="tk-TM" sz="36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</a:t>
          </a:r>
          <a:r>
            <a:rPr lang="en-US" sz="36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</a:t>
          </a:r>
          <a:r>
            <a:rPr lang="tk-TM" sz="36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ý</a:t>
          </a:r>
          <a:r>
            <a:rPr lang="tk-TM" sz="3600" b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3600" b="1" dirty="0" smtClean="0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dirty="0">
            <a:solidFill>
              <a:schemeClr val="accent6">
                <a:lumMod val="50000"/>
              </a:schemeClr>
            </a:solidFill>
          </a:endParaRPr>
        </a:p>
      </dgm:t>
    </dgm:pt>
    <dgm:pt modelId="{FEE9394E-A65E-4AFD-BA5A-A73F4F1F91FE}" type="parTrans" cxnId="{6F696237-1AE8-4D4C-9F12-7869E913772A}">
      <dgm:prSet/>
      <dgm:spPr/>
      <dgm:t>
        <a:bodyPr/>
        <a:lstStyle/>
        <a:p>
          <a:endParaRPr lang="ru-RU"/>
        </a:p>
      </dgm:t>
    </dgm:pt>
    <dgm:pt modelId="{6078C7E8-194E-4329-945A-0E16E3ECF25E}" type="sibTrans" cxnId="{6F696237-1AE8-4D4C-9F12-7869E913772A}">
      <dgm:prSet/>
      <dgm:spPr>
        <a:solidFill>
          <a:srgbClr val="C00000"/>
        </a:solidFill>
      </dgm:spPr>
      <dgm:t>
        <a:bodyPr/>
        <a:lstStyle/>
        <a:p>
          <a:endParaRPr lang="ru-RU"/>
        </a:p>
      </dgm:t>
    </dgm:pt>
    <dgm:pt modelId="{90A1AC92-6E03-4B4A-B312-F06663AA3DAD}">
      <dgm:prSet phldrT="[Текст]" custT="1"/>
      <dgm:spPr>
        <a:solidFill>
          <a:schemeClr val="accent5">
            <a:lumMod val="60000"/>
            <a:lumOff val="40000"/>
          </a:schemeClr>
        </a:solidFill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pPr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Gurbanguly</a:t>
          </a:r>
          <a:endParaRPr lang="en-US" sz="3600" b="1" dirty="0" smtClean="0">
            <a:solidFill>
              <a:schemeClr val="accent6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Berdimuhamedow </a:t>
          </a:r>
          <a:r>
            <a:rPr lang="tk-TM" sz="3600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Älem içre at gezer.</a:t>
          </a:r>
        </a:p>
        <a:p>
          <a:pPr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k-TM" sz="3600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A.2011ý.</a:t>
          </a:r>
          <a:endParaRPr lang="ru-RU" sz="3600" b="1" dirty="0">
            <a:solidFill>
              <a:schemeClr val="accent6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966EEA22-E037-47C1-A122-22A35E53FFF4}" type="sibTrans" cxnId="{79BD3C91-98EE-457C-A5B0-7FFAE48A9B59}">
      <dgm:prSet/>
      <dgm:spPr>
        <a:solidFill>
          <a:srgbClr val="C00000"/>
        </a:solidFill>
      </dgm:spPr>
      <dgm:t>
        <a:bodyPr/>
        <a:lstStyle/>
        <a:p>
          <a:endParaRPr lang="ru-RU"/>
        </a:p>
      </dgm:t>
    </dgm:pt>
    <dgm:pt modelId="{A7514BB8-2D24-4F72-A6B4-473EEFC46AC2}" type="parTrans" cxnId="{79BD3C91-98EE-457C-A5B0-7FFAE48A9B59}">
      <dgm:prSet/>
      <dgm:spPr/>
      <dgm:t>
        <a:bodyPr/>
        <a:lstStyle/>
        <a:p>
          <a:endParaRPr lang="ru-RU"/>
        </a:p>
      </dgm:t>
    </dgm:pt>
    <dgm:pt modelId="{B390A291-00D9-48F2-980F-BEE3C4A11AD6}" type="pres">
      <dgm:prSet presAssocID="{F31746F1-AD58-451B-9F44-D66DE3D30FC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F5125FE-CFA7-4F08-A6D4-353E7A44AC28}" type="pres">
      <dgm:prSet presAssocID="{DB59194D-4CD6-4F06-95C3-886F4F90F9FC}" presName="node" presStyleLbl="node1" presStyleIdx="0" presStyleCnt="3" custScaleX="241900" custScaleY="112024" custRadScaleRad="77074" custRadScaleInc="-30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236E2C-D8B4-4413-BB46-088EE2D744A9}" type="pres">
      <dgm:prSet presAssocID="{BFB8DE78-1E65-4668-995D-847D2B48139A}" presName="sibTrans" presStyleLbl="sibTrans2D1" presStyleIdx="0" presStyleCnt="3"/>
      <dgm:spPr/>
      <dgm:t>
        <a:bodyPr/>
        <a:lstStyle/>
        <a:p>
          <a:endParaRPr lang="ru-RU"/>
        </a:p>
      </dgm:t>
    </dgm:pt>
    <dgm:pt modelId="{025395EF-5041-4E0E-B704-E408BA1BE39B}" type="pres">
      <dgm:prSet presAssocID="{BFB8DE78-1E65-4668-995D-847D2B48139A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CF704E8A-199F-49AE-B82F-6B14543F67DC}" type="pres">
      <dgm:prSet presAssocID="{90A1AC92-6E03-4B4A-B312-F06663AA3DAD}" presName="node" presStyleLbl="node1" presStyleIdx="1" presStyleCnt="3" custScaleX="120645" custScaleY="227673" custRadScaleRad="75496" custRadScaleInc="-105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227ED6-F329-42EE-8E28-70F352DE5842}" type="pres">
      <dgm:prSet presAssocID="{966EEA22-E037-47C1-A122-22A35E53FFF4}" presName="sibTrans" presStyleLbl="sibTrans2D1" presStyleIdx="1" presStyleCnt="3" custScaleX="118931"/>
      <dgm:spPr/>
      <dgm:t>
        <a:bodyPr/>
        <a:lstStyle/>
        <a:p>
          <a:endParaRPr lang="ru-RU"/>
        </a:p>
      </dgm:t>
    </dgm:pt>
    <dgm:pt modelId="{B11BD7CD-9273-48F3-9C54-4CC14A0498BB}" type="pres">
      <dgm:prSet presAssocID="{966EEA22-E037-47C1-A122-22A35E53FFF4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8F360BCF-ABF4-450D-A556-10DF9112B8EE}" type="pres">
      <dgm:prSet presAssocID="{EA02D20A-4DB6-499C-9EF5-C0BA00A6B0EC}" presName="node" presStyleLbl="node1" presStyleIdx="2" presStyleCnt="3" custScaleX="131448" custScaleY="223841" custRadScaleRad="76867" custRadScaleInc="84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EFCA8C-B141-4C5D-AA5E-E05EB5123236}" type="pres">
      <dgm:prSet presAssocID="{6078C7E8-194E-4329-945A-0E16E3ECF25E}" presName="sibTrans" presStyleLbl="sibTrans2D1" presStyleIdx="2" presStyleCnt="3"/>
      <dgm:spPr/>
      <dgm:t>
        <a:bodyPr/>
        <a:lstStyle/>
        <a:p>
          <a:endParaRPr lang="ru-RU"/>
        </a:p>
      </dgm:t>
    </dgm:pt>
    <dgm:pt modelId="{EA33C2ED-50E0-48AF-8A3B-D06AFEAC00B9}" type="pres">
      <dgm:prSet presAssocID="{6078C7E8-194E-4329-945A-0E16E3ECF25E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5EC5EC8D-0272-4FE9-A0CA-02720B5EC7F7}" type="presOf" srcId="{DB59194D-4CD6-4F06-95C3-886F4F90F9FC}" destId="{7F5125FE-CFA7-4F08-A6D4-353E7A44AC28}" srcOrd="0" destOrd="0" presId="urn:microsoft.com/office/officeart/2005/8/layout/cycle7"/>
    <dgm:cxn modelId="{FB1068E3-D91D-438D-A2CC-8094436D7912}" type="presOf" srcId="{966EEA22-E037-47C1-A122-22A35E53FFF4}" destId="{B11BD7CD-9273-48F3-9C54-4CC14A0498BB}" srcOrd="1" destOrd="0" presId="urn:microsoft.com/office/officeart/2005/8/layout/cycle7"/>
    <dgm:cxn modelId="{FF2AD4A4-6522-4981-BBF0-065DF08C5F4F}" srcId="{F31746F1-AD58-451B-9F44-D66DE3D30FCF}" destId="{DB59194D-4CD6-4F06-95C3-886F4F90F9FC}" srcOrd="0" destOrd="0" parTransId="{4F74BF05-CCBB-4EE9-874C-3E70249794F7}" sibTransId="{BFB8DE78-1E65-4668-995D-847D2B48139A}"/>
    <dgm:cxn modelId="{1C270A6D-D2E3-41FE-8027-673D8F358583}" type="presOf" srcId="{6078C7E8-194E-4329-945A-0E16E3ECF25E}" destId="{EA33C2ED-50E0-48AF-8A3B-D06AFEAC00B9}" srcOrd="1" destOrd="0" presId="urn:microsoft.com/office/officeart/2005/8/layout/cycle7"/>
    <dgm:cxn modelId="{73D21970-96FD-4A4C-8305-A72B36BC2E19}" type="presOf" srcId="{BFB8DE78-1E65-4668-995D-847D2B48139A}" destId="{025395EF-5041-4E0E-B704-E408BA1BE39B}" srcOrd="1" destOrd="0" presId="urn:microsoft.com/office/officeart/2005/8/layout/cycle7"/>
    <dgm:cxn modelId="{E26ECD55-8A8B-4B9E-A259-EFD48D740B7B}" type="presOf" srcId="{6078C7E8-194E-4329-945A-0E16E3ECF25E}" destId="{86EFCA8C-B141-4C5D-AA5E-E05EB5123236}" srcOrd="0" destOrd="0" presId="urn:microsoft.com/office/officeart/2005/8/layout/cycle7"/>
    <dgm:cxn modelId="{79BD3C91-98EE-457C-A5B0-7FFAE48A9B59}" srcId="{F31746F1-AD58-451B-9F44-D66DE3D30FCF}" destId="{90A1AC92-6E03-4B4A-B312-F06663AA3DAD}" srcOrd="1" destOrd="0" parTransId="{A7514BB8-2D24-4F72-A6B4-473EEFC46AC2}" sibTransId="{966EEA22-E037-47C1-A122-22A35E53FFF4}"/>
    <dgm:cxn modelId="{055B040D-C197-4406-AE4D-1CCF74431684}" type="presOf" srcId="{966EEA22-E037-47C1-A122-22A35E53FFF4}" destId="{9E227ED6-F329-42EE-8E28-70F352DE5842}" srcOrd="0" destOrd="0" presId="urn:microsoft.com/office/officeart/2005/8/layout/cycle7"/>
    <dgm:cxn modelId="{2B1B5E47-0EB6-4407-AB27-247EF105CBCF}" type="presOf" srcId="{EA02D20A-4DB6-499C-9EF5-C0BA00A6B0EC}" destId="{8F360BCF-ABF4-450D-A556-10DF9112B8EE}" srcOrd="0" destOrd="0" presId="urn:microsoft.com/office/officeart/2005/8/layout/cycle7"/>
    <dgm:cxn modelId="{6F696237-1AE8-4D4C-9F12-7869E913772A}" srcId="{F31746F1-AD58-451B-9F44-D66DE3D30FCF}" destId="{EA02D20A-4DB6-499C-9EF5-C0BA00A6B0EC}" srcOrd="2" destOrd="0" parTransId="{FEE9394E-A65E-4AFD-BA5A-A73F4F1F91FE}" sibTransId="{6078C7E8-194E-4329-945A-0E16E3ECF25E}"/>
    <dgm:cxn modelId="{5A3DFF50-F1F9-49C4-BFB2-F3A4D528E924}" type="presOf" srcId="{90A1AC92-6E03-4B4A-B312-F06663AA3DAD}" destId="{CF704E8A-199F-49AE-B82F-6B14543F67DC}" srcOrd="0" destOrd="0" presId="urn:microsoft.com/office/officeart/2005/8/layout/cycle7"/>
    <dgm:cxn modelId="{B12FFBDF-7A98-4501-8D71-2623CBC2E46B}" type="presOf" srcId="{BFB8DE78-1E65-4668-995D-847D2B48139A}" destId="{1E236E2C-D8B4-4413-BB46-088EE2D744A9}" srcOrd="0" destOrd="0" presId="urn:microsoft.com/office/officeart/2005/8/layout/cycle7"/>
    <dgm:cxn modelId="{61731894-9D94-422C-9AED-9EF47B1BE3B8}" type="presOf" srcId="{F31746F1-AD58-451B-9F44-D66DE3D30FCF}" destId="{B390A291-00D9-48F2-980F-BEE3C4A11AD6}" srcOrd="0" destOrd="0" presId="urn:microsoft.com/office/officeart/2005/8/layout/cycle7"/>
    <dgm:cxn modelId="{AD5A9579-201A-4706-8506-66CFDBD36C8D}" type="presParOf" srcId="{B390A291-00D9-48F2-980F-BEE3C4A11AD6}" destId="{7F5125FE-CFA7-4F08-A6D4-353E7A44AC28}" srcOrd="0" destOrd="0" presId="urn:microsoft.com/office/officeart/2005/8/layout/cycle7"/>
    <dgm:cxn modelId="{9F90DE30-E990-4F80-B8E1-ABB35E1FA283}" type="presParOf" srcId="{B390A291-00D9-48F2-980F-BEE3C4A11AD6}" destId="{1E236E2C-D8B4-4413-BB46-088EE2D744A9}" srcOrd="1" destOrd="0" presId="urn:microsoft.com/office/officeart/2005/8/layout/cycle7"/>
    <dgm:cxn modelId="{F1F0F4E8-B4A5-4DF8-BCAE-24F0F6CADE8A}" type="presParOf" srcId="{1E236E2C-D8B4-4413-BB46-088EE2D744A9}" destId="{025395EF-5041-4E0E-B704-E408BA1BE39B}" srcOrd="0" destOrd="0" presId="urn:microsoft.com/office/officeart/2005/8/layout/cycle7"/>
    <dgm:cxn modelId="{EBB9AC0C-5C4F-4041-93C8-E1912B540F12}" type="presParOf" srcId="{B390A291-00D9-48F2-980F-BEE3C4A11AD6}" destId="{CF704E8A-199F-49AE-B82F-6B14543F67DC}" srcOrd="2" destOrd="0" presId="urn:microsoft.com/office/officeart/2005/8/layout/cycle7"/>
    <dgm:cxn modelId="{3621CF1E-2400-49CA-A398-97DB6A0696CA}" type="presParOf" srcId="{B390A291-00D9-48F2-980F-BEE3C4A11AD6}" destId="{9E227ED6-F329-42EE-8E28-70F352DE5842}" srcOrd="3" destOrd="0" presId="urn:microsoft.com/office/officeart/2005/8/layout/cycle7"/>
    <dgm:cxn modelId="{FAC2B46C-88AE-4139-B65C-C46A92FF04A1}" type="presParOf" srcId="{9E227ED6-F329-42EE-8E28-70F352DE5842}" destId="{B11BD7CD-9273-48F3-9C54-4CC14A0498BB}" srcOrd="0" destOrd="0" presId="urn:microsoft.com/office/officeart/2005/8/layout/cycle7"/>
    <dgm:cxn modelId="{672C9C18-F2D5-4E7A-B308-776D551BC87D}" type="presParOf" srcId="{B390A291-00D9-48F2-980F-BEE3C4A11AD6}" destId="{8F360BCF-ABF4-450D-A556-10DF9112B8EE}" srcOrd="4" destOrd="0" presId="urn:microsoft.com/office/officeart/2005/8/layout/cycle7"/>
    <dgm:cxn modelId="{FB1FB21E-C83F-4481-960F-237C103ABCB1}" type="presParOf" srcId="{B390A291-00D9-48F2-980F-BEE3C4A11AD6}" destId="{86EFCA8C-B141-4C5D-AA5E-E05EB5123236}" srcOrd="5" destOrd="0" presId="urn:microsoft.com/office/officeart/2005/8/layout/cycle7"/>
    <dgm:cxn modelId="{C2DA9C2B-8BF8-4182-AEA2-3A73D1260C1B}" type="presParOf" srcId="{86EFCA8C-B141-4C5D-AA5E-E05EB5123236}" destId="{EA33C2ED-50E0-48AF-8A3B-D06AFEAC00B9}" srcOrd="0" destOrd="0" presId="urn:microsoft.com/office/officeart/2005/8/layout/cycle7"/>
  </dgm:cxnLst>
  <dgm:bg>
    <a:solidFill>
      <a:schemeClr val="accent3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A0EDAB1-6638-495B-AD37-5B590B8A1CD7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6830B38-6264-40D5-A545-1143E380FBDB}">
      <dgm:prSet phldrT="[Текст]" custT="1"/>
      <dgm:spPr>
        <a:solidFill>
          <a:schemeClr val="accent3">
            <a:lumMod val="40000"/>
            <a:lumOff val="60000"/>
          </a:schemeClr>
        </a:solidFill>
        <a:ln>
          <a:noFill/>
        </a:ln>
        <a:effectLst>
          <a:glow rad="228600">
            <a:schemeClr val="accent5">
              <a:satMod val="175000"/>
              <a:alpha val="40000"/>
            </a:schemeClr>
          </a:glow>
          <a:outerShdw blurRad="107950" dist="12700" dir="5400000" algn="ctr">
            <a:srgbClr val="000000"/>
          </a:outerShdw>
          <a:reflection blurRad="6350" stA="50000" endA="300" endPos="55000" dir="5400000" sy="-100000" algn="bl" rotWithShape="0"/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ctr"/>
          <a:r>
            <a:rPr lang="ru-RU" sz="2800" b="1" dirty="0" err="1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rPr>
            <a:t>Barlyk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–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bu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diňe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maddy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ruhy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zatlaryň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köplügidir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başgaça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aýtsak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dünýäde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maddy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ruhy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zatlardan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başga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hiç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zat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ýokdur</a:t>
          </a:r>
          <a:r>
            <a: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. </a:t>
          </a:r>
          <a:endParaRPr lang="ru-RU" sz="2800" dirty="0">
            <a:solidFill>
              <a:srgbClr val="0070C0"/>
            </a:solidFill>
          </a:endParaRPr>
        </a:p>
      </dgm:t>
    </dgm:pt>
    <dgm:pt modelId="{455266FF-33C1-4689-A0DB-206D2FEEB73B}" type="parTrans" cxnId="{F2D73DB9-5AE7-412B-9B00-DB864B57F399}">
      <dgm:prSet/>
      <dgm:spPr/>
      <dgm:t>
        <a:bodyPr/>
        <a:lstStyle/>
        <a:p>
          <a:endParaRPr lang="ru-RU"/>
        </a:p>
      </dgm:t>
    </dgm:pt>
    <dgm:pt modelId="{ADDFDDE7-EA6E-4720-AA49-85FBD8D8F286}" type="sibTrans" cxnId="{F2D73DB9-5AE7-412B-9B00-DB864B57F399}">
      <dgm:prSet/>
      <dgm:spPr>
        <a:solidFill>
          <a:schemeClr val="accent4">
            <a:alpha val="90000"/>
          </a:schemeClr>
        </a:solidFill>
      </dgm:spPr>
      <dgm:t>
        <a:bodyPr/>
        <a:lstStyle/>
        <a:p>
          <a:endParaRPr lang="ru-RU"/>
        </a:p>
      </dgm:t>
    </dgm:pt>
    <dgm:pt modelId="{B6CFC97F-FAC9-4A58-BB94-AD5B8DE048B5}">
      <dgm:prSet phldrT="[Текст]" custT="1"/>
      <dgm:spPr>
        <a:solidFill>
          <a:schemeClr val="accent5">
            <a:lumMod val="60000"/>
            <a:lumOff val="40000"/>
          </a:schemeClr>
        </a:solidFill>
        <a:ln>
          <a:noFill/>
        </a:ln>
        <a:effectLst>
          <a:glow rad="228600">
            <a:schemeClr val="accent5">
              <a:satMod val="175000"/>
              <a:alpha val="40000"/>
            </a:schemeClr>
          </a:glow>
          <a:innerShdw blurRad="63500" dist="50800" dir="13500000">
            <a:prstClr val="black">
              <a:alpha val="50000"/>
            </a:prstClr>
          </a:innerShdw>
          <a:reflection blurRad="6350" stA="50000" endA="300" endPos="38500" dist="50800" dir="5400000" sy="-100000" algn="bl" rotWithShape="0"/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ctr"/>
          <a:endParaRPr lang="ru-RU" sz="2500" dirty="0" smtClean="0"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ru-RU" sz="25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Olaryň</a:t>
          </a:r>
          <a:r>
            <a:rPr lang="ru-RU" sz="25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haýsysynyň</a:t>
          </a:r>
          <a:r>
            <a:rPr lang="ru-RU" sz="25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ilkinjiligi</a:t>
          </a:r>
          <a:r>
            <a:rPr lang="ru-RU" sz="25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baradaky</a:t>
          </a:r>
          <a:r>
            <a:rPr lang="ru-RU" sz="25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meleläni</a:t>
          </a:r>
          <a:r>
            <a:rPr lang="ru-RU" sz="25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filosoflar</a:t>
          </a:r>
          <a:r>
            <a:rPr lang="ru-RU" sz="25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iki</a:t>
          </a:r>
          <a:r>
            <a:rPr lang="ru-RU" sz="25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sany</a:t>
          </a:r>
          <a:r>
            <a:rPr lang="ru-RU" sz="25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uly</a:t>
          </a:r>
          <a:r>
            <a:rPr lang="ru-RU" sz="25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topara</a:t>
          </a:r>
          <a:r>
            <a:rPr lang="ru-RU" sz="25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– </a:t>
          </a:r>
          <a:r>
            <a:rPr lang="ru-RU" sz="2500" b="1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materialistlere</a:t>
          </a:r>
          <a:r>
            <a:rPr lang="ru-RU" sz="25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25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idealistlere</a:t>
          </a:r>
          <a:r>
            <a:rPr lang="ru-RU" sz="25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bölüpdirler</a:t>
          </a:r>
          <a:r>
            <a:rPr lang="ru-RU" sz="25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5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Olaryň</a:t>
          </a:r>
          <a:r>
            <a:rPr lang="ru-RU" sz="25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taglymatlaryna</a:t>
          </a:r>
          <a:r>
            <a:rPr lang="ru-RU" sz="25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görä</a:t>
          </a:r>
          <a:r>
            <a:rPr lang="ru-RU" sz="25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materializm</a:t>
          </a:r>
          <a:r>
            <a:rPr lang="ru-RU" sz="2500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25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idealizm</a:t>
          </a:r>
          <a:r>
            <a:rPr lang="ru-RU" sz="2500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diýlip</a:t>
          </a:r>
          <a:r>
            <a:rPr lang="ru-RU" sz="25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at</a:t>
          </a:r>
          <a:r>
            <a:rPr lang="ru-RU" sz="25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berlipdir</a:t>
          </a:r>
          <a:r>
            <a:rPr lang="ru-RU" sz="25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.</a:t>
          </a:r>
          <a:r>
            <a:rPr lang="en-US" sz="25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en-US" sz="25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endParaRPr lang="ru-RU" sz="2500" dirty="0">
            <a:solidFill>
              <a:schemeClr val="accent4">
                <a:lumMod val="50000"/>
              </a:schemeClr>
            </a:solidFill>
          </a:endParaRPr>
        </a:p>
      </dgm:t>
    </dgm:pt>
    <dgm:pt modelId="{AF41D7ED-9CF1-4592-8DDA-A8D533064300}" type="parTrans" cxnId="{2108C752-8C7D-4B59-A5D9-20EB57EE7B5B}">
      <dgm:prSet/>
      <dgm:spPr/>
      <dgm:t>
        <a:bodyPr/>
        <a:lstStyle/>
        <a:p>
          <a:endParaRPr lang="ru-RU"/>
        </a:p>
      </dgm:t>
    </dgm:pt>
    <dgm:pt modelId="{754A4200-488A-4540-9078-7A4BDA35AE41}" type="sibTrans" cxnId="{2108C752-8C7D-4B59-A5D9-20EB57EE7B5B}">
      <dgm:prSet/>
      <dgm:spPr>
        <a:solidFill>
          <a:schemeClr val="accent5">
            <a:alpha val="90000"/>
          </a:schemeClr>
        </a:solidFill>
      </dgm:spPr>
      <dgm:t>
        <a:bodyPr/>
        <a:lstStyle/>
        <a:p>
          <a:endParaRPr lang="ru-RU"/>
        </a:p>
      </dgm:t>
    </dgm:pt>
    <dgm:pt modelId="{FE02828D-71F5-4CEA-B425-3FF79956F912}">
      <dgm:prSet phldrT="[Текст]" custT="1"/>
      <dgm:spPr>
        <a:solidFill>
          <a:srgbClr val="92D050"/>
        </a:solidFill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  <a:innerShdw blurRad="63500" dist="50800" dir="10800000">
            <a:prstClr val="black">
              <a:alpha val="50000"/>
            </a:prstClr>
          </a:inn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>
          <a:bevelT prst="relaxedInset"/>
        </a:sp3d>
      </dgm:spPr>
      <dgm:t>
        <a:bodyPr/>
        <a:lstStyle/>
        <a:p>
          <a:pPr algn="ctr"/>
          <a:endParaRPr lang="ru-RU" sz="2600" dirty="0" smtClean="0"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ru-RU" sz="25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Bu</a:t>
          </a:r>
          <a:r>
            <a:rPr lang="ru-RU" sz="2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filosofiki</a:t>
          </a:r>
          <a:r>
            <a:rPr lang="ru-RU" sz="2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ugurlaryň</a:t>
          </a:r>
          <a:r>
            <a:rPr lang="ru-RU" sz="2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içinde</a:t>
          </a:r>
          <a:r>
            <a:rPr lang="ru-RU" sz="2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dürli</a:t>
          </a:r>
          <a:r>
            <a:rPr lang="ru-RU" sz="2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görnüşleri</a:t>
          </a:r>
          <a:r>
            <a:rPr lang="ru-RU" sz="2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tapawutlandyrylýar</a:t>
          </a:r>
          <a:r>
            <a:rPr lang="ru-RU" sz="2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5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Mysal</a:t>
          </a:r>
          <a:r>
            <a:rPr lang="ru-RU" sz="2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üçin</a:t>
          </a:r>
          <a:r>
            <a:rPr lang="ru-RU" sz="2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5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materializmiň</a:t>
          </a:r>
          <a:r>
            <a:rPr lang="ru-RU" sz="2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metafiziki</a:t>
          </a:r>
          <a:r>
            <a:rPr lang="ru-RU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25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mehaniki</a:t>
          </a:r>
          <a:r>
            <a:rPr lang="ru-RU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</a:t>
          </a:r>
          <a:r>
            <a:rPr lang="ru-RU" sz="2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materializm</a:t>
          </a:r>
          <a:r>
            <a:rPr lang="ru-RU" sz="2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2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dialektiki</a:t>
          </a:r>
          <a:r>
            <a:rPr lang="ru-RU" sz="2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materializm</a:t>
          </a:r>
          <a:r>
            <a:rPr lang="ru-RU" sz="2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diýlip</a:t>
          </a:r>
          <a:r>
            <a:rPr lang="ru-RU" sz="2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atlandyrylýan</a:t>
          </a:r>
          <a:r>
            <a:rPr lang="ru-RU" sz="2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görnüşleri</a:t>
          </a:r>
          <a:r>
            <a:rPr lang="ru-RU" sz="2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bar</a:t>
          </a:r>
          <a:r>
            <a:rPr lang="ru-RU" sz="2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br>
            <a:rPr lang="ru-RU" sz="2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endParaRPr lang="ru-RU" sz="2500" dirty="0">
            <a:solidFill>
              <a:schemeClr val="tx1"/>
            </a:solidFill>
          </a:endParaRPr>
        </a:p>
      </dgm:t>
    </dgm:pt>
    <dgm:pt modelId="{9E5F705C-8AEE-442B-952C-2BDFE56A7DF6}" type="parTrans" cxnId="{7059C7E5-53FA-4256-8AB0-222AF7DD4308}">
      <dgm:prSet/>
      <dgm:spPr/>
      <dgm:t>
        <a:bodyPr/>
        <a:lstStyle/>
        <a:p>
          <a:endParaRPr lang="ru-RU"/>
        </a:p>
      </dgm:t>
    </dgm:pt>
    <dgm:pt modelId="{59DC9A2E-19AF-4E8C-87E8-C9E76E67F58B}" type="sibTrans" cxnId="{7059C7E5-53FA-4256-8AB0-222AF7DD4308}">
      <dgm:prSet/>
      <dgm:spPr/>
      <dgm:t>
        <a:bodyPr/>
        <a:lstStyle/>
        <a:p>
          <a:endParaRPr lang="ru-RU"/>
        </a:p>
      </dgm:t>
    </dgm:pt>
    <dgm:pt modelId="{25CD67BA-4D7C-4B07-9778-B397970940AB}" type="pres">
      <dgm:prSet presAssocID="{6A0EDAB1-6638-495B-AD37-5B590B8A1CD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5F076B5-F9BF-492E-8E9D-F7CE76F6CA1C}" type="pres">
      <dgm:prSet presAssocID="{6A0EDAB1-6638-495B-AD37-5B590B8A1CD7}" presName="dummyMaxCanvas" presStyleCnt="0">
        <dgm:presLayoutVars/>
      </dgm:prSet>
      <dgm:spPr/>
    </dgm:pt>
    <dgm:pt modelId="{8235B317-24E0-4347-B8C2-935D155E164D}" type="pres">
      <dgm:prSet presAssocID="{6A0EDAB1-6638-495B-AD37-5B590B8A1CD7}" presName="ThreeNodes_1" presStyleLbl="node1" presStyleIdx="0" presStyleCnt="3" custScaleX="985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533AE4-1FC2-4F6E-9473-BEF1886E2C58}" type="pres">
      <dgm:prSet presAssocID="{6A0EDAB1-6638-495B-AD37-5B590B8A1CD7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01E36C-3D04-4CA5-A161-193A8F6C6459}" type="pres">
      <dgm:prSet presAssocID="{6A0EDAB1-6638-495B-AD37-5B590B8A1CD7}" presName="ThreeNodes_3" presStyleLbl="node1" presStyleIdx="2" presStyleCnt="3" custLinFactNeighborX="0" custLinFactNeighborY="-13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A3F8C2-ED35-46F7-8741-85C96AC84F13}" type="pres">
      <dgm:prSet presAssocID="{6A0EDAB1-6638-495B-AD37-5B590B8A1CD7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D33C43-7DC1-4E76-88E7-D6AF70AF1026}" type="pres">
      <dgm:prSet presAssocID="{6A0EDAB1-6638-495B-AD37-5B590B8A1CD7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D89C5A-5B30-43F9-BF99-2296FEA620DE}" type="pres">
      <dgm:prSet presAssocID="{6A0EDAB1-6638-495B-AD37-5B590B8A1CD7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99CBE5-88AA-470E-B7AE-CAB945443A98}" type="pres">
      <dgm:prSet presAssocID="{6A0EDAB1-6638-495B-AD37-5B590B8A1CD7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F86A47-459A-4FCA-94AD-519081CA8778}" type="pres">
      <dgm:prSet presAssocID="{6A0EDAB1-6638-495B-AD37-5B590B8A1CD7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34A48F1-9186-4F05-97D5-18B1CDB9AC14}" type="presOf" srcId="{B6830B38-6264-40D5-A545-1143E380FBDB}" destId="{8235B317-24E0-4347-B8C2-935D155E164D}" srcOrd="0" destOrd="0" presId="urn:microsoft.com/office/officeart/2005/8/layout/vProcess5"/>
    <dgm:cxn modelId="{C9B87E4B-E0C8-4C3C-B064-A3821841B0D8}" type="presOf" srcId="{FE02828D-71F5-4CEA-B425-3FF79956F912}" destId="{86F86A47-459A-4FCA-94AD-519081CA8778}" srcOrd="1" destOrd="0" presId="urn:microsoft.com/office/officeart/2005/8/layout/vProcess5"/>
    <dgm:cxn modelId="{F2D73DB9-5AE7-412B-9B00-DB864B57F399}" srcId="{6A0EDAB1-6638-495B-AD37-5B590B8A1CD7}" destId="{B6830B38-6264-40D5-A545-1143E380FBDB}" srcOrd="0" destOrd="0" parTransId="{455266FF-33C1-4689-A0DB-206D2FEEB73B}" sibTransId="{ADDFDDE7-EA6E-4720-AA49-85FBD8D8F286}"/>
    <dgm:cxn modelId="{7CBBD67C-5346-4DB6-9ECE-49732EE95E95}" type="presOf" srcId="{ADDFDDE7-EA6E-4720-AA49-85FBD8D8F286}" destId="{F9A3F8C2-ED35-46F7-8741-85C96AC84F13}" srcOrd="0" destOrd="0" presId="urn:microsoft.com/office/officeart/2005/8/layout/vProcess5"/>
    <dgm:cxn modelId="{17B10F5F-A414-498E-A92A-FE89C38C0C4D}" type="presOf" srcId="{B6CFC97F-FAC9-4A58-BB94-AD5B8DE048B5}" destId="{C499CBE5-88AA-470E-B7AE-CAB945443A98}" srcOrd="1" destOrd="0" presId="urn:microsoft.com/office/officeart/2005/8/layout/vProcess5"/>
    <dgm:cxn modelId="{2108C752-8C7D-4B59-A5D9-20EB57EE7B5B}" srcId="{6A0EDAB1-6638-495B-AD37-5B590B8A1CD7}" destId="{B6CFC97F-FAC9-4A58-BB94-AD5B8DE048B5}" srcOrd="1" destOrd="0" parTransId="{AF41D7ED-9CF1-4592-8DDA-A8D533064300}" sibTransId="{754A4200-488A-4540-9078-7A4BDA35AE41}"/>
    <dgm:cxn modelId="{57F48AC2-381B-4307-A0D6-4609CE8021FD}" type="presOf" srcId="{FE02828D-71F5-4CEA-B425-3FF79956F912}" destId="{0B01E36C-3D04-4CA5-A161-193A8F6C6459}" srcOrd="0" destOrd="0" presId="urn:microsoft.com/office/officeart/2005/8/layout/vProcess5"/>
    <dgm:cxn modelId="{7059C7E5-53FA-4256-8AB0-222AF7DD4308}" srcId="{6A0EDAB1-6638-495B-AD37-5B590B8A1CD7}" destId="{FE02828D-71F5-4CEA-B425-3FF79956F912}" srcOrd="2" destOrd="0" parTransId="{9E5F705C-8AEE-442B-952C-2BDFE56A7DF6}" sibTransId="{59DC9A2E-19AF-4E8C-87E8-C9E76E67F58B}"/>
    <dgm:cxn modelId="{3CC20A6A-8003-4D51-A066-DC4B54038243}" type="presOf" srcId="{6A0EDAB1-6638-495B-AD37-5B590B8A1CD7}" destId="{25CD67BA-4D7C-4B07-9778-B397970940AB}" srcOrd="0" destOrd="0" presId="urn:microsoft.com/office/officeart/2005/8/layout/vProcess5"/>
    <dgm:cxn modelId="{AFDEE389-8ACD-43E8-BABF-7FDE81D023E5}" type="presOf" srcId="{754A4200-488A-4540-9078-7A4BDA35AE41}" destId="{1CD33C43-7DC1-4E76-88E7-D6AF70AF1026}" srcOrd="0" destOrd="0" presId="urn:microsoft.com/office/officeart/2005/8/layout/vProcess5"/>
    <dgm:cxn modelId="{B80EA8FE-600F-4D86-96C2-7440CBFC1432}" type="presOf" srcId="{B6830B38-6264-40D5-A545-1143E380FBDB}" destId="{58D89C5A-5B30-43F9-BF99-2296FEA620DE}" srcOrd="1" destOrd="0" presId="urn:microsoft.com/office/officeart/2005/8/layout/vProcess5"/>
    <dgm:cxn modelId="{D9D7F3C4-1727-4F1C-BDC6-098F077A2CFA}" type="presOf" srcId="{B6CFC97F-FAC9-4A58-BB94-AD5B8DE048B5}" destId="{41533AE4-1FC2-4F6E-9473-BEF1886E2C58}" srcOrd="0" destOrd="0" presId="urn:microsoft.com/office/officeart/2005/8/layout/vProcess5"/>
    <dgm:cxn modelId="{0DFCB70F-D705-4F6A-958B-BC1DB820BE86}" type="presParOf" srcId="{25CD67BA-4D7C-4B07-9778-B397970940AB}" destId="{A5F076B5-F9BF-492E-8E9D-F7CE76F6CA1C}" srcOrd="0" destOrd="0" presId="urn:microsoft.com/office/officeart/2005/8/layout/vProcess5"/>
    <dgm:cxn modelId="{F0B08E7D-0AF5-4ED2-8B07-A330CC399428}" type="presParOf" srcId="{25CD67BA-4D7C-4B07-9778-B397970940AB}" destId="{8235B317-24E0-4347-B8C2-935D155E164D}" srcOrd="1" destOrd="0" presId="urn:microsoft.com/office/officeart/2005/8/layout/vProcess5"/>
    <dgm:cxn modelId="{73F56FD2-C4A3-4C07-9E62-A4438DE93CEE}" type="presParOf" srcId="{25CD67BA-4D7C-4B07-9778-B397970940AB}" destId="{41533AE4-1FC2-4F6E-9473-BEF1886E2C58}" srcOrd="2" destOrd="0" presId="urn:microsoft.com/office/officeart/2005/8/layout/vProcess5"/>
    <dgm:cxn modelId="{E7122907-FEE7-4749-ACA8-68EC52D14126}" type="presParOf" srcId="{25CD67BA-4D7C-4B07-9778-B397970940AB}" destId="{0B01E36C-3D04-4CA5-A161-193A8F6C6459}" srcOrd="3" destOrd="0" presId="urn:microsoft.com/office/officeart/2005/8/layout/vProcess5"/>
    <dgm:cxn modelId="{D54240F2-7E71-44B5-8B91-BCA05BEFD2A4}" type="presParOf" srcId="{25CD67BA-4D7C-4B07-9778-B397970940AB}" destId="{F9A3F8C2-ED35-46F7-8741-85C96AC84F13}" srcOrd="4" destOrd="0" presId="urn:microsoft.com/office/officeart/2005/8/layout/vProcess5"/>
    <dgm:cxn modelId="{B282C317-5D6C-499A-9821-4563F249F47C}" type="presParOf" srcId="{25CD67BA-4D7C-4B07-9778-B397970940AB}" destId="{1CD33C43-7DC1-4E76-88E7-D6AF70AF1026}" srcOrd="5" destOrd="0" presId="urn:microsoft.com/office/officeart/2005/8/layout/vProcess5"/>
    <dgm:cxn modelId="{17359B20-1D48-45EB-9FF1-062B8F432E54}" type="presParOf" srcId="{25CD67BA-4D7C-4B07-9778-B397970940AB}" destId="{58D89C5A-5B30-43F9-BF99-2296FEA620DE}" srcOrd="6" destOrd="0" presId="urn:microsoft.com/office/officeart/2005/8/layout/vProcess5"/>
    <dgm:cxn modelId="{EEFC62AE-2A63-4A5B-A758-79059820E444}" type="presParOf" srcId="{25CD67BA-4D7C-4B07-9778-B397970940AB}" destId="{C499CBE5-88AA-470E-B7AE-CAB945443A98}" srcOrd="7" destOrd="0" presId="urn:microsoft.com/office/officeart/2005/8/layout/vProcess5"/>
    <dgm:cxn modelId="{CA08B100-FCE4-498B-BDE5-B35A11A65418}" type="presParOf" srcId="{25CD67BA-4D7C-4B07-9778-B397970940AB}" destId="{86F86A47-459A-4FCA-94AD-519081CA8778}" srcOrd="8" destOrd="0" presId="urn:microsoft.com/office/officeart/2005/8/layout/vProcess5"/>
  </dgm:cxnLst>
  <dgm:bg>
    <a:solidFill>
      <a:srgbClr val="FFFF0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A7F6A0D-CD29-42DE-8A4D-61A68CADC359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CCA8BAF-4811-410B-9EC0-47B541821435}">
      <dgm:prSet phldrT="[Текст]"/>
      <dgm:spPr>
        <a:solidFill>
          <a:schemeClr val="accent1">
            <a:lumMod val="20000"/>
            <a:lumOff val="80000"/>
          </a:schemeClr>
        </a:solidFill>
        <a:ln w="76200">
          <a:solidFill>
            <a:schemeClr val="tx1"/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Dünýäniň</a:t>
          </a:r>
          <a:r>
            <a: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barlygynyň</a:t>
          </a:r>
          <a:r>
            <a: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ilkinji</a:t>
          </a:r>
          <a:r>
            <a: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başlangyjy</a:t>
          </a:r>
          <a:r>
            <a: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:</a:t>
          </a:r>
          <a:r>
            <a: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dirty="0">
            <a:solidFill>
              <a:srgbClr val="FF0000"/>
            </a:solidFill>
          </a:endParaRPr>
        </a:p>
      </dgm:t>
    </dgm:pt>
    <dgm:pt modelId="{BC8A624C-76E2-4AB8-9D82-961FF14B0E24}" type="parTrans" cxnId="{D1950367-E863-4994-B132-62C2B227660F}">
      <dgm:prSet/>
      <dgm:spPr/>
      <dgm:t>
        <a:bodyPr/>
        <a:lstStyle/>
        <a:p>
          <a:endParaRPr lang="ru-RU"/>
        </a:p>
      </dgm:t>
    </dgm:pt>
    <dgm:pt modelId="{AC80A793-4D72-44AD-B1FC-5E82B8E613FA}" type="sibTrans" cxnId="{D1950367-E863-4994-B132-62C2B227660F}">
      <dgm:prSet/>
      <dgm:spPr/>
      <dgm:t>
        <a:bodyPr/>
        <a:lstStyle/>
        <a:p>
          <a:endParaRPr lang="ru-RU"/>
        </a:p>
      </dgm:t>
    </dgm:pt>
    <dgm:pt modelId="{AF0DBE3E-1431-45E5-A18C-41466B63127C}">
      <dgm:prSet phldrT="[Текст]"/>
      <dgm:spPr>
        <a:solidFill>
          <a:schemeClr val="accent3">
            <a:lumMod val="20000"/>
            <a:lumOff val="80000"/>
          </a:schemeClr>
        </a:solidFill>
        <a:ln w="76200">
          <a:solidFill>
            <a:schemeClr val="tx1"/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b="1" dirty="0" err="1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rPr>
            <a:t>monizm</a:t>
          </a:r>
          <a:r>
            <a:rPr lang="ru-RU" b="1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dirty="0">
            <a:solidFill>
              <a:schemeClr val="accent3"/>
            </a:solidFill>
          </a:endParaRPr>
        </a:p>
      </dgm:t>
    </dgm:pt>
    <dgm:pt modelId="{4D71CBB4-FDCD-48B8-8544-7528A151A158}" type="parTrans" cxnId="{42600D47-5777-4410-B88D-17A80E22AEFE}">
      <dgm:prSet/>
      <dgm:spPr/>
      <dgm:t>
        <a:bodyPr/>
        <a:lstStyle/>
        <a:p>
          <a:endParaRPr lang="ru-RU"/>
        </a:p>
      </dgm:t>
    </dgm:pt>
    <dgm:pt modelId="{813623E5-6A3B-41FA-AFBC-411A7DA6B174}" type="sibTrans" cxnId="{42600D47-5777-4410-B88D-17A80E22AEFE}">
      <dgm:prSet/>
      <dgm:spPr/>
      <dgm:t>
        <a:bodyPr/>
        <a:lstStyle/>
        <a:p>
          <a:endParaRPr lang="ru-RU"/>
        </a:p>
      </dgm:t>
    </dgm:pt>
    <dgm:pt modelId="{ECBA21A4-EE33-4E8A-8404-7F54E11B6618}">
      <dgm:prSet phldrT="[Текст]"/>
      <dgm:spPr>
        <a:solidFill>
          <a:schemeClr val="accent4">
            <a:lumMod val="60000"/>
            <a:lumOff val="40000"/>
          </a:schemeClr>
        </a:solidFill>
        <a:ln w="76200">
          <a:solidFill>
            <a:schemeClr val="tx1"/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dualizm</a:t>
          </a:r>
          <a:endParaRPr lang="ru-RU" dirty="0">
            <a:solidFill>
              <a:srgbClr val="FFFF00"/>
            </a:solidFill>
          </a:endParaRPr>
        </a:p>
      </dgm:t>
    </dgm:pt>
    <dgm:pt modelId="{7F35F347-C031-40CA-B3DA-971173668F58}" type="parTrans" cxnId="{E0AB71BB-E36C-4D5A-8577-04B7DADE29F1}">
      <dgm:prSet/>
      <dgm:spPr/>
      <dgm:t>
        <a:bodyPr/>
        <a:lstStyle/>
        <a:p>
          <a:endParaRPr lang="ru-RU"/>
        </a:p>
      </dgm:t>
    </dgm:pt>
    <dgm:pt modelId="{296ECB76-ED26-4D40-B4D2-BE8E962BC51F}" type="sibTrans" cxnId="{E0AB71BB-E36C-4D5A-8577-04B7DADE29F1}">
      <dgm:prSet/>
      <dgm:spPr/>
      <dgm:t>
        <a:bodyPr/>
        <a:lstStyle/>
        <a:p>
          <a:endParaRPr lang="ru-RU"/>
        </a:p>
      </dgm:t>
    </dgm:pt>
    <dgm:pt modelId="{7CFA4D55-3136-473B-A139-7B3C8B048282}">
      <dgm:prSet phldrT="[Текст]"/>
      <dgm:spPr>
        <a:solidFill>
          <a:schemeClr val="accent5">
            <a:lumMod val="40000"/>
            <a:lumOff val="60000"/>
          </a:schemeClr>
        </a:solidFill>
        <a:ln w="76200">
          <a:solidFill>
            <a:schemeClr val="tx1"/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b="1" dirty="0" err="1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plýuralizm</a:t>
          </a:r>
          <a:endParaRPr lang="ru-RU" dirty="0">
            <a:solidFill>
              <a:srgbClr val="00B0F0"/>
            </a:solidFill>
          </a:endParaRPr>
        </a:p>
      </dgm:t>
    </dgm:pt>
    <dgm:pt modelId="{D9A4B89D-C5CF-4656-B895-080FCD1FCDCB}" type="parTrans" cxnId="{1B07764A-C72D-4977-82BB-9E591146421C}">
      <dgm:prSet/>
      <dgm:spPr/>
      <dgm:t>
        <a:bodyPr/>
        <a:lstStyle/>
        <a:p>
          <a:endParaRPr lang="ru-RU"/>
        </a:p>
      </dgm:t>
    </dgm:pt>
    <dgm:pt modelId="{2FFFF241-B2B4-415A-B914-485E31C30097}" type="sibTrans" cxnId="{1B07764A-C72D-4977-82BB-9E591146421C}">
      <dgm:prSet/>
      <dgm:spPr/>
      <dgm:t>
        <a:bodyPr/>
        <a:lstStyle/>
        <a:p>
          <a:endParaRPr lang="ru-RU"/>
        </a:p>
      </dgm:t>
    </dgm:pt>
    <dgm:pt modelId="{5EE3ABAB-0395-489E-903A-19A250948B09}" type="pres">
      <dgm:prSet presAssocID="{8A7F6A0D-CD29-42DE-8A4D-61A68CADC35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7907CEF-E0BE-463D-A019-F7D6D2B7E399}" type="pres">
      <dgm:prSet presAssocID="{ACCA8BAF-4811-410B-9EC0-47B541821435}" presName="root1" presStyleCnt="0"/>
      <dgm:spPr/>
    </dgm:pt>
    <dgm:pt modelId="{F8C8472E-DBF1-4382-999D-AB7B3258C3D3}" type="pres">
      <dgm:prSet presAssocID="{ACCA8BAF-4811-410B-9EC0-47B541821435}" presName="LevelOneTextNode" presStyleLbl="node0" presStyleIdx="0" presStyleCnt="1" custScaleX="332143" custScaleY="128000" custLinFactNeighborX="-153" custLinFactNeighborY="22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11D49A4-B514-4F54-A873-6E33E791C250}" type="pres">
      <dgm:prSet presAssocID="{ACCA8BAF-4811-410B-9EC0-47B541821435}" presName="level2hierChild" presStyleCnt="0"/>
      <dgm:spPr/>
    </dgm:pt>
    <dgm:pt modelId="{FA5CD5B5-9BA2-4646-BC08-A340895803FC}" type="pres">
      <dgm:prSet presAssocID="{4D71CBB4-FDCD-48B8-8544-7528A151A158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F5BAE849-674D-4E18-B47C-A3858579755E}" type="pres">
      <dgm:prSet presAssocID="{4D71CBB4-FDCD-48B8-8544-7528A151A158}" presName="connTx" presStyleLbl="parChTrans1D2" presStyleIdx="0" presStyleCnt="3"/>
      <dgm:spPr/>
      <dgm:t>
        <a:bodyPr/>
        <a:lstStyle/>
        <a:p>
          <a:endParaRPr lang="ru-RU"/>
        </a:p>
      </dgm:t>
    </dgm:pt>
    <dgm:pt modelId="{B638408E-BFED-43CD-A065-AB96D5F6BEF2}" type="pres">
      <dgm:prSet presAssocID="{AF0DBE3E-1431-45E5-A18C-41466B63127C}" presName="root2" presStyleCnt="0"/>
      <dgm:spPr/>
    </dgm:pt>
    <dgm:pt modelId="{A992EA3D-77F1-409E-B2CA-F5598559B50D}" type="pres">
      <dgm:prSet presAssocID="{AF0DBE3E-1431-45E5-A18C-41466B63127C}" presName="LevelTwoTextNode" presStyleLbl="node2" presStyleIdx="0" presStyleCnt="3" custScaleX="150558" custScaleY="220378" custLinFactNeighborX="1988" custLinFactNeighborY="73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AC985C-A9CE-443A-AA17-E4A0FE8FA1C5}" type="pres">
      <dgm:prSet presAssocID="{AF0DBE3E-1431-45E5-A18C-41466B63127C}" presName="level3hierChild" presStyleCnt="0"/>
      <dgm:spPr/>
    </dgm:pt>
    <dgm:pt modelId="{FBA246B2-91FA-4443-AA92-0C683995DC1A}" type="pres">
      <dgm:prSet presAssocID="{7F35F347-C031-40CA-B3DA-971173668F58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AFA6BEDF-253B-4646-A6B0-A2843027320D}" type="pres">
      <dgm:prSet presAssocID="{7F35F347-C031-40CA-B3DA-971173668F58}" presName="connTx" presStyleLbl="parChTrans1D2" presStyleIdx="1" presStyleCnt="3"/>
      <dgm:spPr/>
      <dgm:t>
        <a:bodyPr/>
        <a:lstStyle/>
        <a:p>
          <a:endParaRPr lang="ru-RU"/>
        </a:p>
      </dgm:t>
    </dgm:pt>
    <dgm:pt modelId="{6978C8FA-9D55-4730-86BE-9F4CC0371CA5}" type="pres">
      <dgm:prSet presAssocID="{ECBA21A4-EE33-4E8A-8404-7F54E11B6618}" presName="root2" presStyleCnt="0"/>
      <dgm:spPr/>
    </dgm:pt>
    <dgm:pt modelId="{F3926840-8C0A-437A-A108-9085CAF0DA92}" type="pres">
      <dgm:prSet presAssocID="{ECBA21A4-EE33-4E8A-8404-7F54E11B6618}" presName="LevelTwoTextNode" presStyleLbl="node2" presStyleIdx="1" presStyleCnt="3" custScaleX="152499" custScaleY="199521" custLinFactNeighborX="47" custLinFactNeighborY="61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57364F-68D6-4EB4-8392-BA46CE55CFAA}" type="pres">
      <dgm:prSet presAssocID="{ECBA21A4-EE33-4E8A-8404-7F54E11B6618}" presName="level3hierChild" presStyleCnt="0"/>
      <dgm:spPr/>
    </dgm:pt>
    <dgm:pt modelId="{1F5B6B60-3A85-4DA3-AA96-96882456A3B2}" type="pres">
      <dgm:prSet presAssocID="{D9A4B89D-C5CF-4656-B895-080FCD1FCDCB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B9B77AC3-5D2F-47A0-93BF-9D5A06BEDDFA}" type="pres">
      <dgm:prSet presAssocID="{D9A4B89D-C5CF-4656-B895-080FCD1FCDCB}" presName="connTx" presStyleLbl="parChTrans1D2" presStyleIdx="2" presStyleCnt="3"/>
      <dgm:spPr/>
      <dgm:t>
        <a:bodyPr/>
        <a:lstStyle/>
        <a:p>
          <a:endParaRPr lang="ru-RU"/>
        </a:p>
      </dgm:t>
    </dgm:pt>
    <dgm:pt modelId="{948C625E-E148-4BDF-AC1C-38722FF39E69}" type="pres">
      <dgm:prSet presAssocID="{7CFA4D55-3136-473B-A139-7B3C8B048282}" presName="root2" presStyleCnt="0"/>
      <dgm:spPr/>
    </dgm:pt>
    <dgm:pt modelId="{C7772FE4-F02D-4EA3-A120-3AF54C65D447}" type="pres">
      <dgm:prSet presAssocID="{7CFA4D55-3136-473B-A139-7B3C8B048282}" presName="LevelTwoTextNode" presStyleLbl="node2" presStyleIdx="2" presStyleCnt="3" custScaleX="148710" custScaleY="203425" custLinFactNeighborX="2830" custLinFactNeighborY="-26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605DF1D-E404-486B-84D7-C0C2FC1AF04C}" type="pres">
      <dgm:prSet presAssocID="{7CFA4D55-3136-473B-A139-7B3C8B048282}" presName="level3hierChild" presStyleCnt="0"/>
      <dgm:spPr/>
    </dgm:pt>
  </dgm:ptLst>
  <dgm:cxnLst>
    <dgm:cxn modelId="{4C2F462D-1F1E-407D-8F68-BFF36408F59F}" type="presOf" srcId="{7CFA4D55-3136-473B-A139-7B3C8B048282}" destId="{C7772FE4-F02D-4EA3-A120-3AF54C65D447}" srcOrd="0" destOrd="0" presId="urn:microsoft.com/office/officeart/2008/layout/HorizontalMultiLevelHierarchy"/>
    <dgm:cxn modelId="{FE7A0A95-F0BB-42E5-A392-2F4BF2929B78}" type="presOf" srcId="{4D71CBB4-FDCD-48B8-8544-7528A151A158}" destId="{FA5CD5B5-9BA2-4646-BC08-A340895803FC}" srcOrd="0" destOrd="0" presId="urn:microsoft.com/office/officeart/2008/layout/HorizontalMultiLevelHierarchy"/>
    <dgm:cxn modelId="{7177A97E-3353-407C-9BE8-F4CEF38958A4}" type="presOf" srcId="{ECBA21A4-EE33-4E8A-8404-7F54E11B6618}" destId="{F3926840-8C0A-437A-A108-9085CAF0DA92}" srcOrd="0" destOrd="0" presId="urn:microsoft.com/office/officeart/2008/layout/HorizontalMultiLevelHierarchy"/>
    <dgm:cxn modelId="{7377F600-F1D7-428A-87AC-2911D98EC44F}" type="presOf" srcId="{4D71CBB4-FDCD-48B8-8544-7528A151A158}" destId="{F5BAE849-674D-4E18-B47C-A3858579755E}" srcOrd="1" destOrd="0" presId="urn:microsoft.com/office/officeart/2008/layout/HorizontalMultiLevelHierarchy"/>
    <dgm:cxn modelId="{D1950367-E863-4994-B132-62C2B227660F}" srcId="{8A7F6A0D-CD29-42DE-8A4D-61A68CADC359}" destId="{ACCA8BAF-4811-410B-9EC0-47B541821435}" srcOrd="0" destOrd="0" parTransId="{BC8A624C-76E2-4AB8-9D82-961FF14B0E24}" sibTransId="{AC80A793-4D72-44AD-B1FC-5E82B8E613FA}"/>
    <dgm:cxn modelId="{231F16A8-C614-44E0-9977-4A89A19EC0BD}" type="presOf" srcId="{D9A4B89D-C5CF-4656-B895-080FCD1FCDCB}" destId="{1F5B6B60-3A85-4DA3-AA96-96882456A3B2}" srcOrd="0" destOrd="0" presId="urn:microsoft.com/office/officeart/2008/layout/HorizontalMultiLevelHierarchy"/>
    <dgm:cxn modelId="{45D1034F-D8E4-4B5C-A3E6-DF386A39A696}" type="presOf" srcId="{D9A4B89D-C5CF-4656-B895-080FCD1FCDCB}" destId="{B9B77AC3-5D2F-47A0-93BF-9D5A06BEDDFA}" srcOrd="1" destOrd="0" presId="urn:microsoft.com/office/officeart/2008/layout/HorizontalMultiLevelHierarchy"/>
    <dgm:cxn modelId="{E0AB71BB-E36C-4D5A-8577-04B7DADE29F1}" srcId="{ACCA8BAF-4811-410B-9EC0-47B541821435}" destId="{ECBA21A4-EE33-4E8A-8404-7F54E11B6618}" srcOrd="1" destOrd="0" parTransId="{7F35F347-C031-40CA-B3DA-971173668F58}" sibTransId="{296ECB76-ED26-4D40-B4D2-BE8E962BC51F}"/>
    <dgm:cxn modelId="{26727F4C-0DA9-400D-BC1A-934080A3C1A4}" type="presOf" srcId="{7F35F347-C031-40CA-B3DA-971173668F58}" destId="{FBA246B2-91FA-4443-AA92-0C683995DC1A}" srcOrd="0" destOrd="0" presId="urn:microsoft.com/office/officeart/2008/layout/HorizontalMultiLevelHierarchy"/>
    <dgm:cxn modelId="{99F28B51-C61E-457A-8BC9-F694FB22C91D}" type="presOf" srcId="{7F35F347-C031-40CA-B3DA-971173668F58}" destId="{AFA6BEDF-253B-4646-A6B0-A2843027320D}" srcOrd="1" destOrd="0" presId="urn:microsoft.com/office/officeart/2008/layout/HorizontalMultiLevelHierarchy"/>
    <dgm:cxn modelId="{C9A1A0C3-71F5-4B76-8D54-C933C3E060B9}" type="presOf" srcId="{8A7F6A0D-CD29-42DE-8A4D-61A68CADC359}" destId="{5EE3ABAB-0395-489E-903A-19A250948B09}" srcOrd="0" destOrd="0" presId="urn:microsoft.com/office/officeart/2008/layout/HorizontalMultiLevelHierarchy"/>
    <dgm:cxn modelId="{42600D47-5777-4410-B88D-17A80E22AEFE}" srcId="{ACCA8BAF-4811-410B-9EC0-47B541821435}" destId="{AF0DBE3E-1431-45E5-A18C-41466B63127C}" srcOrd="0" destOrd="0" parTransId="{4D71CBB4-FDCD-48B8-8544-7528A151A158}" sibTransId="{813623E5-6A3B-41FA-AFBC-411A7DA6B174}"/>
    <dgm:cxn modelId="{575F32C3-59D9-4897-87F8-56E95F7070AD}" type="presOf" srcId="{ACCA8BAF-4811-410B-9EC0-47B541821435}" destId="{F8C8472E-DBF1-4382-999D-AB7B3258C3D3}" srcOrd="0" destOrd="0" presId="urn:microsoft.com/office/officeart/2008/layout/HorizontalMultiLevelHierarchy"/>
    <dgm:cxn modelId="{1B07764A-C72D-4977-82BB-9E591146421C}" srcId="{ACCA8BAF-4811-410B-9EC0-47B541821435}" destId="{7CFA4D55-3136-473B-A139-7B3C8B048282}" srcOrd="2" destOrd="0" parTransId="{D9A4B89D-C5CF-4656-B895-080FCD1FCDCB}" sibTransId="{2FFFF241-B2B4-415A-B914-485E31C30097}"/>
    <dgm:cxn modelId="{F39EE936-C078-439F-859E-BFE8C699528D}" type="presOf" srcId="{AF0DBE3E-1431-45E5-A18C-41466B63127C}" destId="{A992EA3D-77F1-409E-B2CA-F5598559B50D}" srcOrd="0" destOrd="0" presId="urn:microsoft.com/office/officeart/2008/layout/HorizontalMultiLevelHierarchy"/>
    <dgm:cxn modelId="{2C1E8FBF-C524-44A4-8AD9-8374117474E2}" type="presParOf" srcId="{5EE3ABAB-0395-489E-903A-19A250948B09}" destId="{87907CEF-E0BE-463D-A019-F7D6D2B7E399}" srcOrd="0" destOrd="0" presId="urn:microsoft.com/office/officeart/2008/layout/HorizontalMultiLevelHierarchy"/>
    <dgm:cxn modelId="{BD6C63DF-B6A6-40B4-8E02-B5AC1DC66C9B}" type="presParOf" srcId="{87907CEF-E0BE-463D-A019-F7D6D2B7E399}" destId="{F8C8472E-DBF1-4382-999D-AB7B3258C3D3}" srcOrd="0" destOrd="0" presId="urn:microsoft.com/office/officeart/2008/layout/HorizontalMultiLevelHierarchy"/>
    <dgm:cxn modelId="{FEFF67CC-1224-417C-BF8F-7CB918951B5B}" type="presParOf" srcId="{87907CEF-E0BE-463D-A019-F7D6D2B7E399}" destId="{111D49A4-B514-4F54-A873-6E33E791C250}" srcOrd="1" destOrd="0" presId="urn:microsoft.com/office/officeart/2008/layout/HorizontalMultiLevelHierarchy"/>
    <dgm:cxn modelId="{9D629832-A31E-4E29-A1C3-9BCBE3C2F165}" type="presParOf" srcId="{111D49A4-B514-4F54-A873-6E33E791C250}" destId="{FA5CD5B5-9BA2-4646-BC08-A340895803FC}" srcOrd="0" destOrd="0" presId="urn:microsoft.com/office/officeart/2008/layout/HorizontalMultiLevelHierarchy"/>
    <dgm:cxn modelId="{F26C0761-E45F-447D-A9C1-1C8011459EC7}" type="presParOf" srcId="{FA5CD5B5-9BA2-4646-BC08-A340895803FC}" destId="{F5BAE849-674D-4E18-B47C-A3858579755E}" srcOrd="0" destOrd="0" presId="urn:microsoft.com/office/officeart/2008/layout/HorizontalMultiLevelHierarchy"/>
    <dgm:cxn modelId="{19872A76-952C-4F8C-A37F-A843E8D694B0}" type="presParOf" srcId="{111D49A4-B514-4F54-A873-6E33E791C250}" destId="{B638408E-BFED-43CD-A065-AB96D5F6BEF2}" srcOrd="1" destOrd="0" presId="urn:microsoft.com/office/officeart/2008/layout/HorizontalMultiLevelHierarchy"/>
    <dgm:cxn modelId="{B325EC3D-D923-4530-A035-82A9E0337E4B}" type="presParOf" srcId="{B638408E-BFED-43CD-A065-AB96D5F6BEF2}" destId="{A992EA3D-77F1-409E-B2CA-F5598559B50D}" srcOrd="0" destOrd="0" presId="urn:microsoft.com/office/officeart/2008/layout/HorizontalMultiLevelHierarchy"/>
    <dgm:cxn modelId="{F5BA8EB9-3C3F-47C5-B389-79A33D0E93BF}" type="presParOf" srcId="{B638408E-BFED-43CD-A065-AB96D5F6BEF2}" destId="{6FAC985C-A9CE-443A-AA17-E4A0FE8FA1C5}" srcOrd="1" destOrd="0" presId="urn:microsoft.com/office/officeart/2008/layout/HorizontalMultiLevelHierarchy"/>
    <dgm:cxn modelId="{48435216-13FE-4E8B-89EE-4381EA3643B1}" type="presParOf" srcId="{111D49A4-B514-4F54-A873-6E33E791C250}" destId="{FBA246B2-91FA-4443-AA92-0C683995DC1A}" srcOrd="2" destOrd="0" presId="urn:microsoft.com/office/officeart/2008/layout/HorizontalMultiLevelHierarchy"/>
    <dgm:cxn modelId="{A6690784-C708-4070-9C92-46B8A168EA4A}" type="presParOf" srcId="{FBA246B2-91FA-4443-AA92-0C683995DC1A}" destId="{AFA6BEDF-253B-4646-A6B0-A2843027320D}" srcOrd="0" destOrd="0" presId="urn:microsoft.com/office/officeart/2008/layout/HorizontalMultiLevelHierarchy"/>
    <dgm:cxn modelId="{28C966DD-B5D1-4DF0-91FF-E704822F7D31}" type="presParOf" srcId="{111D49A4-B514-4F54-A873-6E33E791C250}" destId="{6978C8FA-9D55-4730-86BE-9F4CC0371CA5}" srcOrd="3" destOrd="0" presId="urn:microsoft.com/office/officeart/2008/layout/HorizontalMultiLevelHierarchy"/>
    <dgm:cxn modelId="{8847B498-C206-4B11-904A-BEC606311D66}" type="presParOf" srcId="{6978C8FA-9D55-4730-86BE-9F4CC0371CA5}" destId="{F3926840-8C0A-437A-A108-9085CAF0DA92}" srcOrd="0" destOrd="0" presId="urn:microsoft.com/office/officeart/2008/layout/HorizontalMultiLevelHierarchy"/>
    <dgm:cxn modelId="{5AD9A5E3-D5BF-4115-96D4-0BF7D1CA737F}" type="presParOf" srcId="{6978C8FA-9D55-4730-86BE-9F4CC0371CA5}" destId="{9057364F-68D6-4EB4-8392-BA46CE55CFAA}" srcOrd="1" destOrd="0" presId="urn:microsoft.com/office/officeart/2008/layout/HorizontalMultiLevelHierarchy"/>
    <dgm:cxn modelId="{B6615E6D-6FA9-47F9-A74B-A64F4486D205}" type="presParOf" srcId="{111D49A4-B514-4F54-A873-6E33E791C250}" destId="{1F5B6B60-3A85-4DA3-AA96-96882456A3B2}" srcOrd="4" destOrd="0" presId="urn:microsoft.com/office/officeart/2008/layout/HorizontalMultiLevelHierarchy"/>
    <dgm:cxn modelId="{99940BCD-1219-4426-9BFB-BD88488AFC3F}" type="presParOf" srcId="{1F5B6B60-3A85-4DA3-AA96-96882456A3B2}" destId="{B9B77AC3-5D2F-47A0-93BF-9D5A06BEDDFA}" srcOrd="0" destOrd="0" presId="urn:microsoft.com/office/officeart/2008/layout/HorizontalMultiLevelHierarchy"/>
    <dgm:cxn modelId="{EFA54CFD-650F-482E-87C3-E765B27F1E22}" type="presParOf" srcId="{111D49A4-B514-4F54-A873-6E33E791C250}" destId="{948C625E-E148-4BDF-AC1C-38722FF39E69}" srcOrd="5" destOrd="0" presId="urn:microsoft.com/office/officeart/2008/layout/HorizontalMultiLevelHierarchy"/>
    <dgm:cxn modelId="{C86FEB12-71BA-42B0-B2F4-BD12192149A5}" type="presParOf" srcId="{948C625E-E148-4BDF-AC1C-38722FF39E69}" destId="{C7772FE4-F02D-4EA3-A120-3AF54C65D447}" srcOrd="0" destOrd="0" presId="urn:microsoft.com/office/officeart/2008/layout/HorizontalMultiLevelHierarchy"/>
    <dgm:cxn modelId="{AF67065F-02E5-4253-9938-B75E95714B18}" type="presParOf" srcId="{948C625E-E148-4BDF-AC1C-38722FF39E69}" destId="{3605DF1D-E404-486B-84D7-C0C2FC1AF04C}" srcOrd="1" destOrd="0" presId="urn:microsoft.com/office/officeart/2008/layout/HorizontalMultiLevelHierarchy"/>
  </dgm:cxnLst>
  <dgm:bg>
    <a:solidFill>
      <a:srgbClr val="00B0F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9D6A403-AB11-41F9-B1AA-758DE6FC7B2B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FBB60A02-509A-4256-8170-0680D9CEF51C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en-US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D</a:t>
          </a:r>
          <a:r>
            <a:rPr lang="ru-RU" sz="2400" b="1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ualizm</a:t>
          </a:r>
          <a:r>
            <a: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- </a:t>
          </a:r>
          <a:r>
            <a:rPr lang="ru-RU" sz="24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iki</a:t>
          </a:r>
          <a:r>
            <a: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başlangyjyň</a:t>
          </a:r>
          <a:r>
            <a: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hem</a:t>
          </a:r>
          <a:r>
            <a: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24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materiýanyň</a:t>
          </a:r>
          <a:r>
            <a: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aňyň</a:t>
          </a:r>
          <a:r>
            <a: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) </a:t>
          </a:r>
          <a:r>
            <a:rPr lang="ru-RU" sz="24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deň</a:t>
          </a:r>
          <a:r>
            <a: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hukuklydygyny</a:t>
          </a:r>
          <a:r>
            <a: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ykrar</a:t>
          </a:r>
          <a:r>
            <a: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edýär</a:t>
          </a:r>
          <a:r>
            <a: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sz="2400" dirty="0">
            <a:solidFill>
              <a:srgbClr val="FF0000"/>
            </a:solidFill>
          </a:endParaRPr>
        </a:p>
      </dgm:t>
    </dgm:pt>
    <dgm:pt modelId="{BADAC8AB-7FB2-4666-BAFD-3A69F7436DE1}" type="parTrans" cxnId="{7A7534F6-3CF8-495A-9FBD-C2FB2EEDFE25}">
      <dgm:prSet/>
      <dgm:spPr/>
      <dgm:t>
        <a:bodyPr/>
        <a:lstStyle/>
        <a:p>
          <a:endParaRPr lang="ru-RU"/>
        </a:p>
      </dgm:t>
    </dgm:pt>
    <dgm:pt modelId="{713EB0C6-FCC6-4844-AC76-44DAFA93216E}" type="sibTrans" cxnId="{7A7534F6-3CF8-495A-9FBD-C2FB2EEDFE25}">
      <dgm:prSet/>
      <dgm:spPr/>
      <dgm:t>
        <a:bodyPr/>
        <a:lstStyle/>
        <a:p>
          <a:endParaRPr lang="ru-RU"/>
        </a:p>
      </dgm:t>
    </dgm:pt>
    <dgm:pt modelId="{FC4DC8C7-C0C9-453C-9FC4-F28D25DC18B3}">
      <dgm:prSet phldrT="[Текст]"/>
      <dgm:spPr>
        <a:solidFill>
          <a:srgbClr val="92D050"/>
        </a:solidFill>
      </dgm:spPr>
      <dgm:t>
        <a:bodyPr/>
        <a:lstStyle/>
        <a:p>
          <a:r>
            <a:rPr lang="en-US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P</a:t>
          </a:r>
          <a:r>
            <a:rPr lang="ru-RU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lýuralizm</a:t>
          </a:r>
          <a:r>
            <a: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- </a:t>
          </a:r>
          <a:r>
            <a:rPr lang="ru-RU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barlygyň</a:t>
          </a:r>
          <a:r>
            <a:rPr lang="ru-RU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esasynda</a:t>
          </a:r>
          <a:r>
            <a:rPr lang="ru-RU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birnäçe</a:t>
          </a:r>
          <a:r>
            <a:rPr lang="ru-RU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başlangyjyň</a:t>
          </a:r>
          <a:r>
            <a:rPr lang="ru-RU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ýatanlygyny</a:t>
          </a:r>
          <a:r>
            <a:rPr lang="ru-RU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ykrarlaýar</a:t>
          </a:r>
          <a:r>
            <a:rPr lang="ru-RU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. </a:t>
          </a:r>
          <a:endParaRPr lang="ru-RU" dirty="0">
            <a:solidFill>
              <a:srgbClr val="7030A0"/>
            </a:solidFill>
          </a:endParaRPr>
        </a:p>
      </dgm:t>
    </dgm:pt>
    <dgm:pt modelId="{922C91A6-79DB-408C-8A32-22FC30BCA05F}" type="parTrans" cxnId="{D7DE1479-3BE9-4D08-8CEC-A86F1C14F827}">
      <dgm:prSet/>
      <dgm:spPr/>
      <dgm:t>
        <a:bodyPr/>
        <a:lstStyle/>
        <a:p>
          <a:endParaRPr lang="ru-RU"/>
        </a:p>
      </dgm:t>
    </dgm:pt>
    <dgm:pt modelId="{30652D9B-4CC0-47F3-A17C-522CD1D3C81F}" type="sibTrans" cxnId="{D7DE1479-3BE9-4D08-8CEC-A86F1C14F827}">
      <dgm:prSet/>
      <dgm:spPr/>
      <dgm:t>
        <a:bodyPr/>
        <a:lstStyle/>
        <a:p>
          <a:endParaRPr lang="ru-RU"/>
        </a:p>
      </dgm:t>
    </dgm:pt>
    <dgm:pt modelId="{FD5C33C0-B1FE-46A5-99CB-32AEF050B475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en-US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onizm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–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filosofiki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akym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bolup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zatlaryň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dürlüliginiň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ahyrky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netijede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substansiýa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ýagny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başlagyja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birikýändigi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bilen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ylalaşýan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ugurdyr</a:t>
          </a:r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endParaRPr lang="ru-RU" sz="1800" dirty="0">
            <a:solidFill>
              <a:schemeClr val="tx1"/>
            </a:solidFill>
          </a:endParaRPr>
        </a:p>
      </dgm:t>
    </dgm:pt>
    <dgm:pt modelId="{2B901D65-D2B3-45AA-ADA0-3BF095C780A4}" type="parTrans" cxnId="{BA64D72E-C513-48BF-8458-22F616434B9B}">
      <dgm:prSet/>
      <dgm:spPr/>
      <dgm:t>
        <a:bodyPr/>
        <a:lstStyle/>
        <a:p>
          <a:endParaRPr lang="ru-RU"/>
        </a:p>
      </dgm:t>
    </dgm:pt>
    <dgm:pt modelId="{F55DB34B-0150-4319-A585-BFD7CC2086FB}" type="sibTrans" cxnId="{BA64D72E-C513-48BF-8458-22F616434B9B}">
      <dgm:prSet/>
      <dgm:spPr/>
      <dgm:t>
        <a:bodyPr/>
        <a:lstStyle/>
        <a:p>
          <a:endParaRPr lang="ru-RU"/>
        </a:p>
      </dgm:t>
    </dgm:pt>
    <dgm:pt modelId="{E5A07664-6E99-4AE8-BF3D-258896BDD64F}" type="pres">
      <dgm:prSet presAssocID="{B9D6A403-AB11-41F9-B1AA-758DE6FC7B2B}" presName="compositeShape" presStyleCnt="0">
        <dgm:presLayoutVars>
          <dgm:chMax val="7"/>
          <dgm:dir/>
          <dgm:resizeHandles val="exact"/>
        </dgm:presLayoutVars>
      </dgm:prSet>
      <dgm:spPr/>
    </dgm:pt>
    <dgm:pt modelId="{FEA6357D-2F66-41F6-9B7E-1D52FA9A15FC}" type="pres">
      <dgm:prSet presAssocID="{B9D6A403-AB11-41F9-B1AA-758DE6FC7B2B}" presName="wedge1" presStyleLbl="node1" presStyleIdx="0" presStyleCnt="3"/>
      <dgm:spPr/>
      <dgm:t>
        <a:bodyPr/>
        <a:lstStyle/>
        <a:p>
          <a:endParaRPr lang="ru-RU"/>
        </a:p>
      </dgm:t>
    </dgm:pt>
    <dgm:pt modelId="{751B1A9D-6197-47DF-9D45-AC4D21DDC03F}" type="pres">
      <dgm:prSet presAssocID="{B9D6A403-AB11-41F9-B1AA-758DE6FC7B2B}" presName="dummy1a" presStyleCnt="0"/>
      <dgm:spPr/>
    </dgm:pt>
    <dgm:pt modelId="{B46948BA-AA70-4EDD-B101-684DDC8BD6AA}" type="pres">
      <dgm:prSet presAssocID="{B9D6A403-AB11-41F9-B1AA-758DE6FC7B2B}" presName="dummy1b" presStyleCnt="0"/>
      <dgm:spPr/>
    </dgm:pt>
    <dgm:pt modelId="{C02EEFE0-485B-41FD-8499-8DE27FFBEBF6}" type="pres">
      <dgm:prSet presAssocID="{B9D6A403-AB11-41F9-B1AA-758DE6FC7B2B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8CBB9A-FFA1-4F8A-B967-DB192AB5CE33}" type="pres">
      <dgm:prSet presAssocID="{B9D6A403-AB11-41F9-B1AA-758DE6FC7B2B}" presName="wedge2" presStyleLbl="node1" presStyleIdx="1" presStyleCnt="3" custScaleX="107499" custScaleY="101070"/>
      <dgm:spPr/>
      <dgm:t>
        <a:bodyPr/>
        <a:lstStyle/>
        <a:p>
          <a:endParaRPr lang="ru-RU"/>
        </a:p>
      </dgm:t>
    </dgm:pt>
    <dgm:pt modelId="{29C6AAE9-07E4-4AD8-A411-EFB0FC846F74}" type="pres">
      <dgm:prSet presAssocID="{B9D6A403-AB11-41F9-B1AA-758DE6FC7B2B}" presName="dummy2a" presStyleCnt="0"/>
      <dgm:spPr/>
    </dgm:pt>
    <dgm:pt modelId="{C18FD680-D686-4CC5-8C6E-47F7D01B36E4}" type="pres">
      <dgm:prSet presAssocID="{B9D6A403-AB11-41F9-B1AA-758DE6FC7B2B}" presName="dummy2b" presStyleCnt="0"/>
      <dgm:spPr/>
    </dgm:pt>
    <dgm:pt modelId="{020D5D71-9EDB-4E40-9167-366252B07E78}" type="pres">
      <dgm:prSet presAssocID="{B9D6A403-AB11-41F9-B1AA-758DE6FC7B2B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F1E347-5865-4308-A618-E2F8521EBC00}" type="pres">
      <dgm:prSet presAssocID="{B9D6A403-AB11-41F9-B1AA-758DE6FC7B2B}" presName="wedge3" presStyleLbl="node1" presStyleIdx="2" presStyleCnt="3"/>
      <dgm:spPr/>
      <dgm:t>
        <a:bodyPr/>
        <a:lstStyle/>
        <a:p>
          <a:endParaRPr lang="ru-RU"/>
        </a:p>
      </dgm:t>
    </dgm:pt>
    <dgm:pt modelId="{F0CD72E6-D4BA-4A64-935F-B898F006385F}" type="pres">
      <dgm:prSet presAssocID="{B9D6A403-AB11-41F9-B1AA-758DE6FC7B2B}" presName="dummy3a" presStyleCnt="0"/>
      <dgm:spPr/>
    </dgm:pt>
    <dgm:pt modelId="{86BF0B7D-A29E-4E32-9089-B04AAB254041}" type="pres">
      <dgm:prSet presAssocID="{B9D6A403-AB11-41F9-B1AA-758DE6FC7B2B}" presName="dummy3b" presStyleCnt="0"/>
      <dgm:spPr/>
    </dgm:pt>
    <dgm:pt modelId="{8BFD570D-9CB3-41BD-B9E2-7D2A91CABE2C}" type="pres">
      <dgm:prSet presAssocID="{B9D6A403-AB11-41F9-B1AA-758DE6FC7B2B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4CA6D9-3CA8-4BB6-869B-A9AF6C89A5C5}" type="pres">
      <dgm:prSet presAssocID="{713EB0C6-FCC6-4844-AC76-44DAFA93216E}" presName="arrowWedge1" presStyleLbl="fgSibTrans2D1" presStyleIdx="0" presStyleCnt="3"/>
      <dgm:spPr/>
    </dgm:pt>
    <dgm:pt modelId="{A8BFE645-493A-4420-B6F6-C7DAD4FBC5C6}" type="pres">
      <dgm:prSet presAssocID="{30652D9B-4CC0-47F3-A17C-522CD1D3C81F}" presName="arrowWedge2" presStyleLbl="fgSibTrans2D1" presStyleIdx="1" presStyleCnt="3"/>
      <dgm:spPr/>
    </dgm:pt>
    <dgm:pt modelId="{5F2701D2-4021-43A0-8D0F-91FE9E80D352}" type="pres">
      <dgm:prSet presAssocID="{F55DB34B-0150-4319-A585-BFD7CC2086FB}" presName="arrowWedge3" presStyleLbl="fgSibTrans2D1" presStyleIdx="2" presStyleCnt="3"/>
      <dgm:spPr/>
    </dgm:pt>
  </dgm:ptLst>
  <dgm:cxnLst>
    <dgm:cxn modelId="{917E6F15-A9BF-4F39-9F7D-250B235D0D87}" type="presOf" srcId="{FBB60A02-509A-4256-8170-0680D9CEF51C}" destId="{C02EEFE0-485B-41FD-8499-8DE27FFBEBF6}" srcOrd="1" destOrd="0" presId="urn:microsoft.com/office/officeart/2005/8/layout/cycle8"/>
    <dgm:cxn modelId="{66587465-A69A-41EC-BC2F-F56655826D48}" type="presOf" srcId="{B9D6A403-AB11-41F9-B1AA-758DE6FC7B2B}" destId="{E5A07664-6E99-4AE8-BF3D-258896BDD64F}" srcOrd="0" destOrd="0" presId="urn:microsoft.com/office/officeart/2005/8/layout/cycle8"/>
    <dgm:cxn modelId="{A43CDE94-1EBA-4157-899D-6F0F838E6859}" type="presOf" srcId="{FBB60A02-509A-4256-8170-0680D9CEF51C}" destId="{FEA6357D-2F66-41F6-9B7E-1D52FA9A15FC}" srcOrd="0" destOrd="0" presId="urn:microsoft.com/office/officeart/2005/8/layout/cycle8"/>
    <dgm:cxn modelId="{3B6E8AF3-AB71-4D96-818A-FAAE9999F002}" type="presOf" srcId="{FC4DC8C7-C0C9-453C-9FC4-F28D25DC18B3}" destId="{020D5D71-9EDB-4E40-9167-366252B07E78}" srcOrd="1" destOrd="0" presId="urn:microsoft.com/office/officeart/2005/8/layout/cycle8"/>
    <dgm:cxn modelId="{7A7534F6-3CF8-495A-9FBD-C2FB2EEDFE25}" srcId="{B9D6A403-AB11-41F9-B1AA-758DE6FC7B2B}" destId="{FBB60A02-509A-4256-8170-0680D9CEF51C}" srcOrd="0" destOrd="0" parTransId="{BADAC8AB-7FB2-4666-BAFD-3A69F7436DE1}" sibTransId="{713EB0C6-FCC6-4844-AC76-44DAFA93216E}"/>
    <dgm:cxn modelId="{D7DE1479-3BE9-4D08-8CEC-A86F1C14F827}" srcId="{B9D6A403-AB11-41F9-B1AA-758DE6FC7B2B}" destId="{FC4DC8C7-C0C9-453C-9FC4-F28D25DC18B3}" srcOrd="1" destOrd="0" parTransId="{922C91A6-79DB-408C-8A32-22FC30BCA05F}" sibTransId="{30652D9B-4CC0-47F3-A17C-522CD1D3C81F}"/>
    <dgm:cxn modelId="{E92B944D-40A0-4548-97B4-06AB9BFD173B}" type="presOf" srcId="{FD5C33C0-B1FE-46A5-99CB-32AEF050B475}" destId="{8BFD570D-9CB3-41BD-B9E2-7D2A91CABE2C}" srcOrd="1" destOrd="0" presId="urn:microsoft.com/office/officeart/2005/8/layout/cycle8"/>
    <dgm:cxn modelId="{E80C80F5-51B0-4921-8653-4E4D7F5F26BC}" type="presOf" srcId="{FC4DC8C7-C0C9-453C-9FC4-F28D25DC18B3}" destId="{B88CBB9A-FFA1-4F8A-B967-DB192AB5CE33}" srcOrd="0" destOrd="0" presId="urn:microsoft.com/office/officeart/2005/8/layout/cycle8"/>
    <dgm:cxn modelId="{CDBE9F44-7BD8-40CC-AFE3-F15FA871A693}" type="presOf" srcId="{FD5C33C0-B1FE-46A5-99CB-32AEF050B475}" destId="{E4F1E347-5865-4308-A618-E2F8521EBC00}" srcOrd="0" destOrd="0" presId="urn:microsoft.com/office/officeart/2005/8/layout/cycle8"/>
    <dgm:cxn modelId="{BA64D72E-C513-48BF-8458-22F616434B9B}" srcId="{B9D6A403-AB11-41F9-B1AA-758DE6FC7B2B}" destId="{FD5C33C0-B1FE-46A5-99CB-32AEF050B475}" srcOrd="2" destOrd="0" parTransId="{2B901D65-D2B3-45AA-ADA0-3BF095C780A4}" sibTransId="{F55DB34B-0150-4319-A585-BFD7CC2086FB}"/>
    <dgm:cxn modelId="{4EE366E1-1965-4622-8228-E81DD390AABF}" type="presParOf" srcId="{E5A07664-6E99-4AE8-BF3D-258896BDD64F}" destId="{FEA6357D-2F66-41F6-9B7E-1D52FA9A15FC}" srcOrd="0" destOrd="0" presId="urn:microsoft.com/office/officeart/2005/8/layout/cycle8"/>
    <dgm:cxn modelId="{69E35038-6BCE-4BB6-8DBA-56C76C14058E}" type="presParOf" srcId="{E5A07664-6E99-4AE8-BF3D-258896BDD64F}" destId="{751B1A9D-6197-47DF-9D45-AC4D21DDC03F}" srcOrd="1" destOrd="0" presId="urn:microsoft.com/office/officeart/2005/8/layout/cycle8"/>
    <dgm:cxn modelId="{0DBC7530-46BF-44E5-A2D6-CB6BEDCF685C}" type="presParOf" srcId="{E5A07664-6E99-4AE8-BF3D-258896BDD64F}" destId="{B46948BA-AA70-4EDD-B101-684DDC8BD6AA}" srcOrd="2" destOrd="0" presId="urn:microsoft.com/office/officeart/2005/8/layout/cycle8"/>
    <dgm:cxn modelId="{F1D52F0F-16DE-406F-B88F-3EF6F94B9822}" type="presParOf" srcId="{E5A07664-6E99-4AE8-BF3D-258896BDD64F}" destId="{C02EEFE0-485B-41FD-8499-8DE27FFBEBF6}" srcOrd="3" destOrd="0" presId="urn:microsoft.com/office/officeart/2005/8/layout/cycle8"/>
    <dgm:cxn modelId="{0584080C-08CD-4235-B3F7-947155FEA640}" type="presParOf" srcId="{E5A07664-6E99-4AE8-BF3D-258896BDD64F}" destId="{B88CBB9A-FFA1-4F8A-B967-DB192AB5CE33}" srcOrd="4" destOrd="0" presId="urn:microsoft.com/office/officeart/2005/8/layout/cycle8"/>
    <dgm:cxn modelId="{C14A4FB1-3386-47AA-9B32-D58C01F15505}" type="presParOf" srcId="{E5A07664-6E99-4AE8-BF3D-258896BDD64F}" destId="{29C6AAE9-07E4-4AD8-A411-EFB0FC846F74}" srcOrd="5" destOrd="0" presId="urn:microsoft.com/office/officeart/2005/8/layout/cycle8"/>
    <dgm:cxn modelId="{6B62D73F-E4CA-4946-AFAC-8D31094DB8F6}" type="presParOf" srcId="{E5A07664-6E99-4AE8-BF3D-258896BDD64F}" destId="{C18FD680-D686-4CC5-8C6E-47F7D01B36E4}" srcOrd="6" destOrd="0" presId="urn:microsoft.com/office/officeart/2005/8/layout/cycle8"/>
    <dgm:cxn modelId="{62C8BC40-ECB1-46F0-ADF8-84BFFD02BFC3}" type="presParOf" srcId="{E5A07664-6E99-4AE8-BF3D-258896BDD64F}" destId="{020D5D71-9EDB-4E40-9167-366252B07E78}" srcOrd="7" destOrd="0" presId="urn:microsoft.com/office/officeart/2005/8/layout/cycle8"/>
    <dgm:cxn modelId="{EF11F7B1-CD3E-4FDB-8FDF-C677732EF235}" type="presParOf" srcId="{E5A07664-6E99-4AE8-BF3D-258896BDD64F}" destId="{E4F1E347-5865-4308-A618-E2F8521EBC00}" srcOrd="8" destOrd="0" presId="urn:microsoft.com/office/officeart/2005/8/layout/cycle8"/>
    <dgm:cxn modelId="{412D84CB-DDA7-4305-AD02-8A4206ECF88D}" type="presParOf" srcId="{E5A07664-6E99-4AE8-BF3D-258896BDD64F}" destId="{F0CD72E6-D4BA-4A64-935F-B898F006385F}" srcOrd="9" destOrd="0" presId="urn:microsoft.com/office/officeart/2005/8/layout/cycle8"/>
    <dgm:cxn modelId="{CA2718EC-CE42-4A76-AC5B-64F0ED941B59}" type="presParOf" srcId="{E5A07664-6E99-4AE8-BF3D-258896BDD64F}" destId="{86BF0B7D-A29E-4E32-9089-B04AAB254041}" srcOrd="10" destOrd="0" presId="urn:microsoft.com/office/officeart/2005/8/layout/cycle8"/>
    <dgm:cxn modelId="{B32EFE1A-CF82-4B44-A10B-0849F44FDF6A}" type="presParOf" srcId="{E5A07664-6E99-4AE8-BF3D-258896BDD64F}" destId="{8BFD570D-9CB3-41BD-B9E2-7D2A91CABE2C}" srcOrd="11" destOrd="0" presId="urn:microsoft.com/office/officeart/2005/8/layout/cycle8"/>
    <dgm:cxn modelId="{93312A35-E77E-43BF-9095-98CCA2531ADB}" type="presParOf" srcId="{E5A07664-6E99-4AE8-BF3D-258896BDD64F}" destId="{FA4CA6D9-3CA8-4BB6-869B-A9AF6C89A5C5}" srcOrd="12" destOrd="0" presId="urn:microsoft.com/office/officeart/2005/8/layout/cycle8"/>
    <dgm:cxn modelId="{B9144778-4724-4661-B08C-673823216994}" type="presParOf" srcId="{E5A07664-6E99-4AE8-BF3D-258896BDD64F}" destId="{A8BFE645-493A-4420-B6F6-C7DAD4FBC5C6}" srcOrd="13" destOrd="0" presId="urn:microsoft.com/office/officeart/2005/8/layout/cycle8"/>
    <dgm:cxn modelId="{62328D01-384F-4001-A347-3154B0C32100}" type="presParOf" srcId="{E5A07664-6E99-4AE8-BF3D-258896BDD64F}" destId="{5F2701D2-4021-43A0-8D0F-91FE9E80D352}" srcOrd="14" destOrd="0" presId="urn:microsoft.com/office/officeart/2005/8/layout/cycle8"/>
  </dgm:cxnLst>
  <dgm:bg>
    <a:solidFill>
      <a:srgbClr val="FFFF0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82C905B-7BC7-47F6-932B-503B18F8ECFA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A60C36-79F3-4642-8697-62DBFB47D443}">
      <dgm:prSet phldrT="[Текст]" custT="1"/>
      <dgm:spPr>
        <a:solidFill>
          <a:schemeClr val="accent2">
            <a:lumMod val="20000"/>
            <a:lumOff val="80000"/>
          </a:schemeClr>
        </a:solidFill>
        <a:ln>
          <a:noFill/>
        </a:ln>
        <a:effectLst>
          <a:glow rad="228600">
            <a:schemeClr val="accent2">
              <a:satMod val="175000"/>
              <a:alpha val="40000"/>
            </a:schemeClr>
          </a:glow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4400" b="1" dirty="0" err="1" smtClean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rPr>
            <a:t>Agnostikler</a:t>
          </a:r>
          <a:endParaRPr lang="ru-RU" sz="4400" dirty="0">
            <a:solidFill>
              <a:schemeClr val="accent5"/>
            </a:solidFill>
          </a:endParaRPr>
        </a:p>
      </dgm:t>
    </dgm:pt>
    <dgm:pt modelId="{62D04B7D-6A5E-4B57-A45D-D622A874E209}" type="parTrans" cxnId="{5D9B31F7-7454-499D-8725-B73686867D88}">
      <dgm:prSet/>
      <dgm:spPr/>
      <dgm:t>
        <a:bodyPr/>
        <a:lstStyle/>
        <a:p>
          <a:endParaRPr lang="ru-RU"/>
        </a:p>
      </dgm:t>
    </dgm:pt>
    <dgm:pt modelId="{3A0DE3AF-EDA7-468A-9C64-49DE139EAB6D}" type="sibTrans" cxnId="{5D9B31F7-7454-499D-8725-B73686867D88}">
      <dgm:prSet/>
      <dgm:spPr/>
      <dgm:t>
        <a:bodyPr/>
        <a:lstStyle/>
        <a:p>
          <a:endParaRPr lang="ru-RU"/>
        </a:p>
      </dgm:t>
    </dgm:pt>
    <dgm:pt modelId="{A91EFBEA-EB4E-424F-A273-D6233B6C7728}">
      <dgm:prSet phldrT="[Текст]" custT="1"/>
      <dgm:spPr>
        <a:solidFill>
          <a:srgbClr val="FFC000"/>
        </a:solidFill>
        <a:ln>
          <a:noFill/>
        </a:ln>
        <a:effectLst>
          <a:glow rad="228600">
            <a:schemeClr val="accent4">
              <a:satMod val="175000"/>
              <a:alpha val="40000"/>
            </a:schemeClr>
          </a:glow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ctr"/>
          <a:r>
            <a:rPr lang="ru-RU" sz="3600" dirty="0" err="1" smtClean="0">
              <a:latin typeface="Times New Roman" pitchFamily="18" charset="0"/>
              <a:cs typeface="Times New Roman" pitchFamily="18" charset="0"/>
            </a:rPr>
            <a:t>Dünýä</a:t>
          </a:r>
          <a:r>
            <a:rPr lang="ru-RU" sz="3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dirty="0" err="1" smtClean="0">
              <a:latin typeface="Times New Roman" pitchFamily="18" charset="0"/>
              <a:cs typeface="Times New Roman" pitchFamily="18" charset="0"/>
            </a:rPr>
            <a:t>akyl</a:t>
          </a:r>
          <a:r>
            <a:rPr lang="ru-RU" sz="3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dirty="0" err="1" smtClean="0">
              <a:latin typeface="Times New Roman" pitchFamily="18" charset="0"/>
              <a:cs typeface="Times New Roman" pitchFamily="18" charset="0"/>
            </a:rPr>
            <a:t>ýetirmekligiň</a:t>
          </a:r>
          <a:r>
            <a:rPr lang="ru-RU" sz="3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dirty="0" err="1" smtClean="0">
              <a:latin typeface="Times New Roman" pitchFamily="18" charset="0"/>
              <a:cs typeface="Times New Roman" pitchFamily="18" charset="0"/>
            </a:rPr>
            <a:t>mümkinligini</a:t>
          </a:r>
          <a:r>
            <a:rPr lang="ru-RU" sz="3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dirty="0" err="1" smtClean="0">
              <a:latin typeface="Times New Roman" pitchFamily="18" charset="0"/>
              <a:cs typeface="Times New Roman" pitchFamily="18" charset="0"/>
            </a:rPr>
            <a:t>doly</a:t>
          </a:r>
          <a:r>
            <a:rPr lang="ru-RU" sz="3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dirty="0" err="1" smtClean="0">
              <a:latin typeface="Times New Roman" pitchFamily="18" charset="0"/>
              <a:cs typeface="Times New Roman" pitchFamily="18" charset="0"/>
            </a:rPr>
            <a:t>inkär</a:t>
          </a:r>
          <a:r>
            <a:rPr lang="ru-RU" sz="3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dirty="0" err="1" smtClean="0">
              <a:latin typeface="Times New Roman" pitchFamily="18" charset="0"/>
              <a:cs typeface="Times New Roman" pitchFamily="18" charset="0"/>
            </a:rPr>
            <a:t>edýän</a:t>
          </a:r>
          <a:r>
            <a:rPr lang="ru-RU" sz="36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dirty="0" err="1" smtClean="0">
              <a:latin typeface="Times New Roman" pitchFamily="18" charset="0"/>
              <a:cs typeface="Times New Roman" pitchFamily="18" charset="0"/>
            </a:rPr>
            <a:t>filosoflar</a:t>
          </a:r>
          <a:r>
            <a:rPr lang="ru-RU" sz="36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3600" dirty="0"/>
        </a:p>
      </dgm:t>
    </dgm:pt>
    <dgm:pt modelId="{5C279A4D-00F1-4B5E-A847-7C7AA57112BC}" type="parTrans" cxnId="{614A9D88-6DA7-4ED3-B561-349016806045}">
      <dgm:prSet/>
      <dgm:spPr/>
      <dgm:t>
        <a:bodyPr/>
        <a:lstStyle/>
        <a:p>
          <a:endParaRPr lang="ru-RU"/>
        </a:p>
      </dgm:t>
    </dgm:pt>
    <dgm:pt modelId="{118B5B8A-86B1-43D8-96D6-3E6906818CDA}" type="sibTrans" cxnId="{614A9D88-6DA7-4ED3-B561-349016806045}">
      <dgm:prSet/>
      <dgm:spPr/>
      <dgm:t>
        <a:bodyPr/>
        <a:lstStyle/>
        <a:p>
          <a:endParaRPr lang="ru-RU"/>
        </a:p>
      </dgm:t>
    </dgm:pt>
    <dgm:pt modelId="{F66FD68C-155A-423B-832B-22DFC9B92843}">
      <dgm:prSet phldrT="[Текст]" custT="1"/>
      <dgm:spPr>
        <a:solidFill>
          <a:schemeClr val="accent3">
            <a:lumMod val="20000"/>
            <a:lumOff val="80000"/>
          </a:schemeClr>
        </a:solidFill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4400" b="1" dirty="0" err="1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Skeptikler</a:t>
          </a:r>
          <a:endParaRPr lang="ru-RU" sz="4400" dirty="0">
            <a:solidFill>
              <a:schemeClr val="tx2">
                <a:lumMod val="50000"/>
              </a:schemeClr>
            </a:solidFill>
          </a:endParaRPr>
        </a:p>
      </dgm:t>
    </dgm:pt>
    <dgm:pt modelId="{B92C9E98-41D6-42C7-A7E4-09661323BAFA}" type="parTrans" cxnId="{2ACCCB1A-6CB2-4256-8E43-719923496333}">
      <dgm:prSet/>
      <dgm:spPr/>
      <dgm:t>
        <a:bodyPr/>
        <a:lstStyle/>
        <a:p>
          <a:endParaRPr lang="ru-RU"/>
        </a:p>
      </dgm:t>
    </dgm:pt>
    <dgm:pt modelId="{BF4042F0-1585-4D26-9082-B86BDD475350}" type="sibTrans" cxnId="{2ACCCB1A-6CB2-4256-8E43-719923496333}">
      <dgm:prSet/>
      <dgm:spPr/>
      <dgm:t>
        <a:bodyPr/>
        <a:lstStyle/>
        <a:p>
          <a:endParaRPr lang="ru-RU"/>
        </a:p>
      </dgm:t>
    </dgm:pt>
    <dgm:pt modelId="{126AEE27-6033-4ED8-A3B2-2441C301DCFA}">
      <dgm:prSet phldrT="[Текст]" custT="1"/>
      <dgm:spPr>
        <a:solidFill>
          <a:schemeClr val="accent2">
            <a:lumMod val="20000"/>
            <a:lumOff val="80000"/>
          </a:schemeClr>
        </a:solidFill>
        <a:ln>
          <a:noFill/>
        </a:ln>
        <a:effectLst>
          <a:glow rad="228600">
            <a:schemeClr val="accent2">
              <a:satMod val="175000"/>
              <a:alpha val="40000"/>
            </a:schemeClr>
          </a:glow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ctr"/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Akyl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ýetirmekligiň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mümkinligini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emma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onuň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belli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bir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çäkden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aňry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geçip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bilmejekdigini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ykrar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edýän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filosoflar</a:t>
          </a:r>
          <a:endParaRPr lang="ru-RU" sz="2800" dirty="0"/>
        </a:p>
      </dgm:t>
    </dgm:pt>
    <dgm:pt modelId="{E404E05C-84C8-4697-9277-470E026CEE27}" type="parTrans" cxnId="{EDC63060-238F-4DA6-8873-6AF70DB5A454}">
      <dgm:prSet/>
      <dgm:spPr/>
      <dgm:t>
        <a:bodyPr/>
        <a:lstStyle/>
        <a:p>
          <a:endParaRPr lang="ru-RU"/>
        </a:p>
      </dgm:t>
    </dgm:pt>
    <dgm:pt modelId="{889376FD-2E89-4DE3-94EC-D47CDF9623A2}" type="sibTrans" cxnId="{EDC63060-238F-4DA6-8873-6AF70DB5A454}">
      <dgm:prSet/>
      <dgm:spPr/>
      <dgm:t>
        <a:bodyPr/>
        <a:lstStyle/>
        <a:p>
          <a:endParaRPr lang="ru-RU"/>
        </a:p>
      </dgm:t>
    </dgm:pt>
    <dgm:pt modelId="{BE6B9FF1-B19B-4A46-B17F-DD2590F76158}">
      <dgm:prSet phldrT="[Текст]"/>
      <dgm:spPr>
        <a:solidFill>
          <a:schemeClr val="accent6">
            <a:lumMod val="50000"/>
          </a:schemeClr>
        </a:solidFill>
        <a:ln>
          <a:noFill/>
        </a:ln>
        <a:effectLst>
          <a:glow rad="228600">
            <a:schemeClr val="accent6">
              <a:satMod val="175000"/>
              <a:alpha val="40000"/>
            </a:schemeClr>
          </a:glow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b="1" dirty="0" err="1" smtClean="0">
              <a:solidFill>
                <a:schemeClr val="tx2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rPr>
            <a:t>Optimistler</a:t>
          </a:r>
          <a:endParaRPr lang="ru-RU" dirty="0">
            <a:solidFill>
              <a:schemeClr val="tx2">
                <a:lumMod val="40000"/>
                <a:lumOff val="60000"/>
              </a:schemeClr>
            </a:solidFill>
          </a:endParaRPr>
        </a:p>
      </dgm:t>
    </dgm:pt>
    <dgm:pt modelId="{D4ADDA04-A130-41C4-860D-2723A48422D7}" type="parTrans" cxnId="{023CC99A-F643-4788-8775-31430C903CD8}">
      <dgm:prSet/>
      <dgm:spPr/>
      <dgm:t>
        <a:bodyPr/>
        <a:lstStyle/>
        <a:p>
          <a:endParaRPr lang="ru-RU"/>
        </a:p>
      </dgm:t>
    </dgm:pt>
    <dgm:pt modelId="{270A77B8-FB83-4E04-A9B2-069C693F5DC3}" type="sibTrans" cxnId="{023CC99A-F643-4788-8775-31430C903CD8}">
      <dgm:prSet/>
      <dgm:spPr/>
      <dgm:t>
        <a:bodyPr/>
        <a:lstStyle/>
        <a:p>
          <a:endParaRPr lang="ru-RU"/>
        </a:p>
      </dgm:t>
    </dgm:pt>
    <dgm:pt modelId="{DAC495B2-FC44-4D1D-934E-F1ACDAD4C18C}">
      <dgm:prSet phldrT="[Текст]" custT="1"/>
      <dgm:spPr>
        <a:solidFill>
          <a:srgbClr val="FFFF00"/>
        </a:solidFill>
        <a:ln>
          <a:noFill/>
        </a:ln>
        <a:effectLst>
          <a:glow rad="228600">
            <a:schemeClr val="accent4">
              <a:satMod val="175000"/>
              <a:alpha val="40000"/>
            </a:schemeClr>
          </a:glow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ctr"/>
          <a:r>
            <a:rPr lang="ru-RU" sz="3000" dirty="0" err="1" smtClean="0">
              <a:latin typeface="Times New Roman" pitchFamily="18" charset="0"/>
              <a:cs typeface="Times New Roman" pitchFamily="18" charset="0"/>
            </a:rPr>
            <a:t>Akyl</a:t>
          </a:r>
          <a:r>
            <a:rPr lang="ru-RU" sz="3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dirty="0" err="1" smtClean="0">
              <a:latin typeface="Times New Roman" pitchFamily="18" charset="0"/>
              <a:cs typeface="Times New Roman" pitchFamily="18" charset="0"/>
            </a:rPr>
            <a:t>ýetirmekligiň</a:t>
          </a:r>
          <a:r>
            <a:rPr lang="ru-RU" sz="3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dirty="0" err="1" smtClean="0">
              <a:latin typeface="Times New Roman" pitchFamily="18" charset="0"/>
              <a:cs typeface="Times New Roman" pitchFamily="18" charset="0"/>
            </a:rPr>
            <a:t>doly</a:t>
          </a:r>
          <a:r>
            <a:rPr lang="ru-RU" sz="3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dirty="0" err="1" smtClean="0">
              <a:latin typeface="Times New Roman" pitchFamily="18" charset="0"/>
              <a:cs typeface="Times New Roman" pitchFamily="18" charset="0"/>
            </a:rPr>
            <a:t>derejede</a:t>
          </a:r>
          <a:r>
            <a:rPr lang="ru-RU" sz="3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dirty="0" err="1" smtClean="0">
              <a:latin typeface="Times New Roman" pitchFamily="18" charset="0"/>
              <a:cs typeface="Times New Roman" pitchFamily="18" charset="0"/>
            </a:rPr>
            <a:t>mümkinligini</a:t>
          </a:r>
          <a:r>
            <a:rPr lang="ru-RU" sz="3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dirty="0" err="1" smtClean="0">
              <a:latin typeface="Times New Roman" pitchFamily="18" charset="0"/>
              <a:cs typeface="Times New Roman" pitchFamily="18" charset="0"/>
            </a:rPr>
            <a:t>ykrar</a:t>
          </a:r>
          <a:r>
            <a:rPr lang="ru-RU" sz="3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dirty="0" err="1" smtClean="0">
              <a:latin typeface="Times New Roman" pitchFamily="18" charset="0"/>
              <a:cs typeface="Times New Roman" pitchFamily="18" charset="0"/>
            </a:rPr>
            <a:t>edýän</a:t>
          </a:r>
          <a:r>
            <a:rPr lang="ru-RU" sz="3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dirty="0" err="1" smtClean="0">
              <a:latin typeface="Times New Roman" pitchFamily="18" charset="0"/>
              <a:cs typeface="Times New Roman" pitchFamily="18" charset="0"/>
            </a:rPr>
            <a:t>filosoflar</a:t>
          </a:r>
          <a:r>
            <a:rPr lang="ru-RU" sz="30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3000" dirty="0"/>
        </a:p>
      </dgm:t>
    </dgm:pt>
    <dgm:pt modelId="{2F25998D-5300-4DAE-8806-29BBA0180E20}" type="parTrans" cxnId="{BEC1E86C-08D8-4942-8F1B-FC8ADF26F31A}">
      <dgm:prSet/>
      <dgm:spPr/>
      <dgm:t>
        <a:bodyPr/>
        <a:lstStyle/>
        <a:p>
          <a:endParaRPr lang="ru-RU"/>
        </a:p>
      </dgm:t>
    </dgm:pt>
    <dgm:pt modelId="{932515D0-AAC1-40B0-B924-5D75983871E5}" type="sibTrans" cxnId="{BEC1E86C-08D8-4942-8F1B-FC8ADF26F31A}">
      <dgm:prSet/>
      <dgm:spPr/>
      <dgm:t>
        <a:bodyPr/>
        <a:lstStyle/>
        <a:p>
          <a:endParaRPr lang="ru-RU"/>
        </a:p>
      </dgm:t>
    </dgm:pt>
    <dgm:pt modelId="{CE4DCC66-D15E-4B78-977A-6A0993760CF1}" type="pres">
      <dgm:prSet presAssocID="{782C905B-7BC7-47F6-932B-503B18F8ECFA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6F546B47-B8D6-4BF2-8FCB-754B7CB92E3B}" type="pres">
      <dgm:prSet presAssocID="{3BA60C36-79F3-4642-8697-62DBFB47D443}" presName="parentText1" presStyleLbl="node1" presStyleIdx="0" presStyleCnt="3" custScaleY="263860" custLinFactNeighborX="-290" custLinFactNeighborY="-51217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857E94-F30F-4071-913D-290C05135464}" type="pres">
      <dgm:prSet presAssocID="{3BA60C36-79F3-4642-8697-62DBFB47D443}" presName="childText1" presStyleLbl="solidAlignAcc1" presStyleIdx="0" presStyleCnt="3" custScaleY="139882" custLinFactNeighborX="53" custLinFactNeighborY="1417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0E7A1A-F6A9-4809-AAA0-9E70E37D81DB}" type="pres">
      <dgm:prSet presAssocID="{F66FD68C-155A-423B-832B-22DFC9B92843}" presName="parentText2" presStyleLbl="node1" presStyleIdx="1" presStyleCnt="3" custScaleY="163727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E3333E-6202-4FE1-A865-E0DC7FB28797}" type="pres">
      <dgm:prSet presAssocID="{F66FD68C-155A-423B-832B-22DFC9B92843}" presName="childText2" presStyleLbl="solidAlignAcc1" presStyleIdx="1" presStyleCnt="3" custScaleX="111606" custScaleY="125824" custLinFactNeighborX="6422" custLinFactNeighborY="180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CCB6F7-438F-4516-BBFB-73C9D90DC08B}" type="pres">
      <dgm:prSet presAssocID="{BE6B9FF1-B19B-4A46-B17F-DD2590F76158}" presName="parentText3" presStyleLbl="node1" presStyleIdx="2" presStyleCnt="3" custScaleX="90692" custScaleY="143880" custLinFactNeighborX="4654" custLinFactNeighborY="43258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C291AE-C364-4D8C-B731-ADB48AE52FC3}" type="pres">
      <dgm:prSet presAssocID="{BE6B9FF1-B19B-4A46-B17F-DD2590F76158}" presName="childText3" presStyleLbl="solidAlignAcc1" presStyleIdx="2" presStyleCnt="3" custScaleX="112177" custLinFactNeighborX="18587" custLinFactNeighborY="2619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EC1E86C-08D8-4942-8F1B-FC8ADF26F31A}" srcId="{BE6B9FF1-B19B-4A46-B17F-DD2590F76158}" destId="{DAC495B2-FC44-4D1D-934E-F1ACDAD4C18C}" srcOrd="0" destOrd="0" parTransId="{2F25998D-5300-4DAE-8806-29BBA0180E20}" sibTransId="{932515D0-AAC1-40B0-B924-5D75983871E5}"/>
    <dgm:cxn modelId="{EDC63060-238F-4DA6-8873-6AF70DB5A454}" srcId="{F66FD68C-155A-423B-832B-22DFC9B92843}" destId="{126AEE27-6033-4ED8-A3B2-2441C301DCFA}" srcOrd="0" destOrd="0" parTransId="{E404E05C-84C8-4697-9277-470E026CEE27}" sibTransId="{889376FD-2E89-4DE3-94EC-D47CDF9623A2}"/>
    <dgm:cxn modelId="{64736379-7168-44A7-98D3-46C42270C424}" type="presOf" srcId="{126AEE27-6033-4ED8-A3B2-2441C301DCFA}" destId="{43E3333E-6202-4FE1-A865-E0DC7FB28797}" srcOrd="0" destOrd="0" presId="urn:microsoft.com/office/officeart/2009/3/layout/IncreasingArrowsProcess"/>
    <dgm:cxn modelId="{60F72FB5-3B15-4370-9332-D06DCC6F1356}" type="presOf" srcId="{A91EFBEA-EB4E-424F-A273-D6233B6C7728}" destId="{71857E94-F30F-4071-913D-290C05135464}" srcOrd="0" destOrd="0" presId="urn:microsoft.com/office/officeart/2009/3/layout/IncreasingArrowsProcess"/>
    <dgm:cxn modelId="{39F1F751-61C5-41CE-8CE0-8DE47C90C4DE}" type="presOf" srcId="{DAC495B2-FC44-4D1D-934E-F1ACDAD4C18C}" destId="{CFC291AE-C364-4D8C-B731-ADB48AE52FC3}" srcOrd="0" destOrd="0" presId="urn:microsoft.com/office/officeart/2009/3/layout/IncreasingArrowsProcess"/>
    <dgm:cxn modelId="{614A9D88-6DA7-4ED3-B561-349016806045}" srcId="{3BA60C36-79F3-4642-8697-62DBFB47D443}" destId="{A91EFBEA-EB4E-424F-A273-D6233B6C7728}" srcOrd="0" destOrd="0" parTransId="{5C279A4D-00F1-4B5E-A847-7C7AA57112BC}" sibTransId="{118B5B8A-86B1-43D8-96D6-3E6906818CDA}"/>
    <dgm:cxn modelId="{2ACCCB1A-6CB2-4256-8E43-719923496333}" srcId="{782C905B-7BC7-47F6-932B-503B18F8ECFA}" destId="{F66FD68C-155A-423B-832B-22DFC9B92843}" srcOrd="1" destOrd="0" parTransId="{B92C9E98-41D6-42C7-A7E4-09661323BAFA}" sibTransId="{BF4042F0-1585-4D26-9082-B86BDD475350}"/>
    <dgm:cxn modelId="{023CC99A-F643-4788-8775-31430C903CD8}" srcId="{782C905B-7BC7-47F6-932B-503B18F8ECFA}" destId="{BE6B9FF1-B19B-4A46-B17F-DD2590F76158}" srcOrd="2" destOrd="0" parTransId="{D4ADDA04-A130-41C4-860D-2723A48422D7}" sibTransId="{270A77B8-FB83-4E04-A9B2-069C693F5DC3}"/>
    <dgm:cxn modelId="{607C15F0-97FE-40EB-ADEB-46E32C5FF772}" type="presOf" srcId="{782C905B-7BC7-47F6-932B-503B18F8ECFA}" destId="{CE4DCC66-D15E-4B78-977A-6A0993760CF1}" srcOrd="0" destOrd="0" presId="urn:microsoft.com/office/officeart/2009/3/layout/IncreasingArrowsProcess"/>
    <dgm:cxn modelId="{DBE80ABD-0C69-49D5-98CD-7A5B8A193A0C}" type="presOf" srcId="{F66FD68C-155A-423B-832B-22DFC9B92843}" destId="{9B0E7A1A-F6A9-4809-AAA0-9E70E37D81DB}" srcOrd="0" destOrd="0" presId="urn:microsoft.com/office/officeart/2009/3/layout/IncreasingArrowsProcess"/>
    <dgm:cxn modelId="{18CCC440-B491-4E39-A067-B049FBF79F75}" type="presOf" srcId="{BE6B9FF1-B19B-4A46-B17F-DD2590F76158}" destId="{EBCCB6F7-438F-4516-BBFB-73C9D90DC08B}" srcOrd="0" destOrd="0" presId="urn:microsoft.com/office/officeart/2009/3/layout/IncreasingArrowsProcess"/>
    <dgm:cxn modelId="{5D9B31F7-7454-499D-8725-B73686867D88}" srcId="{782C905B-7BC7-47F6-932B-503B18F8ECFA}" destId="{3BA60C36-79F3-4642-8697-62DBFB47D443}" srcOrd="0" destOrd="0" parTransId="{62D04B7D-6A5E-4B57-A45D-D622A874E209}" sibTransId="{3A0DE3AF-EDA7-468A-9C64-49DE139EAB6D}"/>
    <dgm:cxn modelId="{A5566064-6709-45FA-80EC-C69BBB5C0A25}" type="presOf" srcId="{3BA60C36-79F3-4642-8697-62DBFB47D443}" destId="{6F546B47-B8D6-4BF2-8FCB-754B7CB92E3B}" srcOrd="0" destOrd="0" presId="urn:microsoft.com/office/officeart/2009/3/layout/IncreasingArrowsProcess"/>
    <dgm:cxn modelId="{F8C58763-4B69-48D6-AD58-1EAE06D37C9A}" type="presParOf" srcId="{CE4DCC66-D15E-4B78-977A-6A0993760CF1}" destId="{6F546B47-B8D6-4BF2-8FCB-754B7CB92E3B}" srcOrd="0" destOrd="0" presId="urn:microsoft.com/office/officeart/2009/3/layout/IncreasingArrowsProcess"/>
    <dgm:cxn modelId="{EC99FF4E-9D09-4C90-8601-7B35DFAFF6CF}" type="presParOf" srcId="{CE4DCC66-D15E-4B78-977A-6A0993760CF1}" destId="{71857E94-F30F-4071-913D-290C05135464}" srcOrd="1" destOrd="0" presId="urn:microsoft.com/office/officeart/2009/3/layout/IncreasingArrowsProcess"/>
    <dgm:cxn modelId="{D508316F-D3C8-4A41-8BA2-9E8D5C0F0660}" type="presParOf" srcId="{CE4DCC66-D15E-4B78-977A-6A0993760CF1}" destId="{9B0E7A1A-F6A9-4809-AAA0-9E70E37D81DB}" srcOrd="2" destOrd="0" presId="urn:microsoft.com/office/officeart/2009/3/layout/IncreasingArrowsProcess"/>
    <dgm:cxn modelId="{E9388F26-E083-4FD1-8EB9-05B316536A4C}" type="presParOf" srcId="{CE4DCC66-D15E-4B78-977A-6A0993760CF1}" destId="{43E3333E-6202-4FE1-A865-E0DC7FB28797}" srcOrd="3" destOrd="0" presId="urn:microsoft.com/office/officeart/2009/3/layout/IncreasingArrowsProcess"/>
    <dgm:cxn modelId="{A72732B4-C9C7-4AD7-BB73-626D907BBD97}" type="presParOf" srcId="{CE4DCC66-D15E-4B78-977A-6A0993760CF1}" destId="{EBCCB6F7-438F-4516-BBFB-73C9D90DC08B}" srcOrd="4" destOrd="0" presId="urn:microsoft.com/office/officeart/2009/3/layout/IncreasingArrowsProcess"/>
    <dgm:cxn modelId="{B29AF27B-53AA-4625-B650-AF6BB53B530C}" type="presParOf" srcId="{CE4DCC66-D15E-4B78-977A-6A0993760CF1}" destId="{CFC291AE-C364-4D8C-B731-ADB48AE52FC3}" srcOrd="5" destOrd="0" presId="urn:microsoft.com/office/officeart/2009/3/layout/IncreasingArrowsProcess"/>
  </dgm:cxnLst>
  <dgm:bg>
    <a:solidFill>
      <a:srgbClr val="92D05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1236298-DCCF-4F7A-AA8F-D44B8DA13E91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731801-E1C2-4426-9F66-98B10B2F8675}">
      <dgm:prSet phldrT="[Текст]" custT="1"/>
      <dgm:spPr>
        <a:solidFill>
          <a:schemeClr val="accent6">
            <a:lumMod val="20000"/>
            <a:lumOff val="80000"/>
          </a:schemeClr>
        </a:solidFill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4800" b="1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IV.Filosofiýanyň</a:t>
          </a:r>
          <a:r>
            <a:rPr lang="ru-RU" sz="4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800" b="1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funksiýalary</a:t>
          </a:r>
          <a:r>
            <a:rPr lang="ru-RU" sz="4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4800" b="1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ýerine</a:t>
          </a:r>
          <a:r>
            <a:rPr lang="ru-RU" sz="4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800" b="1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ýetirýän</a:t>
          </a:r>
          <a:r>
            <a:rPr lang="ru-RU" sz="4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800" b="1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wezipeleri</a:t>
          </a:r>
          <a:r>
            <a:rPr lang="ru-RU" sz="4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):</a:t>
          </a:r>
          <a:endParaRPr lang="ru-RU" sz="4800" dirty="0">
            <a:solidFill>
              <a:schemeClr val="tx2"/>
            </a:solidFill>
          </a:endParaRPr>
        </a:p>
      </dgm:t>
    </dgm:pt>
    <dgm:pt modelId="{0620E9A0-1F31-4B18-AC37-B0FA258BD2A5}" type="parTrans" cxnId="{1E29982D-584E-4F8F-911B-DEDADA2D3A3A}">
      <dgm:prSet/>
      <dgm:spPr/>
      <dgm:t>
        <a:bodyPr/>
        <a:lstStyle/>
        <a:p>
          <a:endParaRPr lang="ru-RU"/>
        </a:p>
      </dgm:t>
    </dgm:pt>
    <dgm:pt modelId="{CDBDF44B-FE63-4454-845A-F5F999BE3B35}" type="sibTrans" cxnId="{1E29982D-584E-4F8F-911B-DEDADA2D3A3A}">
      <dgm:prSet/>
      <dgm:spPr/>
      <dgm:t>
        <a:bodyPr/>
        <a:lstStyle/>
        <a:p>
          <a:endParaRPr lang="ru-RU"/>
        </a:p>
      </dgm:t>
    </dgm:pt>
    <dgm:pt modelId="{68A8289F-096C-40C9-A00A-A7799BCDC5FB}">
      <dgm:prSet phldrT="[Текст]" custT="1"/>
      <dgm:spPr>
        <a:solidFill>
          <a:srgbClr val="92D050"/>
        </a:solidFill>
        <a:effectLst>
          <a:glow rad="2286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40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Aksiologik</a:t>
          </a:r>
          <a:r>
            <a:rPr lang="ru-RU" sz="4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ru-RU" sz="4000" b="1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baha</a:t>
          </a:r>
          <a:r>
            <a:rPr lang="ru-RU" sz="40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bermek</a:t>
          </a:r>
          <a:r>
            <a:rPr lang="ru-RU" sz="40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ru-RU" sz="4000" b="1" dirty="0">
            <a:solidFill>
              <a:schemeClr val="accent6">
                <a:lumMod val="50000"/>
              </a:schemeClr>
            </a:solidFill>
          </a:endParaRPr>
        </a:p>
      </dgm:t>
    </dgm:pt>
    <dgm:pt modelId="{83187CD1-94FD-47D1-B5F6-2134A66CA70D}" type="parTrans" cxnId="{6006D9F1-1FE0-4D1E-A48B-5FA5A8602C10}">
      <dgm:prSet/>
      <dgm:spPr/>
      <dgm:t>
        <a:bodyPr/>
        <a:lstStyle/>
        <a:p>
          <a:endParaRPr lang="ru-RU"/>
        </a:p>
      </dgm:t>
    </dgm:pt>
    <dgm:pt modelId="{A20E7DB0-FE3D-4D41-BC9D-9AE75BD89C7B}" type="sibTrans" cxnId="{6006D9F1-1FE0-4D1E-A48B-5FA5A8602C10}">
      <dgm:prSet/>
      <dgm:spPr/>
      <dgm:t>
        <a:bodyPr/>
        <a:lstStyle/>
        <a:p>
          <a:endParaRPr lang="ru-RU"/>
        </a:p>
      </dgm:t>
    </dgm:pt>
    <dgm:pt modelId="{7449ACE9-C723-4096-9EE2-BC3D00CA0ACE}">
      <dgm:prSet phldrT="[Текст]" custT="1"/>
      <dgm:spPr>
        <a:solidFill>
          <a:srgbClr val="FFC000"/>
        </a:solidFill>
        <a:effectLst>
          <a:glow rad="228600">
            <a:schemeClr val="accent5">
              <a:satMod val="175000"/>
              <a:alpha val="40000"/>
            </a:schemeClr>
          </a:glow>
        </a:effectLst>
      </dgm:spPr>
      <dgm:t>
        <a:bodyPr/>
        <a:lstStyle/>
        <a:p>
          <a:endParaRPr lang="ru-RU" sz="4000" b="1" dirty="0" smtClean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ru-RU" sz="40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Prognostik</a:t>
          </a:r>
          <a:r>
            <a:rPr lang="ru-RU" sz="4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ru-RU" sz="40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prognoz</a:t>
          </a:r>
          <a:r>
            <a:rPr lang="ru-RU" sz="4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– </a:t>
          </a:r>
          <a:r>
            <a:rPr lang="ru-RU" sz="40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öňünden</a:t>
          </a:r>
          <a:r>
            <a:rPr lang="ru-RU" sz="4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çaklamak</a:t>
          </a:r>
          <a:r>
            <a:rPr lang="ru-RU" sz="4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ru-RU" sz="4000" b="1" dirty="0">
            <a:solidFill>
              <a:srgbClr val="0070C0"/>
            </a:solidFill>
          </a:endParaRPr>
        </a:p>
      </dgm:t>
    </dgm:pt>
    <dgm:pt modelId="{A0F55C95-8DB0-439C-A5E7-0B8C8E244037}" type="parTrans" cxnId="{0D426179-BFF1-4C72-A5D2-B14C1332DD20}">
      <dgm:prSet/>
      <dgm:spPr/>
      <dgm:t>
        <a:bodyPr/>
        <a:lstStyle/>
        <a:p>
          <a:endParaRPr lang="ru-RU"/>
        </a:p>
      </dgm:t>
    </dgm:pt>
    <dgm:pt modelId="{F00CD04F-0066-40BE-A6D4-7C160AD18ED1}" type="sibTrans" cxnId="{0D426179-BFF1-4C72-A5D2-B14C1332DD20}">
      <dgm:prSet/>
      <dgm:spPr/>
      <dgm:t>
        <a:bodyPr/>
        <a:lstStyle/>
        <a:p>
          <a:endParaRPr lang="ru-RU"/>
        </a:p>
      </dgm:t>
    </dgm:pt>
    <dgm:pt modelId="{1CDBA64B-E33A-4FBA-8265-877748E12BED}">
      <dgm:prSet/>
      <dgm:spPr>
        <a:solidFill>
          <a:schemeClr val="accent2">
            <a:lumMod val="20000"/>
            <a:lumOff val="80000"/>
          </a:schemeClr>
        </a:solidFill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Sosial</a:t>
          </a:r>
          <a:r>
            <a: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gumanitar</a:t>
          </a:r>
          <a:endParaRPr lang="ru-RU" dirty="0">
            <a:solidFill>
              <a:schemeClr val="accent6">
                <a:lumMod val="50000"/>
              </a:schemeClr>
            </a:solidFill>
          </a:endParaRPr>
        </a:p>
      </dgm:t>
    </dgm:pt>
    <dgm:pt modelId="{7580C312-04FF-4FC4-9BC7-6ED1A69FED56}" type="parTrans" cxnId="{4BDACA69-C8C5-42DD-8426-1E56E7781B72}">
      <dgm:prSet/>
      <dgm:spPr/>
      <dgm:t>
        <a:bodyPr/>
        <a:lstStyle/>
        <a:p>
          <a:endParaRPr lang="ru-RU"/>
        </a:p>
      </dgm:t>
    </dgm:pt>
    <dgm:pt modelId="{C2D4C7E2-C0E6-4A88-B76B-D93CF529CC7D}" type="sibTrans" cxnId="{4BDACA69-C8C5-42DD-8426-1E56E7781B72}">
      <dgm:prSet/>
      <dgm:spPr/>
      <dgm:t>
        <a:bodyPr/>
        <a:lstStyle/>
        <a:p>
          <a:endParaRPr lang="ru-RU"/>
        </a:p>
      </dgm:t>
    </dgm:pt>
    <dgm:pt modelId="{CAA60C8E-0BA4-43AB-89D1-ED3746B0C8FA}" type="pres">
      <dgm:prSet presAssocID="{F1236298-DCCF-4F7A-AA8F-D44B8DA13E91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81A54C-C099-407C-A5A7-9C588C1AD627}" type="pres">
      <dgm:prSet presAssocID="{F1236298-DCCF-4F7A-AA8F-D44B8DA13E91}" presName="wedge1" presStyleLbl="node1" presStyleIdx="0" presStyleCnt="4" custScaleX="223907" custScaleY="147835" custLinFactNeighborX="-17499" custLinFactNeighborY="7899"/>
      <dgm:spPr/>
      <dgm:t>
        <a:bodyPr/>
        <a:lstStyle/>
        <a:p>
          <a:endParaRPr lang="ru-RU"/>
        </a:p>
      </dgm:t>
    </dgm:pt>
    <dgm:pt modelId="{BFE36600-E0DE-4E1D-9CE4-7BC3CAE21808}" type="pres">
      <dgm:prSet presAssocID="{F1236298-DCCF-4F7A-AA8F-D44B8DA13E91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F7D38C-B0BD-4970-BB9A-893EAAA7D22E}" type="pres">
      <dgm:prSet presAssocID="{F1236298-DCCF-4F7A-AA8F-D44B8DA13E91}" presName="wedge2" presStyleLbl="node1" presStyleIdx="1" presStyleCnt="4" custScaleX="165784" custScaleY="110619" custLinFactNeighborX="-13996" custLinFactNeighborY="6805"/>
      <dgm:spPr/>
      <dgm:t>
        <a:bodyPr/>
        <a:lstStyle/>
        <a:p>
          <a:endParaRPr lang="ru-RU"/>
        </a:p>
      </dgm:t>
    </dgm:pt>
    <dgm:pt modelId="{21778935-E519-45BB-8640-05B8CF7A217D}" type="pres">
      <dgm:prSet presAssocID="{F1236298-DCCF-4F7A-AA8F-D44B8DA13E91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FD10BB-57E3-4A54-B9B6-2453E7ECCF9A}" type="pres">
      <dgm:prSet presAssocID="{F1236298-DCCF-4F7A-AA8F-D44B8DA13E91}" presName="wedge3" presStyleLbl="node1" presStyleIdx="2" presStyleCnt="4" custScaleX="154425" custScaleY="110619" custLinFactNeighborX="-16054" custLinFactNeighborY="5598"/>
      <dgm:spPr/>
      <dgm:t>
        <a:bodyPr/>
        <a:lstStyle/>
        <a:p>
          <a:endParaRPr lang="ru-RU"/>
        </a:p>
      </dgm:t>
    </dgm:pt>
    <dgm:pt modelId="{B170ACD0-978A-43C6-BB70-04ABB4ED6D67}" type="pres">
      <dgm:prSet presAssocID="{F1236298-DCCF-4F7A-AA8F-D44B8DA13E91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A82171-DBDC-4219-9D76-219CB9B9BC5F}" type="pres">
      <dgm:prSet presAssocID="{F1236298-DCCF-4F7A-AA8F-D44B8DA13E91}" presName="wedge4" presStyleLbl="node1" presStyleIdx="3" presStyleCnt="4" custScaleX="154425" custScaleY="124727" custLinFactNeighborX="-16054" custLinFactNeighborY="4202"/>
      <dgm:spPr/>
      <dgm:t>
        <a:bodyPr/>
        <a:lstStyle/>
        <a:p>
          <a:endParaRPr lang="ru-RU"/>
        </a:p>
      </dgm:t>
    </dgm:pt>
    <dgm:pt modelId="{80926C09-9F35-466C-A8D7-A6E71ADEA88D}" type="pres">
      <dgm:prSet presAssocID="{F1236298-DCCF-4F7A-AA8F-D44B8DA13E91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511BCE2-3277-48D9-BA2A-EF4B267A4BB8}" type="presOf" srcId="{68A8289F-096C-40C9-A00A-A7799BCDC5FB}" destId="{86F7D38C-B0BD-4970-BB9A-893EAAA7D22E}" srcOrd="0" destOrd="0" presId="urn:microsoft.com/office/officeart/2005/8/layout/chart3"/>
    <dgm:cxn modelId="{A6EF8D17-E3C2-4886-9825-59D257F1FF6A}" type="presOf" srcId="{1CDBA64B-E33A-4FBA-8265-877748E12BED}" destId="{3EA82171-DBDC-4219-9D76-219CB9B9BC5F}" srcOrd="0" destOrd="0" presId="urn:microsoft.com/office/officeart/2005/8/layout/chart3"/>
    <dgm:cxn modelId="{63D489E1-0D29-4E78-B0D9-8CC932C3712B}" type="presOf" srcId="{7449ACE9-C723-4096-9EE2-BC3D00CA0ACE}" destId="{29FD10BB-57E3-4A54-B9B6-2453E7ECCF9A}" srcOrd="0" destOrd="0" presId="urn:microsoft.com/office/officeart/2005/8/layout/chart3"/>
    <dgm:cxn modelId="{6006D9F1-1FE0-4D1E-A48B-5FA5A8602C10}" srcId="{F1236298-DCCF-4F7A-AA8F-D44B8DA13E91}" destId="{68A8289F-096C-40C9-A00A-A7799BCDC5FB}" srcOrd="1" destOrd="0" parTransId="{83187CD1-94FD-47D1-B5F6-2134A66CA70D}" sibTransId="{A20E7DB0-FE3D-4D41-BC9D-9AE75BD89C7B}"/>
    <dgm:cxn modelId="{9AA38B10-F7DA-4A85-BFE1-844F2EED0A13}" type="presOf" srcId="{7449ACE9-C723-4096-9EE2-BC3D00CA0ACE}" destId="{B170ACD0-978A-43C6-BB70-04ABB4ED6D67}" srcOrd="1" destOrd="0" presId="urn:microsoft.com/office/officeart/2005/8/layout/chart3"/>
    <dgm:cxn modelId="{0D426179-BFF1-4C72-A5D2-B14C1332DD20}" srcId="{F1236298-DCCF-4F7A-AA8F-D44B8DA13E91}" destId="{7449ACE9-C723-4096-9EE2-BC3D00CA0ACE}" srcOrd="2" destOrd="0" parTransId="{A0F55C95-8DB0-439C-A5E7-0B8C8E244037}" sibTransId="{F00CD04F-0066-40BE-A6D4-7C160AD18ED1}"/>
    <dgm:cxn modelId="{400183E6-574A-4AEC-81C2-728641BEA9A0}" type="presOf" srcId="{F1236298-DCCF-4F7A-AA8F-D44B8DA13E91}" destId="{CAA60C8E-0BA4-43AB-89D1-ED3746B0C8FA}" srcOrd="0" destOrd="0" presId="urn:microsoft.com/office/officeart/2005/8/layout/chart3"/>
    <dgm:cxn modelId="{1E29982D-584E-4F8F-911B-DEDADA2D3A3A}" srcId="{F1236298-DCCF-4F7A-AA8F-D44B8DA13E91}" destId="{EE731801-E1C2-4426-9F66-98B10B2F8675}" srcOrd="0" destOrd="0" parTransId="{0620E9A0-1F31-4B18-AC37-B0FA258BD2A5}" sibTransId="{CDBDF44B-FE63-4454-845A-F5F999BE3B35}"/>
    <dgm:cxn modelId="{4BDACA69-C8C5-42DD-8426-1E56E7781B72}" srcId="{F1236298-DCCF-4F7A-AA8F-D44B8DA13E91}" destId="{1CDBA64B-E33A-4FBA-8265-877748E12BED}" srcOrd="3" destOrd="0" parTransId="{7580C312-04FF-4FC4-9BC7-6ED1A69FED56}" sibTransId="{C2D4C7E2-C0E6-4A88-B76B-D93CF529CC7D}"/>
    <dgm:cxn modelId="{288E833B-DAB5-4D8F-8E11-94C57899B8B6}" type="presOf" srcId="{1CDBA64B-E33A-4FBA-8265-877748E12BED}" destId="{80926C09-9F35-466C-A8D7-A6E71ADEA88D}" srcOrd="1" destOrd="0" presId="urn:microsoft.com/office/officeart/2005/8/layout/chart3"/>
    <dgm:cxn modelId="{C9ABA3FF-A255-40E9-9B63-D427292DCD82}" type="presOf" srcId="{68A8289F-096C-40C9-A00A-A7799BCDC5FB}" destId="{21778935-E519-45BB-8640-05B8CF7A217D}" srcOrd="1" destOrd="0" presId="urn:microsoft.com/office/officeart/2005/8/layout/chart3"/>
    <dgm:cxn modelId="{4C292116-9E09-4F1B-A112-BAAFFCDC27A1}" type="presOf" srcId="{EE731801-E1C2-4426-9F66-98B10B2F8675}" destId="{BFE36600-E0DE-4E1D-9CE4-7BC3CAE21808}" srcOrd="1" destOrd="0" presId="urn:microsoft.com/office/officeart/2005/8/layout/chart3"/>
    <dgm:cxn modelId="{D4C5C3F8-1DAE-4FA6-8501-FDC856FAF6F1}" type="presOf" srcId="{EE731801-E1C2-4426-9F66-98B10B2F8675}" destId="{2A81A54C-C099-407C-A5A7-9C588C1AD627}" srcOrd="0" destOrd="0" presId="urn:microsoft.com/office/officeart/2005/8/layout/chart3"/>
    <dgm:cxn modelId="{E01D2ACF-ADDD-4EDC-9467-2240999B2370}" type="presParOf" srcId="{CAA60C8E-0BA4-43AB-89D1-ED3746B0C8FA}" destId="{2A81A54C-C099-407C-A5A7-9C588C1AD627}" srcOrd="0" destOrd="0" presId="urn:microsoft.com/office/officeart/2005/8/layout/chart3"/>
    <dgm:cxn modelId="{0D334F55-1E13-4018-978D-4656A63A4F5B}" type="presParOf" srcId="{CAA60C8E-0BA4-43AB-89D1-ED3746B0C8FA}" destId="{BFE36600-E0DE-4E1D-9CE4-7BC3CAE21808}" srcOrd="1" destOrd="0" presId="urn:microsoft.com/office/officeart/2005/8/layout/chart3"/>
    <dgm:cxn modelId="{4B0045A4-93A5-47C5-AB67-24B2146F28BF}" type="presParOf" srcId="{CAA60C8E-0BA4-43AB-89D1-ED3746B0C8FA}" destId="{86F7D38C-B0BD-4970-BB9A-893EAAA7D22E}" srcOrd="2" destOrd="0" presId="urn:microsoft.com/office/officeart/2005/8/layout/chart3"/>
    <dgm:cxn modelId="{8DAD6BA3-4F82-4682-B132-B2153FE591B7}" type="presParOf" srcId="{CAA60C8E-0BA4-43AB-89D1-ED3746B0C8FA}" destId="{21778935-E519-45BB-8640-05B8CF7A217D}" srcOrd="3" destOrd="0" presId="urn:microsoft.com/office/officeart/2005/8/layout/chart3"/>
    <dgm:cxn modelId="{5B5609BD-6435-47FF-9155-EF5F63C6BA23}" type="presParOf" srcId="{CAA60C8E-0BA4-43AB-89D1-ED3746B0C8FA}" destId="{29FD10BB-57E3-4A54-B9B6-2453E7ECCF9A}" srcOrd="4" destOrd="0" presId="urn:microsoft.com/office/officeart/2005/8/layout/chart3"/>
    <dgm:cxn modelId="{5F9B8799-6DFF-45CC-BA31-53875F4C5F97}" type="presParOf" srcId="{CAA60C8E-0BA4-43AB-89D1-ED3746B0C8FA}" destId="{B170ACD0-978A-43C6-BB70-04ABB4ED6D67}" srcOrd="5" destOrd="0" presId="urn:microsoft.com/office/officeart/2005/8/layout/chart3"/>
    <dgm:cxn modelId="{8F1B77A4-A5C5-45F3-82D7-51EFB63904AB}" type="presParOf" srcId="{CAA60C8E-0BA4-43AB-89D1-ED3746B0C8FA}" destId="{3EA82171-DBDC-4219-9D76-219CB9B9BC5F}" srcOrd="6" destOrd="0" presId="urn:microsoft.com/office/officeart/2005/8/layout/chart3"/>
    <dgm:cxn modelId="{7BE900D7-49AF-4B86-8129-C5CED2D9538A}" type="presParOf" srcId="{CAA60C8E-0BA4-43AB-89D1-ED3746B0C8FA}" destId="{80926C09-9F35-466C-A8D7-A6E71ADEA88D}" srcOrd="7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F26038-BED1-4160-A315-3FFD41C19277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834455D-0F2E-4189-98B4-ACA857BF787E}">
      <dgm:prSet phldrT="[Текст]"/>
      <dgm:spPr>
        <a:solidFill>
          <a:schemeClr val="accent6">
            <a:lumMod val="40000"/>
            <a:lumOff val="60000"/>
          </a:schemeClr>
        </a:solidFill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tk-TM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Esasy düşünjeler:</a:t>
          </a:r>
          <a:endParaRPr lang="ru-RU" b="1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692C1C-4683-4A48-9726-9C8935F69844}" type="parTrans" cxnId="{BF0AD4FB-EB48-4750-B05E-E8DB16B8BC99}">
      <dgm:prSet/>
      <dgm:spPr/>
      <dgm:t>
        <a:bodyPr/>
        <a:lstStyle/>
        <a:p>
          <a:endParaRPr lang="ru-RU"/>
        </a:p>
      </dgm:t>
    </dgm:pt>
    <dgm:pt modelId="{1B843983-6E67-443E-B51C-278B9876482D}" type="sibTrans" cxnId="{BF0AD4FB-EB48-4750-B05E-E8DB16B8BC99}">
      <dgm:prSet/>
      <dgm:spPr/>
      <dgm:t>
        <a:bodyPr/>
        <a:lstStyle/>
        <a:p>
          <a:endParaRPr lang="ru-RU"/>
        </a:p>
      </dgm:t>
    </dgm:pt>
    <dgm:pt modelId="{DCC657BA-8C88-42DE-BCE2-860C63954F61}">
      <dgm:prSet phldrT="[Текст]" custT="1"/>
      <dgm:spPr>
        <a:solidFill>
          <a:schemeClr val="accent6">
            <a:lumMod val="20000"/>
            <a:lumOff val="80000"/>
          </a:schemeClr>
        </a:solidFill>
        <a:ln>
          <a:noFill/>
        </a:ln>
        <a:effectLst>
          <a:glow rad="228600">
            <a:schemeClr val="accent5">
              <a:satMod val="175000"/>
              <a:alpha val="40000"/>
            </a:schemeClr>
          </a:glow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32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Filosofiýa</a:t>
          </a:r>
          <a:r>
            <a:rPr lang="ru-RU" sz="3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– </a:t>
          </a:r>
          <a:r>
            <a:rPr lang="ru-RU" sz="32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paýhasa</a:t>
          </a:r>
          <a:r>
            <a:rPr lang="ru-RU" sz="3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söýgi</a:t>
          </a:r>
          <a:r>
            <a:rPr lang="ru-RU" sz="3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32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Filosofiýanyň</a:t>
          </a:r>
          <a:r>
            <a:rPr lang="ru-RU" sz="3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predmeti</a:t>
          </a:r>
          <a:r>
            <a:rPr lang="ru-RU" sz="3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32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Filosofiýa</a:t>
          </a:r>
          <a:r>
            <a:rPr lang="ru-RU" sz="3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3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dünýägaraýyş</a:t>
          </a:r>
          <a:r>
            <a:rPr lang="ru-RU" sz="3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32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Filosofiýa</a:t>
          </a:r>
          <a:r>
            <a:rPr lang="ru-RU" sz="3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dünýägaraýşyň</a:t>
          </a:r>
          <a:r>
            <a:rPr lang="ru-RU" sz="3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teoretiki</a:t>
          </a:r>
          <a:r>
            <a:rPr lang="ru-RU" sz="3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özeni</a:t>
          </a:r>
          <a:r>
            <a:rPr lang="ru-RU" sz="3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hökmünde</a:t>
          </a:r>
          <a:r>
            <a:rPr lang="ru-RU" sz="32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. </a:t>
          </a:r>
          <a:endParaRPr lang="ru-RU" sz="3200" b="1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8A6800-0DE8-4D1C-B06A-9A39ED06E306}" type="parTrans" cxnId="{E5409822-9EB2-4560-BAB8-05CEB8BCA7D7}">
      <dgm:prSet/>
      <dgm:spPr/>
      <dgm:t>
        <a:bodyPr/>
        <a:lstStyle/>
        <a:p>
          <a:endParaRPr lang="ru-RU"/>
        </a:p>
      </dgm:t>
    </dgm:pt>
    <dgm:pt modelId="{B54AA6A4-C6E7-48E3-A513-61E78B6A9EC1}" type="sibTrans" cxnId="{E5409822-9EB2-4560-BAB8-05CEB8BCA7D7}">
      <dgm:prSet/>
      <dgm:spPr/>
      <dgm:t>
        <a:bodyPr/>
        <a:lstStyle/>
        <a:p>
          <a:endParaRPr lang="ru-RU"/>
        </a:p>
      </dgm:t>
    </dgm:pt>
    <dgm:pt modelId="{6C0D90FE-C88C-4A68-87EB-51CF2CE41315}">
      <dgm:prSet phldrT="[Текст]" custT="1"/>
      <dgm:spPr>
        <a:solidFill>
          <a:schemeClr val="accent6">
            <a:lumMod val="75000"/>
          </a:schemeClr>
        </a:solidFill>
        <a:ln>
          <a:noFill/>
        </a:ln>
        <a:effectLst>
          <a:glow rad="228600">
            <a:schemeClr val="accent5">
              <a:satMod val="175000"/>
              <a:alpha val="40000"/>
            </a:schemeClr>
          </a:glow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25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Filosofiýada</a:t>
          </a:r>
          <a:r>
            <a:rPr lang="ru-RU" sz="25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dünýägaraýşyň</a:t>
          </a:r>
          <a:r>
            <a:rPr lang="ru-RU" sz="25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sistemalaýynlygy</a:t>
          </a:r>
          <a:r>
            <a:rPr lang="ru-RU" sz="25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5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Dünýägaraýşyň</a:t>
          </a:r>
          <a:r>
            <a:rPr lang="ru-RU" sz="25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düzüminde</a:t>
          </a:r>
          <a:r>
            <a:rPr lang="ru-RU" sz="25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ynançlaryň</a:t>
          </a:r>
          <a:r>
            <a:rPr lang="ru-RU" sz="25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25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ideallaryň</a:t>
          </a:r>
          <a:r>
            <a:rPr lang="ru-RU" sz="25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orny</a:t>
          </a:r>
          <a:r>
            <a:rPr lang="ru-RU" sz="25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5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Filosofiýanyň</a:t>
          </a:r>
          <a:r>
            <a:rPr lang="ru-RU" sz="25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meseleleri</a:t>
          </a:r>
          <a:r>
            <a:rPr lang="ru-RU" sz="25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5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Filosofiýanyň</a:t>
          </a:r>
          <a:r>
            <a:rPr lang="ru-RU" sz="25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esasy</a:t>
          </a:r>
          <a:r>
            <a:rPr lang="ru-RU" sz="25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meselesi</a:t>
          </a:r>
          <a:r>
            <a:rPr lang="ru-RU" sz="25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25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onuň</a:t>
          </a:r>
          <a:r>
            <a:rPr lang="ru-RU" sz="25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iki</a:t>
          </a:r>
          <a:r>
            <a:rPr lang="ru-RU" sz="25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tarapy</a:t>
          </a:r>
          <a:r>
            <a:rPr lang="ru-RU" sz="25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. </a:t>
          </a:r>
          <a:endParaRPr lang="ru-RU" sz="2500" b="1" dirty="0">
            <a:solidFill>
              <a:srgbClr val="FFFF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E2DD57-03E0-44F9-964E-974334B10158}" type="parTrans" cxnId="{311FFDE4-9F09-4B5E-8257-315543281883}">
      <dgm:prSet/>
      <dgm:spPr/>
      <dgm:t>
        <a:bodyPr/>
        <a:lstStyle/>
        <a:p>
          <a:endParaRPr lang="ru-RU"/>
        </a:p>
      </dgm:t>
    </dgm:pt>
    <dgm:pt modelId="{915C8A00-45EC-4855-9307-E23D480795D0}" type="sibTrans" cxnId="{311FFDE4-9F09-4B5E-8257-315543281883}">
      <dgm:prSet/>
      <dgm:spPr/>
      <dgm:t>
        <a:bodyPr/>
        <a:lstStyle/>
        <a:p>
          <a:endParaRPr lang="ru-RU"/>
        </a:p>
      </dgm:t>
    </dgm:pt>
    <dgm:pt modelId="{940F72D2-6000-4BB0-9D0D-50BABFEBB4B7}">
      <dgm:prSet phldrT="[Текст]" custT="1"/>
      <dgm:spPr>
        <a:solidFill>
          <a:schemeClr val="accent5">
            <a:lumMod val="20000"/>
            <a:lumOff val="80000"/>
          </a:schemeClr>
        </a:solidFill>
        <a:ln>
          <a:noFill/>
        </a:ln>
        <a:effectLst>
          <a:glow rad="228600">
            <a:schemeClr val="accent3">
              <a:satMod val="175000"/>
              <a:alpha val="40000"/>
            </a:schemeClr>
          </a:glow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2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Filosoflaryň</a:t>
          </a:r>
          <a:r>
            <a: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filosofik</a:t>
          </a:r>
          <a:r>
            <a: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taglymatlaryň</a:t>
          </a:r>
          <a:r>
            <a: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dürli</a:t>
          </a:r>
          <a:r>
            <a: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toparlary</a:t>
          </a:r>
          <a:r>
            <a: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görnüşleri</a:t>
          </a:r>
          <a:r>
            <a: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Filosofiýa</a:t>
          </a:r>
          <a:r>
            <a: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usulyýet</a:t>
          </a:r>
          <a:r>
            <a: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hökmünde</a:t>
          </a:r>
          <a:r>
            <a: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Filosofiýanyň</a:t>
          </a:r>
          <a:r>
            <a: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esasy</a:t>
          </a:r>
          <a:r>
            <a: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funksiýalary</a:t>
          </a:r>
          <a:r>
            <a: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. “</a:t>
          </a:r>
          <a:r>
            <a:rPr lang="ru-RU" sz="2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Filosofiýa</a:t>
          </a:r>
          <a:r>
            <a: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” </a:t>
          </a:r>
          <a:r>
            <a:rPr lang="ru-RU" sz="2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kursunyň</a:t>
          </a:r>
          <a:r>
            <a: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ýokary</a:t>
          </a:r>
          <a:r>
            <a: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okuw</a:t>
          </a:r>
          <a:r>
            <a: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mekdeplerinde</a:t>
          </a:r>
          <a:r>
            <a: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öwrenilmeginiň</a:t>
          </a:r>
          <a:r>
            <a: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ähmiýeti</a:t>
          </a:r>
          <a:r>
            <a: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. </a:t>
          </a:r>
          <a:endParaRPr lang="ru-RU" sz="2400" b="1" dirty="0">
            <a:solidFill>
              <a:srgbClr val="FF0000"/>
            </a:solidFill>
          </a:endParaRPr>
        </a:p>
      </dgm:t>
    </dgm:pt>
    <dgm:pt modelId="{394B1E2C-E836-49C6-BCE2-A0720F104518}" type="parTrans" cxnId="{8E99EEA1-D61C-494C-AE5A-366996E1121E}">
      <dgm:prSet/>
      <dgm:spPr/>
      <dgm:t>
        <a:bodyPr/>
        <a:lstStyle/>
        <a:p>
          <a:endParaRPr lang="ru-RU"/>
        </a:p>
      </dgm:t>
    </dgm:pt>
    <dgm:pt modelId="{D3028A8F-13BC-4D6B-BBF0-A99DAE380F9C}" type="sibTrans" cxnId="{8E99EEA1-D61C-494C-AE5A-366996E1121E}">
      <dgm:prSet/>
      <dgm:spPr/>
      <dgm:t>
        <a:bodyPr/>
        <a:lstStyle/>
        <a:p>
          <a:endParaRPr lang="ru-RU"/>
        </a:p>
      </dgm:t>
    </dgm:pt>
    <dgm:pt modelId="{DAD98B58-9BEE-4243-8BFC-6ED0C98DFD60}" type="pres">
      <dgm:prSet presAssocID="{39F26038-BED1-4160-A315-3FFD41C1927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897302C-FAB7-40F8-AC8C-6E8B623CB3F8}" type="pres">
      <dgm:prSet presAssocID="{7834455D-0F2E-4189-98B4-ACA857BF787E}" presName="roof" presStyleLbl="dkBgShp" presStyleIdx="0" presStyleCnt="2"/>
      <dgm:spPr/>
      <dgm:t>
        <a:bodyPr/>
        <a:lstStyle/>
        <a:p>
          <a:endParaRPr lang="ru-RU"/>
        </a:p>
      </dgm:t>
    </dgm:pt>
    <dgm:pt modelId="{EF22BD85-E116-4E15-9CA5-DF3D141A3DFF}" type="pres">
      <dgm:prSet presAssocID="{7834455D-0F2E-4189-98B4-ACA857BF787E}" presName="pillars" presStyleCnt="0"/>
      <dgm:spPr/>
    </dgm:pt>
    <dgm:pt modelId="{7029C21A-5A10-4592-AA4C-1E35DC49E3E6}" type="pres">
      <dgm:prSet presAssocID="{7834455D-0F2E-4189-98B4-ACA857BF787E}" presName="pillar1" presStyleLbl="node1" presStyleIdx="0" presStyleCnt="3" custLinFactNeighborX="-147" custLinFactNeighborY="17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E18947-03CF-49AF-854D-4D9F96563488}" type="pres">
      <dgm:prSet presAssocID="{6C0D90FE-C88C-4A68-87EB-51CF2CE41315}" presName="pillarX" presStyleLbl="node1" presStyleIdx="1" presStyleCnt="3" custLinFactNeighborX="340" custLinFactNeighborY="17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FB0C6F-52C7-4730-99FA-A3942D1E3B1E}" type="pres">
      <dgm:prSet presAssocID="{940F72D2-6000-4BB0-9D0D-50BABFEBB4B7}" presName="pillarX" presStyleLbl="node1" presStyleIdx="2" presStyleCnt="3" custScaleY="968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D3AED5-F438-4E79-9116-16A5DE54E35B}" type="pres">
      <dgm:prSet presAssocID="{7834455D-0F2E-4189-98B4-ACA857BF787E}" presName="base" presStyleLbl="dkBgShp" presStyleIdx="1" presStyleCnt="2"/>
      <dgm:spPr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ru-RU"/>
        </a:p>
      </dgm:t>
    </dgm:pt>
  </dgm:ptLst>
  <dgm:cxnLst>
    <dgm:cxn modelId="{E5409822-9EB2-4560-BAB8-05CEB8BCA7D7}" srcId="{7834455D-0F2E-4189-98B4-ACA857BF787E}" destId="{DCC657BA-8C88-42DE-BCE2-860C63954F61}" srcOrd="0" destOrd="0" parTransId="{FA8A6800-0DE8-4D1C-B06A-9A39ED06E306}" sibTransId="{B54AA6A4-C6E7-48E3-A513-61E78B6A9EC1}"/>
    <dgm:cxn modelId="{C6AF4B2F-25C6-414E-8A78-8C2F1EADFDB5}" type="presOf" srcId="{940F72D2-6000-4BB0-9D0D-50BABFEBB4B7}" destId="{48FB0C6F-52C7-4730-99FA-A3942D1E3B1E}" srcOrd="0" destOrd="0" presId="urn:microsoft.com/office/officeart/2005/8/layout/hList3"/>
    <dgm:cxn modelId="{C8E3E80F-D262-4C6F-B852-15A43856DF40}" type="presOf" srcId="{DCC657BA-8C88-42DE-BCE2-860C63954F61}" destId="{7029C21A-5A10-4592-AA4C-1E35DC49E3E6}" srcOrd="0" destOrd="0" presId="urn:microsoft.com/office/officeart/2005/8/layout/hList3"/>
    <dgm:cxn modelId="{8E99EEA1-D61C-494C-AE5A-366996E1121E}" srcId="{7834455D-0F2E-4189-98B4-ACA857BF787E}" destId="{940F72D2-6000-4BB0-9D0D-50BABFEBB4B7}" srcOrd="2" destOrd="0" parTransId="{394B1E2C-E836-49C6-BCE2-A0720F104518}" sibTransId="{D3028A8F-13BC-4D6B-BBF0-A99DAE380F9C}"/>
    <dgm:cxn modelId="{3B8765A6-717A-4A4A-9502-1ED8EA9024FB}" type="presOf" srcId="{39F26038-BED1-4160-A315-3FFD41C19277}" destId="{DAD98B58-9BEE-4243-8BFC-6ED0C98DFD60}" srcOrd="0" destOrd="0" presId="urn:microsoft.com/office/officeart/2005/8/layout/hList3"/>
    <dgm:cxn modelId="{BF0AD4FB-EB48-4750-B05E-E8DB16B8BC99}" srcId="{39F26038-BED1-4160-A315-3FFD41C19277}" destId="{7834455D-0F2E-4189-98B4-ACA857BF787E}" srcOrd="0" destOrd="0" parTransId="{B3692C1C-4683-4A48-9726-9C8935F69844}" sibTransId="{1B843983-6E67-443E-B51C-278B9876482D}"/>
    <dgm:cxn modelId="{145E6B3E-BF72-4932-9B55-112CC3A82A10}" type="presOf" srcId="{7834455D-0F2E-4189-98B4-ACA857BF787E}" destId="{8897302C-FAB7-40F8-AC8C-6E8B623CB3F8}" srcOrd="0" destOrd="0" presId="urn:microsoft.com/office/officeart/2005/8/layout/hList3"/>
    <dgm:cxn modelId="{311FFDE4-9F09-4B5E-8257-315543281883}" srcId="{7834455D-0F2E-4189-98B4-ACA857BF787E}" destId="{6C0D90FE-C88C-4A68-87EB-51CF2CE41315}" srcOrd="1" destOrd="0" parTransId="{CAE2DD57-03E0-44F9-964E-974334B10158}" sibTransId="{915C8A00-45EC-4855-9307-E23D480795D0}"/>
    <dgm:cxn modelId="{57490910-B1CD-4AAE-80B7-F04BA98CA436}" type="presOf" srcId="{6C0D90FE-C88C-4A68-87EB-51CF2CE41315}" destId="{4AE18947-03CF-49AF-854D-4D9F96563488}" srcOrd="0" destOrd="0" presId="urn:microsoft.com/office/officeart/2005/8/layout/hList3"/>
    <dgm:cxn modelId="{963E575C-D529-4FB2-B846-84AF14CA867F}" type="presParOf" srcId="{DAD98B58-9BEE-4243-8BFC-6ED0C98DFD60}" destId="{8897302C-FAB7-40F8-AC8C-6E8B623CB3F8}" srcOrd="0" destOrd="0" presId="urn:microsoft.com/office/officeart/2005/8/layout/hList3"/>
    <dgm:cxn modelId="{B649C6C3-99C5-4E4E-A719-DFE51552507A}" type="presParOf" srcId="{DAD98B58-9BEE-4243-8BFC-6ED0C98DFD60}" destId="{EF22BD85-E116-4E15-9CA5-DF3D141A3DFF}" srcOrd="1" destOrd="0" presId="urn:microsoft.com/office/officeart/2005/8/layout/hList3"/>
    <dgm:cxn modelId="{2E79D221-B485-4879-A9A5-038E199C3F5C}" type="presParOf" srcId="{EF22BD85-E116-4E15-9CA5-DF3D141A3DFF}" destId="{7029C21A-5A10-4592-AA4C-1E35DC49E3E6}" srcOrd="0" destOrd="0" presId="urn:microsoft.com/office/officeart/2005/8/layout/hList3"/>
    <dgm:cxn modelId="{CB81A21B-709A-44D5-80C0-F695C2A08959}" type="presParOf" srcId="{EF22BD85-E116-4E15-9CA5-DF3D141A3DFF}" destId="{4AE18947-03CF-49AF-854D-4D9F96563488}" srcOrd="1" destOrd="0" presId="urn:microsoft.com/office/officeart/2005/8/layout/hList3"/>
    <dgm:cxn modelId="{BA61462C-B121-4EC5-8CB3-35613A6DF973}" type="presParOf" srcId="{EF22BD85-E116-4E15-9CA5-DF3D141A3DFF}" destId="{48FB0C6F-52C7-4730-99FA-A3942D1E3B1E}" srcOrd="2" destOrd="0" presId="urn:microsoft.com/office/officeart/2005/8/layout/hList3"/>
    <dgm:cxn modelId="{555D0FC7-7A17-480D-98A9-EBAB2E4C27CA}" type="presParOf" srcId="{DAD98B58-9BEE-4243-8BFC-6ED0C98DFD60}" destId="{57D3AED5-F438-4E79-9116-16A5DE54E35B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7196925-B0FE-42E4-8B5E-0C7E0CB459E4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CD84DA8-06A5-4FD9-AC7F-410CB4040D64}">
      <dgm:prSet phldrT="[Текст]"/>
      <dgm:spPr>
        <a:solidFill>
          <a:schemeClr val="accent6">
            <a:lumMod val="75000"/>
          </a:schemeClr>
        </a:solidFill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I.Filosofiýa</a:t>
          </a:r>
          <a:r>
            <a:rPr lang="ru-RU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giriş</a:t>
          </a:r>
          <a:r>
            <a:rPr lang="ru-RU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ru-RU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</a:br>
          <a:r>
            <a:rPr lang="tk-TM" b="1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  diýmek näme?</a:t>
          </a:r>
          <a:endParaRPr lang="ru-RU" b="1" dirty="0">
            <a:solidFill>
              <a:schemeClr val="accent3">
                <a:lumMod val="20000"/>
                <a:lumOff val="8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1E93FF-B9D4-4139-8EA6-E63D8580909D}" type="parTrans" cxnId="{207257D0-01FF-456E-9651-180F17CFBA22}">
      <dgm:prSet/>
      <dgm:spPr/>
      <dgm:t>
        <a:bodyPr/>
        <a:lstStyle/>
        <a:p>
          <a:endParaRPr lang="ru-RU"/>
        </a:p>
      </dgm:t>
    </dgm:pt>
    <dgm:pt modelId="{BEA1A450-A3F6-4F5E-9373-23B4D42B97A0}" type="sibTrans" cxnId="{207257D0-01FF-456E-9651-180F17CFBA22}">
      <dgm:prSet/>
      <dgm:spPr/>
      <dgm:t>
        <a:bodyPr/>
        <a:lstStyle/>
        <a:p>
          <a:endParaRPr lang="ru-RU"/>
        </a:p>
      </dgm:t>
    </dgm:pt>
    <dgm:pt modelId="{0D167A50-1B61-4305-9C10-E4EE6488575F}">
      <dgm:prSet phldrT="[Текст]" custT="1"/>
      <dgm:spPr>
        <a:solidFill>
          <a:schemeClr val="accent6">
            <a:lumMod val="20000"/>
            <a:lumOff val="80000"/>
          </a:schemeClr>
        </a:solidFill>
        <a:effectLst>
          <a:glow rad="228600">
            <a:schemeClr val="accent5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32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Filosofiýa</a:t>
          </a:r>
          <a:r>
            <a:rPr lang="ru-RU" sz="3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sözi</a:t>
          </a:r>
          <a:r>
            <a:rPr lang="ru-RU" sz="3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iki</a:t>
          </a:r>
          <a:r>
            <a:rPr lang="ru-RU" sz="3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sany</a:t>
          </a:r>
          <a:r>
            <a:rPr lang="ru-RU" sz="3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grek</a:t>
          </a:r>
          <a:r>
            <a:rPr lang="ru-RU" sz="3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32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ýunan</a:t>
          </a:r>
          <a:r>
            <a:rPr lang="ru-RU" sz="3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) </a:t>
          </a:r>
          <a:r>
            <a:rPr lang="ru-RU" sz="32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sözünden</a:t>
          </a:r>
          <a:endParaRPr lang="ru-RU" sz="3200" b="1" dirty="0">
            <a:solidFill>
              <a:schemeClr val="accent3">
                <a:lumMod val="50000"/>
              </a:schemeClr>
            </a:solidFill>
          </a:endParaRPr>
        </a:p>
      </dgm:t>
    </dgm:pt>
    <dgm:pt modelId="{C31719EF-81A8-4ABE-9A51-9F3886941248}" type="parTrans" cxnId="{BA9F4187-36D6-4F28-BD46-35240574C348}">
      <dgm:prSet/>
      <dgm:spPr/>
      <dgm:t>
        <a:bodyPr/>
        <a:lstStyle/>
        <a:p>
          <a:endParaRPr lang="ru-RU"/>
        </a:p>
      </dgm:t>
    </dgm:pt>
    <dgm:pt modelId="{A120E44D-D796-40B7-B03C-05F1C4888FBB}" type="sibTrans" cxnId="{BA9F4187-36D6-4F28-BD46-35240574C348}">
      <dgm:prSet/>
      <dgm:spPr/>
      <dgm:t>
        <a:bodyPr/>
        <a:lstStyle/>
        <a:p>
          <a:endParaRPr lang="ru-RU"/>
        </a:p>
      </dgm:t>
    </dgm:pt>
    <dgm:pt modelId="{441FADA7-DBDC-4BBD-81A3-D3C072C57492}">
      <dgm:prSet phldrT="[Текст]" custT="1"/>
      <dgm:spPr>
        <a:solidFill>
          <a:schemeClr val="accent2">
            <a:lumMod val="40000"/>
            <a:lumOff val="60000"/>
          </a:schemeClr>
        </a:solidFill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3600" b="1" dirty="0" smtClean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“</a:t>
          </a:r>
          <a:r>
            <a:rPr lang="ru-RU" sz="35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sopfio</a:t>
          </a:r>
          <a:r>
            <a:rPr lang="ru-RU" sz="35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” </a:t>
          </a:r>
          <a:r>
            <a:rPr lang="ru-RU" sz="35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-</a:t>
          </a:r>
          <a:r>
            <a:rPr lang="ru-RU" sz="3500" b="1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paýhas</a:t>
          </a:r>
          <a:r>
            <a:rPr lang="ru-RU" sz="35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3500" b="1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akyl</a:t>
          </a:r>
          <a:r>
            <a:rPr lang="ru-RU" sz="35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3500" b="1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bilim</a:t>
          </a:r>
          <a:r>
            <a:rPr lang="ru-RU" sz="35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3500" b="1" dirty="0" smtClean="0">
            <a:solidFill>
              <a:srgbClr val="7030A0"/>
            </a:solidFill>
          </a:endParaRPr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500" dirty="0"/>
        </a:p>
      </dgm:t>
    </dgm:pt>
    <dgm:pt modelId="{2BB0DD08-4567-4680-B1C4-5354EDE7598A}" type="parTrans" cxnId="{A970042A-7D16-447E-9F1D-85B682863EF0}">
      <dgm:prSet/>
      <dgm:spPr/>
      <dgm:t>
        <a:bodyPr/>
        <a:lstStyle/>
        <a:p>
          <a:endParaRPr lang="ru-RU"/>
        </a:p>
      </dgm:t>
    </dgm:pt>
    <dgm:pt modelId="{6FC31928-637C-4270-AC97-734D99F3D351}" type="sibTrans" cxnId="{A970042A-7D16-447E-9F1D-85B682863EF0}">
      <dgm:prSet/>
      <dgm:spPr/>
      <dgm:t>
        <a:bodyPr/>
        <a:lstStyle/>
        <a:p>
          <a:endParaRPr lang="ru-RU"/>
        </a:p>
      </dgm:t>
    </dgm:pt>
    <dgm:pt modelId="{27D7826B-4559-45C1-B3BE-3AAD3F887012}">
      <dgm:prSet phldrT="[Текст]" custT="1"/>
      <dgm:spPr>
        <a:solidFill>
          <a:schemeClr val="accent3">
            <a:lumMod val="40000"/>
            <a:lumOff val="60000"/>
          </a:schemeClr>
        </a:solidFill>
        <a:effectLst>
          <a:glow rad="228600">
            <a:schemeClr val="accent5">
              <a:satMod val="175000"/>
              <a:alpha val="40000"/>
            </a:schemeClr>
          </a:glow>
        </a:effectLst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3600" dirty="0" smtClean="0">
            <a:solidFill>
              <a:schemeClr val="accent3"/>
            </a:solidFill>
            <a:latin typeface="Times New Roman" pitchFamily="18" charset="0"/>
            <a:cs typeface="Times New Roman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600" b="1" dirty="0" err="1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rPr>
            <a:t>diýen</a:t>
          </a:r>
          <a:r>
            <a:rPr lang="ru-RU" sz="36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dirty="0" err="1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rPr>
            <a:t>sözlerinden</a:t>
          </a:r>
          <a:r>
            <a:rPr lang="ru-RU" sz="36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dirty="0" err="1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rPr>
            <a:t>gelip</a:t>
          </a:r>
          <a:r>
            <a:rPr lang="ru-RU" sz="36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dirty="0" err="1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rPr>
            <a:t>çykýar</a:t>
          </a:r>
          <a:r>
            <a:rPr lang="ru-RU" sz="36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rPr>
            <a:t>. </a:t>
          </a:r>
          <a:endParaRPr lang="ru-RU" sz="3600" b="1" dirty="0" smtClean="0">
            <a:solidFill>
              <a:schemeClr val="accent2"/>
            </a:solidFill>
          </a:endParaRPr>
        </a:p>
        <a:p>
          <a:endParaRPr lang="ru-RU" sz="2700" dirty="0"/>
        </a:p>
      </dgm:t>
    </dgm:pt>
    <dgm:pt modelId="{2B5794FD-0293-4FAC-863D-73B5DA76DFBF}" type="parTrans" cxnId="{026C62C6-4FD0-4439-A270-43E8B0A0EC07}">
      <dgm:prSet/>
      <dgm:spPr/>
      <dgm:t>
        <a:bodyPr/>
        <a:lstStyle/>
        <a:p>
          <a:endParaRPr lang="ru-RU"/>
        </a:p>
      </dgm:t>
    </dgm:pt>
    <dgm:pt modelId="{9398C180-C083-4EA3-AA71-148C921045E3}" type="sibTrans" cxnId="{026C62C6-4FD0-4439-A270-43E8B0A0EC07}">
      <dgm:prSet/>
      <dgm:spPr/>
      <dgm:t>
        <a:bodyPr/>
        <a:lstStyle/>
        <a:p>
          <a:endParaRPr lang="ru-RU"/>
        </a:p>
      </dgm:t>
    </dgm:pt>
    <dgm:pt modelId="{4294A854-57F7-41F4-AF1A-AD2AE624A08F}">
      <dgm:prSet phldrT="[Текст]" custT="1"/>
      <dgm:spPr>
        <a:solidFill>
          <a:schemeClr val="accent5">
            <a:lumMod val="40000"/>
            <a:lumOff val="60000"/>
          </a:schemeClr>
        </a:solidFill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3600" b="1" dirty="0" smtClean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“</a:t>
          </a:r>
          <a:r>
            <a:rPr lang="ru-RU" sz="36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pfileo</a:t>
          </a:r>
          <a:r>
            <a:rPr 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” </a:t>
          </a:r>
          <a:r>
            <a:rPr lang="ru-RU" sz="3600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- </a:t>
          </a:r>
          <a:r>
            <a:rPr lang="ru-RU" sz="3600" b="1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sarpa</a:t>
          </a:r>
          <a:r>
            <a:rPr lang="ru-RU" sz="3600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3600" b="1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söýgi</a:t>
          </a:r>
          <a:r>
            <a:rPr lang="ru-RU" sz="3600" b="1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3600" b="1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hormat</a:t>
          </a:r>
          <a:endParaRPr lang="ru-RU" sz="3600" b="1" dirty="0" smtClean="0">
            <a:solidFill>
              <a:schemeClr val="accent4">
                <a:lumMod val="50000"/>
              </a:schemeClr>
            </a:solidFill>
          </a:endParaRPr>
        </a:p>
        <a:p>
          <a:endParaRPr lang="ru-RU" sz="2700" dirty="0"/>
        </a:p>
      </dgm:t>
    </dgm:pt>
    <dgm:pt modelId="{D90B6411-0A81-4E86-ABC3-9E2698A9CF20}" type="parTrans" cxnId="{E2C16020-7455-42FA-9228-FE0B8C60E685}">
      <dgm:prSet/>
      <dgm:spPr/>
      <dgm:t>
        <a:bodyPr/>
        <a:lstStyle/>
        <a:p>
          <a:endParaRPr lang="ru-RU"/>
        </a:p>
      </dgm:t>
    </dgm:pt>
    <dgm:pt modelId="{7E8E73EA-0B4E-4B7C-B12D-9B4E4AEF30B3}" type="sibTrans" cxnId="{E2C16020-7455-42FA-9228-FE0B8C60E685}">
      <dgm:prSet/>
      <dgm:spPr/>
      <dgm:t>
        <a:bodyPr/>
        <a:lstStyle/>
        <a:p>
          <a:endParaRPr lang="ru-RU"/>
        </a:p>
      </dgm:t>
    </dgm:pt>
    <dgm:pt modelId="{270CC158-C85A-490D-959C-5AFC505187C6}">
      <dgm:prSet custT="1"/>
      <dgm:spPr>
        <a:solidFill>
          <a:schemeClr val="accent3">
            <a:lumMod val="20000"/>
            <a:lumOff val="80000"/>
          </a:schemeClr>
        </a:solidFill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4000" b="1" dirty="0" err="1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Filosofiýa</a:t>
          </a:r>
          <a:r>
            <a:rPr lang="ru-RU" sz="40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 – </a:t>
          </a:r>
          <a:r>
            <a:rPr lang="ru-RU" sz="4000" b="1" dirty="0" err="1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paýhasa</a:t>
          </a:r>
          <a:r>
            <a:rPr lang="ru-RU" sz="40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dirty="0" err="1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söýgi</a:t>
          </a:r>
          <a:endParaRPr lang="ru-RU" sz="4000" dirty="0" smtClean="0">
            <a:solidFill>
              <a:srgbClr val="00B0F0"/>
            </a:solidFill>
          </a:endParaRPr>
        </a:p>
      </dgm:t>
    </dgm:pt>
    <dgm:pt modelId="{AED780F8-E712-4274-8DD7-2785FF85D3F2}" type="parTrans" cxnId="{65614B79-022E-458A-B4BB-3BA9AD2C032F}">
      <dgm:prSet/>
      <dgm:spPr/>
      <dgm:t>
        <a:bodyPr/>
        <a:lstStyle/>
        <a:p>
          <a:endParaRPr lang="ru-RU"/>
        </a:p>
      </dgm:t>
    </dgm:pt>
    <dgm:pt modelId="{F23D7A33-9965-4767-9E1B-86B578073F98}" type="sibTrans" cxnId="{65614B79-022E-458A-B4BB-3BA9AD2C032F}">
      <dgm:prSet/>
      <dgm:spPr/>
      <dgm:t>
        <a:bodyPr/>
        <a:lstStyle/>
        <a:p>
          <a:endParaRPr lang="ru-RU"/>
        </a:p>
      </dgm:t>
    </dgm:pt>
    <dgm:pt modelId="{74F45613-A475-45D6-95E1-8BB1434D2198}" type="pres">
      <dgm:prSet presAssocID="{17196925-B0FE-42E4-8B5E-0C7E0CB459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629148-310C-44BC-8231-64312F8251E4}" type="pres">
      <dgm:prSet presAssocID="{17196925-B0FE-42E4-8B5E-0C7E0CB459E4}" presName="cycle" presStyleCnt="0"/>
      <dgm:spPr/>
    </dgm:pt>
    <dgm:pt modelId="{578CAEC9-B76F-46C9-9138-670ADDDC7F2A}" type="pres">
      <dgm:prSet presAssocID="{6CD84DA8-06A5-4FD9-AC7F-410CB4040D64}" presName="nodeFirstNode" presStyleLbl="node1" presStyleIdx="0" presStyleCnt="6" custScaleX="253199" custScaleY="140866" custRadScaleRad="90213" custRadScaleInc="-33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CFD870-97C8-4B82-AF87-ECF4293C48FB}" type="pres">
      <dgm:prSet presAssocID="{BEA1A450-A3F6-4F5E-9373-23B4D42B97A0}" presName="sibTransFirstNode" presStyleLbl="bgShp" presStyleIdx="0" presStyleCnt="1" custLinFactNeighborX="3035" custLinFactNeighborY="15988"/>
      <dgm:spPr/>
      <dgm:t>
        <a:bodyPr/>
        <a:lstStyle/>
        <a:p>
          <a:endParaRPr lang="ru-RU"/>
        </a:p>
      </dgm:t>
    </dgm:pt>
    <dgm:pt modelId="{DB086C85-FA29-43A1-B43C-E7BF2F7F5587}" type="pres">
      <dgm:prSet presAssocID="{0D167A50-1B61-4305-9C10-E4EE6488575F}" presName="nodeFollowingNodes" presStyleLbl="node1" presStyleIdx="1" presStyleCnt="6" custScaleX="134535" custScaleY="116109" custRadScaleRad="94228" custRadScaleInc="337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6A3BEA-E428-4CBC-8716-CAFE94E27201}" type="pres">
      <dgm:prSet presAssocID="{441FADA7-DBDC-4BBD-81A3-D3C072C57492}" presName="nodeFollowingNodes" presStyleLbl="node1" presStyleIdx="2" presStyleCnt="6" custScaleX="144916" custScaleY="86947" custRadScaleRad="89633" custRadScaleInc="1254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410426-10F4-4688-9220-2FD2FDD88AAF}" type="pres">
      <dgm:prSet presAssocID="{27D7826B-4559-45C1-B3BE-3AAD3F887012}" presName="nodeFollowingNodes" presStyleLbl="node1" presStyleIdx="3" presStyleCnt="6" custScaleX="151519" custScaleY="86109" custRadScaleRad="101978" custRadScaleInc="1333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C82D87-625C-447D-9F54-4AF28B423AA2}" type="pres">
      <dgm:prSet presAssocID="{4294A854-57F7-41F4-AF1A-AD2AE624A08F}" presName="nodeFollowingNodes" presStyleLbl="node1" presStyleIdx="4" presStyleCnt="6" custScaleX="145293" custScaleY="95230" custRadScaleRad="99607" custRadScaleInc="-2473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4D91C0-2C25-4380-AB47-AC5EB85EC496}" type="pres">
      <dgm:prSet presAssocID="{270CC158-C85A-490D-959C-5AFC505187C6}" presName="nodeFollowingNodes" presStyleLbl="node1" presStyleIdx="5" presStyleCnt="6" custScaleX="134032" custScaleY="110710" custRadScaleRad="99381" custRadScaleInc="-387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9F4187-36D6-4F28-BD46-35240574C348}" srcId="{17196925-B0FE-42E4-8B5E-0C7E0CB459E4}" destId="{0D167A50-1B61-4305-9C10-E4EE6488575F}" srcOrd="1" destOrd="0" parTransId="{C31719EF-81A8-4ABE-9A51-9F3886941248}" sibTransId="{A120E44D-D796-40B7-B03C-05F1C4888FBB}"/>
    <dgm:cxn modelId="{09FD1EE8-C8F5-4598-AE36-68122261CD66}" type="presOf" srcId="{17196925-B0FE-42E4-8B5E-0C7E0CB459E4}" destId="{74F45613-A475-45D6-95E1-8BB1434D2198}" srcOrd="0" destOrd="0" presId="urn:microsoft.com/office/officeart/2005/8/layout/cycle3"/>
    <dgm:cxn modelId="{C9F46042-BA11-4847-837B-EA79805C8543}" type="presOf" srcId="{4294A854-57F7-41F4-AF1A-AD2AE624A08F}" destId="{ECC82D87-625C-447D-9F54-4AF28B423AA2}" srcOrd="0" destOrd="0" presId="urn:microsoft.com/office/officeart/2005/8/layout/cycle3"/>
    <dgm:cxn modelId="{175B86E2-C365-4ECD-8DF6-A1E6E9437385}" type="presOf" srcId="{BEA1A450-A3F6-4F5E-9373-23B4D42B97A0}" destId="{44CFD870-97C8-4B82-AF87-ECF4293C48FB}" srcOrd="0" destOrd="0" presId="urn:microsoft.com/office/officeart/2005/8/layout/cycle3"/>
    <dgm:cxn modelId="{207257D0-01FF-456E-9651-180F17CFBA22}" srcId="{17196925-B0FE-42E4-8B5E-0C7E0CB459E4}" destId="{6CD84DA8-06A5-4FD9-AC7F-410CB4040D64}" srcOrd="0" destOrd="0" parTransId="{901E93FF-B9D4-4139-8EA6-E63D8580909D}" sibTransId="{BEA1A450-A3F6-4F5E-9373-23B4D42B97A0}"/>
    <dgm:cxn modelId="{AB4E0926-17E0-4892-8F0D-C0448D81DB46}" type="presOf" srcId="{270CC158-C85A-490D-959C-5AFC505187C6}" destId="{464D91C0-2C25-4380-AB47-AC5EB85EC496}" srcOrd="0" destOrd="0" presId="urn:microsoft.com/office/officeart/2005/8/layout/cycle3"/>
    <dgm:cxn modelId="{06A3E02B-06DD-4679-A716-827558449A0E}" type="presOf" srcId="{27D7826B-4559-45C1-B3BE-3AAD3F887012}" destId="{EE410426-10F4-4688-9220-2FD2FDD88AAF}" srcOrd="0" destOrd="0" presId="urn:microsoft.com/office/officeart/2005/8/layout/cycle3"/>
    <dgm:cxn modelId="{5FFA9DC3-CF3D-400A-980C-30FEEAB994CD}" type="presOf" srcId="{441FADA7-DBDC-4BBD-81A3-D3C072C57492}" destId="{0D6A3BEA-E428-4CBC-8716-CAFE94E27201}" srcOrd="0" destOrd="0" presId="urn:microsoft.com/office/officeart/2005/8/layout/cycle3"/>
    <dgm:cxn modelId="{65614B79-022E-458A-B4BB-3BA9AD2C032F}" srcId="{17196925-B0FE-42E4-8B5E-0C7E0CB459E4}" destId="{270CC158-C85A-490D-959C-5AFC505187C6}" srcOrd="5" destOrd="0" parTransId="{AED780F8-E712-4274-8DD7-2785FF85D3F2}" sibTransId="{F23D7A33-9965-4767-9E1B-86B578073F98}"/>
    <dgm:cxn modelId="{392E2D68-4221-4262-8B6F-CF9052194728}" type="presOf" srcId="{0D167A50-1B61-4305-9C10-E4EE6488575F}" destId="{DB086C85-FA29-43A1-B43C-E7BF2F7F5587}" srcOrd="0" destOrd="0" presId="urn:microsoft.com/office/officeart/2005/8/layout/cycle3"/>
    <dgm:cxn modelId="{026C62C6-4FD0-4439-A270-43E8B0A0EC07}" srcId="{17196925-B0FE-42E4-8B5E-0C7E0CB459E4}" destId="{27D7826B-4559-45C1-B3BE-3AAD3F887012}" srcOrd="3" destOrd="0" parTransId="{2B5794FD-0293-4FAC-863D-73B5DA76DFBF}" sibTransId="{9398C180-C083-4EA3-AA71-148C921045E3}"/>
    <dgm:cxn modelId="{E2C16020-7455-42FA-9228-FE0B8C60E685}" srcId="{17196925-B0FE-42E4-8B5E-0C7E0CB459E4}" destId="{4294A854-57F7-41F4-AF1A-AD2AE624A08F}" srcOrd="4" destOrd="0" parTransId="{D90B6411-0A81-4E86-ABC3-9E2698A9CF20}" sibTransId="{7E8E73EA-0B4E-4B7C-B12D-9B4E4AEF30B3}"/>
    <dgm:cxn modelId="{A970042A-7D16-447E-9F1D-85B682863EF0}" srcId="{17196925-B0FE-42E4-8B5E-0C7E0CB459E4}" destId="{441FADA7-DBDC-4BBD-81A3-D3C072C57492}" srcOrd="2" destOrd="0" parTransId="{2BB0DD08-4567-4680-B1C4-5354EDE7598A}" sibTransId="{6FC31928-637C-4270-AC97-734D99F3D351}"/>
    <dgm:cxn modelId="{D9D45715-40B8-4D24-B5DC-01D12254C97A}" type="presOf" srcId="{6CD84DA8-06A5-4FD9-AC7F-410CB4040D64}" destId="{578CAEC9-B76F-46C9-9138-670ADDDC7F2A}" srcOrd="0" destOrd="0" presId="urn:microsoft.com/office/officeart/2005/8/layout/cycle3"/>
    <dgm:cxn modelId="{B1212D70-0FA5-405E-B680-FEABBE5C27DE}" type="presParOf" srcId="{74F45613-A475-45D6-95E1-8BB1434D2198}" destId="{34629148-310C-44BC-8231-64312F8251E4}" srcOrd="0" destOrd="0" presId="urn:microsoft.com/office/officeart/2005/8/layout/cycle3"/>
    <dgm:cxn modelId="{3EDA95E5-0704-4F3A-8214-EBC77B0E4EF3}" type="presParOf" srcId="{34629148-310C-44BC-8231-64312F8251E4}" destId="{578CAEC9-B76F-46C9-9138-670ADDDC7F2A}" srcOrd="0" destOrd="0" presId="urn:microsoft.com/office/officeart/2005/8/layout/cycle3"/>
    <dgm:cxn modelId="{30618A66-12BE-46F4-ADD6-2B6C5AEBBC8F}" type="presParOf" srcId="{34629148-310C-44BC-8231-64312F8251E4}" destId="{44CFD870-97C8-4B82-AF87-ECF4293C48FB}" srcOrd="1" destOrd="0" presId="urn:microsoft.com/office/officeart/2005/8/layout/cycle3"/>
    <dgm:cxn modelId="{3A943961-BEFC-46E9-A9A2-5CE81CE850ED}" type="presParOf" srcId="{34629148-310C-44BC-8231-64312F8251E4}" destId="{DB086C85-FA29-43A1-B43C-E7BF2F7F5587}" srcOrd="2" destOrd="0" presId="urn:microsoft.com/office/officeart/2005/8/layout/cycle3"/>
    <dgm:cxn modelId="{CAB3003C-BDD4-471E-ADEE-BB75205E35F5}" type="presParOf" srcId="{34629148-310C-44BC-8231-64312F8251E4}" destId="{0D6A3BEA-E428-4CBC-8716-CAFE94E27201}" srcOrd="3" destOrd="0" presId="urn:microsoft.com/office/officeart/2005/8/layout/cycle3"/>
    <dgm:cxn modelId="{7D5493D0-18EF-4156-BF4B-E043B9765CA6}" type="presParOf" srcId="{34629148-310C-44BC-8231-64312F8251E4}" destId="{EE410426-10F4-4688-9220-2FD2FDD88AAF}" srcOrd="4" destOrd="0" presId="urn:microsoft.com/office/officeart/2005/8/layout/cycle3"/>
    <dgm:cxn modelId="{5A47E89B-0F70-4BBE-ACEE-EE76580B10D6}" type="presParOf" srcId="{34629148-310C-44BC-8231-64312F8251E4}" destId="{ECC82D87-625C-447D-9F54-4AF28B423AA2}" srcOrd="5" destOrd="0" presId="urn:microsoft.com/office/officeart/2005/8/layout/cycle3"/>
    <dgm:cxn modelId="{10F54A03-00AD-4E57-B01D-F6C8FD1D9C48}" type="presParOf" srcId="{34629148-310C-44BC-8231-64312F8251E4}" destId="{464D91C0-2C25-4380-AB47-AC5EB85EC496}" srcOrd="6" destOrd="0" presId="urn:microsoft.com/office/officeart/2005/8/layout/cycle3"/>
  </dgm:cxnLst>
  <dgm:bg>
    <a:solidFill>
      <a:schemeClr val="accent6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B1ACB33-5A9B-4D3D-A788-B52A5F262147}" type="doc">
      <dgm:prSet loTypeId="urn:microsoft.com/office/officeart/2009/3/layout/FramedTextPicture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AF12FB9-59A6-4E80-B88F-FED6B84EECB2}">
      <dgm:prSet phldrT="[Текст]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b="1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Filosofiýa</a:t>
          </a:r>
          <a:r>
            <a: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sözüni</a:t>
          </a:r>
          <a:r>
            <a: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b="1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ilkinji</a:t>
          </a:r>
          <a:r>
            <a: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bolup</a:t>
          </a:r>
          <a:r>
            <a:rPr lang="en-US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,</a:t>
          </a:r>
          <a:r>
            <a: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dolanyşyga</a:t>
          </a:r>
          <a:r>
            <a: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girizen</a:t>
          </a:r>
          <a:r>
            <a: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Gadymy</a:t>
          </a:r>
          <a:r>
            <a: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Gresiýanyň</a:t>
          </a:r>
          <a:r>
            <a: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beýik</a:t>
          </a:r>
          <a:r>
            <a: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akyldary</a:t>
          </a:r>
          <a:r>
            <a: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Pifagor</a:t>
          </a:r>
          <a:r>
            <a:rPr lang="ru-RU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hasaplanylýar</a:t>
          </a:r>
          <a:r>
            <a: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. </a:t>
          </a:r>
          <a:endParaRPr lang="ru-RU" b="1" dirty="0">
            <a:solidFill>
              <a:srgbClr val="7030A0"/>
            </a:solidFill>
          </a:endParaRPr>
        </a:p>
      </dgm:t>
    </dgm:pt>
    <dgm:pt modelId="{B6705A4F-BC7E-4F23-B7E5-801F0FB538DE}" type="sibTrans" cxnId="{678470F1-8D8D-4974-8586-3E215EC1BCFB}">
      <dgm:prSet/>
      <dgm:spPr/>
      <dgm:t>
        <a:bodyPr/>
        <a:lstStyle/>
        <a:p>
          <a:endParaRPr lang="ru-RU"/>
        </a:p>
      </dgm:t>
    </dgm:pt>
    <dgm:pt modelId="{949B5906-D74A-40F8-AD5D-46A2DA096203}" type="parTrans" cxnId="{678470F1-8D8D-4974-8586-3E215EC1BCFB}">
      <dgm:prSet/>
      <dgm:spPr/>
      <dgm:t>
        <a:bodyPr/>
        <a:lstStyle/>
        <a:p>
          <a:endParaRPr lang="ru-RU"/>
        </a:p>
      </dgm:t>
    </dgm:pt>
    <dgm:pt modelId="{0F017527-B4F6-4C3F-BC8C-0FD1EFEE5FF3}" type="pres">
      <dgm:prSet presAssocID="{3B1ACB33-5A9B-4D3D-A788-B52A5F262147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ru-RU"/>
        </a:p>
      </dgm:t>
    </dgm:pt>
    <dgm:pt modelId="{34373B85-A95F-449A-9917-A902B2E9358B}" type="pres">
      <dgm:prSet presAssocID="{1AF12FB9-59A6-4E80-B88F-FED6B84EECB2}" presName="composite" presStyleCnt="0">
        <dgm:presLayoutVars>
          <dgm:chMax/>
          <dgm:chPref/>
        </dgm:presLayoutVars>
      </dgm:prSet>
      <dgm:spPr/>
    </dgm:pt>
    <dgm:pt modelId="{D0BAC55C-783D-41D8-91BF-93D7B2A65C2C}" type="pres">
      <dgm:prSet presAssocID="{1AF12FB9-59A6-4E80-B88F-FED6B84EECB2}" presName="Image" presStyleLbl="bgImgPlace1" presStyleIdx="0" presStyleCnt="1" custScaleY="150059" custLinFactNeighborX="5091" custLinFactNeighborY="-261"/>
      <dgm:spPr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  <a:outerShdw blurRad="225425" dist="50800" dir="5220000" algn="ctr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gm:spPr>
      <dgm:t>
        <a:bodyPr/>
        <a:lstStyle/>
        <a:p>
          <a:endParaRPr lang="ru-RU"/>
        </a:p>
      </dgm:t>
    </dgm:pt>
    <dgm:pt modelId="{A9AEBE01-9BA6-4917-B788-4FFF286E4472}" type="pres">
      <dgm:prSet presAssocID="{1AF12FB9-59A6-4E80-B88F-FED6B84EECB2}" presName="ParentText" presStyleLbl="revTx" presStyleIdx="0" presStyleCnt="1" custScaleX="111118" custScaleY="165881" custLinFactNeighborX="366" custLinFactNeighborY="-43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225A19-84CA-407B-86A1-10EFCD240458}" type="pres">
      <dgm:prSet presAssocID="{1AF12FB9-59A6-4E80-B88F-FED6B84EECB2}" presName="tlFrame" presStyleLbl="node1" presStyleIdx="0" presStyleCnt="4" custLinFactNeighborX="11006" custLinFactNeighborY="-59335"/>
      <dgm:spPr/>
    </dgm:pt>
    <dgm:pt modelId="{852436CD-EEE6-4305-9EAD-04D12F60DC1F}" type="pres">
      <dgm:prSet presAssocID="{1AF12FB9-59A6-4E80-B88F-FED6B84EECB2}" presName="trFrame" presStyleLbl="node1" presStyleIdx="1" presStyleCnt="4" custLinFactNeighborX="-16878" custLinFactNeighborY="-59335"/>
      <dgm:spPr/>
    </dgm:pt>
    <dgm:pt modelId="{5B4A8947-82A5-4174-A00A-0899222D065B}" type="pres">
      <dgm:prSet presAssocID="{1AF12FB9-59A6-4E80-B88F-FED6B84EECB2}" presName="blFrame" presStyleLbl="node1" presStyleIdx="2" presStyleCnt="4" custLinFactNeighborX="17297" custLinFactNeighborY="37138"/>
      <dgm:spPr/>
    </dgm:pt>
    <dgm:pt modelId="{2329804D-9145-40AC-9147-DE7D3ACBCEEC}" type="pres">
      <dgm:prSet presAssocID="{1AF12FB9-59A6-4E80-B88F-FED6B84EECB2}" presName="brFrame" presStyleLbl="node1" presStyleIdx="3" presStyleCnt="4" custLinFactNeighborX="-16878" custLinFactNeighborY="37138"/>
      <dgm:spPr/>
    </dgm:pt>
  </dgm:ptLst>
  <dgm:cxnLst>
    <dgm:cxn modelId="{610DDB20-BD30-4017-B792-9E116803620A}" type="presOf" srcId="{1AF12FB9-59A6-4E80-B88F-FED6B84EECB2}" destId="{A9AEBE01-9BA6-4917-B788-4FFF286E4472}" srcOrd="0" destOrd="0" presId="urn:microsoft.com/office/officeart/2009/3/layout/FramedTextPicture"/>
    <dgm:cxn modelId="{074B3912-84B8-41A2-B36A-DC5B66A5BA6A}" type="presOf" srcId="{3B1ACB33-5A9B-4D3D-A788-B52A5F262147}" destId="{0F017527-B4F6-4C3F-BC8C-0FD1EFEE5FF3}" srcOrd="0" destOrd="0" presId="urn:microsoft.com/office/officeart/2009/3/layout/FramedTextPicture"/>
    <dgm:cxn modelId="{678470F1-8D8D-4974-8586-3E215EC1BCFB}" srcId="{3B1ACB33-5A9B-4D3D-A788-B52A5F262147}" destId="{1AF12FB9-59A6-4E80-B88F-FED6B84EECB2}" srcOrd="0" destOrd="0" parTransId="{949B5906-D74A-40F8-AD5D-46A2DA096203}" sibTransId="{B6705A4F-BC7E-4F23-B7E5-801F0FB538DE}"/>
    <dgm:cxn modelId="{164A44E0-392D-4CFD-A8F6-AE0D3C1486E1}" type="presParOf" srcId="{0F017527-B4F6-4C3F-BC8C-0FD1EFEE5FF3}" destId="{34373B85-A95F-449A-9917-A902B2E9358B}" srcOrd="0" destOrd="0" presId="urn:microsoft.com/office/officeart/2009/3/layout/FramedTextPicture"/>
    <dgm:cxn modelId="{FE35C071-F7B8-4BE5-AEDD-7793E9B38BCC}" type="presParOf" srcId="{34373B85-A95F-449A-9917-A902B2E9358B}" destId="{D0BAC55C-783D-41D8-91BF-93D7B2A65C2C}" srcOrd="0" destOrd="0" presId="urn:microsoft.com/office/officeart/2009/3/layout/FramedTextPicture"/>
    <dgm:cxn modelId="{5154E7DE-E005-4657-ABFC-446694FB334A}" type="presParOf" srcId="{34373B85-A95F-449A-9917-A902B2E9358B}" destId="{A9AEBE01-9BA6-4917-B788-4FFF286E4472}" srcOrd="1" destOrd="0" presId="urn:microsoft.com/office/officeart/2009/3/layout/FramedTextPicture"/>
    <dgm:cxn modelId="{676E917C-5475-4D8F-A6F5-9FF6A4C95DBB}" type="presParOf" srcId="{34373B85-A95F-449A-9917-A902B2E9358B}" destId="{02225A19-84CA-407B-86A1-10EFCD240458}" srcOrd="2" destOrd="0" presId="urn:microsoft.com/office/officeart/2009/3/layout/FramedTextPicture"/>
    <dgm:cxn modelId="{739BF044-8538-4EFD-841D-A468EB156804}" type="presParOf" srcId="{34373B85-A95F-449A-9917-A902B2E9358B}" destId="{852436CD-EEE6-4305-9EAD-04D12F60DC1F}" srcOrd="3" destOrd="0" presId="urn:microsoft.com/office/officeart/2009/3/layout/FramedTextPicture"/>
    <dgm:cxn modelId="{76CF3224-70B9-4581-AFC5-43C35FB00872}" type="presParOf" srcId="{34373B85-A95F-449A-9917-A902B2E9358B}" destId="{5B4A8947-82A5-4174-A00A-0899222D065B}" srcOrd="4" destOrd="0" presId="urn:microsoft.com/office/officeart/2009/3/layout/FramedTextPicture"/>
    <dgm:cxn modelId="{FF548955-EC1F-4CE1-A167-F543999963A7}" type="presParOf" srcId="{34373B85-A95F-449A-9917-A902B2E9358B}" destId="{2329804D-9145-40AC-9147-DE7D3ACBCEEC}" srcOrd="5" destOrd="0" presId="urn:microsoft.com/office/officeart/2009/3/layout/FramedTextPicture"/>
  </dgm:cxnLst>
  <dgm:bg>
    <a:solidFill>
      <a:srgbClr val="92D05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E5309A9-7B47-4A54-94F8-FD57DFC8C55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C7481B6-5ED5-4319-93CE-FAA5139B1773}">
      <dgm:prSet phldrT="[Текст]" custT="1"/>
      <dgm:spPr>
        <a:solidFill>
          <a:schemeClr val="accent6">
            <a:lumMod val="20000"/>
            <a:lumOff val="80000"/>
          </a:schemeClr>
        </a:solidFill>
        <a:ln w="76200">
          <a:solidFill>
            <a:schemeClr val="tx1"/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tk-TM" sz="4000" b="1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Pifagor:</a:t>
          </a:r>
          <a:r>
            <a:rPr lang="tk-TM" sz="4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4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Ähli</a:t>
          </a:r>
          <a:r>
            <a:rPr lang="ru-RU" sz="4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zada</a:t>
          </a:r>
          <a:r>
            <a:rPr lang="ru-RU" sz="4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diňe</a:t>
          </a:r>
          <a:r>
            <a:rPr lang="ru-RU" sz="4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hudaýlar</a:t>
          </a:r>
          <a:r>
            <a:rPr lang="ru-RU" sz="4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akyl</a:t>
          </a:r>
          <a:r>
            <a:rPr lang="ru-RU" sz="4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ýetirip</a:t>
          </a:r>
          <a:r>
            <a:rPr lang="ru-RU" sz="4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bilýär</a:t>
          </a:r>
          <a:r>
            <a:rPr lang="ru-RU" sz="4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. </a:t>
          </a:r>
          <a:endParaRPr lang="ru-RU" sz="4000" b="1" dirty="0">
            <a:solidFill>
              <a:schemeClr val="accent3">
                <a:lumMod val="50000"/>
              </a:schemeClr>
            </a:solidFill>
          </a:endParaRPr>
        </a:p>
      </dgm:t>
    </dgm:pt>
    <dgm:pt modelId="{7233A8E7-6E0B-46AF-BB63-CB4504A29F92}" type="parTrans" cxnId="{E29C5434-E092-45C4-98AB-1FCCD8359B20}">
      <dgm:prSet/>
      <dgm:spPr/>
      <dgm:t>
        <a:bodyPr/>
        <a:lstStyle/>
        <a:p>
          <a:endParaRPr lang="ru-RU"/>
        </a:p>
      </dgm:t>
    </dgm:pt>
    <dgm:pt modelId="{3042ADFC-CED4-4D37-8B51-0ACAD8E90B1B}" type="sibTrans" cxnId="{E29C5434-E092-45C4-98AB-1FCCD8359B20}">
      <dgm:prSet/>
      <dgm:spPr/>
      <dgm:t>
        <a:bodyPr/>
        <a:lstStyle/>
        <a:p>
          <a:endParaRPr lang="ru-RU"/>
        </a:p>
      </dgm:t>
    </dgm:pt>
    <dgm:pt modelId="{B6C18131-E49A-4752-9E17-4D1D5CD9DF4C}">
      <dgm:prSet phldrT="[Текст]" custT="1"/>
      <dgm:spPr>
        <a:solidFill>
          <a:schemeClr val="accent2">
            <a:lumMod val="20000"/>
            <a:lumOff val="80000"/>
          </a:schemeClr>
        </a:solidFill>
        <a:ln w="76200">
          <a:solidFill>
            <a:schemeClr val="tx1"/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endParaRPr lang="ru-RU" sz="3200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3200" b="1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Men</a:t>
          </a:r>
          <a:r>
            <a:rPr lang="ru-RU" sz="3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bolsa</a:t>
          </a:r>
          <a:r>
            <a:rPr lang="ru-RU" sz="3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diňe</a:t>
          </a:r>
          <a:r>
            <a:rPr lang="ru-RU" sz="3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akyl</a:t>
          </a:r>
          <a:r>
            <a:rPr lang="ru-RU" sz="3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ýetirmäge</a:t>
          </a:r>
          <a:r>
            <a:rPr lang="ru-RU" sz="3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çalyşýanlaryň</a:t>
          </a:r>
          <a:r>
            <a:rPr lang="ru-RU" sz="3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biri</a:t>
          </a:r>
          <a:r>
            <a:rPr lang="ru-RU" sz="3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– </a:t>
          </a:r>
          <a:r>
            <a:rPr lang="ru-RU" sz="3200" b="1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ýönekeý</a:t>
          </a:r>
          <a:r>
            <a:rPr lang="ru-RU" sz="3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filosof</a:t>
          </a:r>
          <a:r>
            <a:rPr lang="ru-RU" sz="3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diýip</a:t>
          </a:r>
          <a:r>
            <a:rPr lang="ru-RU" sz="3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jogap</a:t>
          </a:r>
          <a:r>
            <a:rPr lang="ru-RU" sz="3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beripdir</a:t>
          </a:r>
          <a:r>
            <a:rPr lang="ru-RU" sz="3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.</a:t>
          </a:r>
          <a:r>
            <a:rPr lang="en-US" sz="3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en-US" sz="32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</a:br>
          <a:endParaRPr lang="ru-RU" sz="3200" b="1" dirty="0">
            <a:solidFill>
              <a:schemeClr val="tx2"/>
            </a:solidFill>
          </a:endParaRPr>
        </a:p>
      </dgm:t>
    </dgm:pt>
    <dgm:pt modelId="{C77E3F62-1865-497F-B152-DCF61317AE04}" type="parTrans" cxnId="{30DC7774-E12C-41C8-8ED3-75251130F891}">
      <dgm:prSet/>
      <dgm:spPr/>
      <dgm:t>
        <a:bodyPr/>
        <a:lstStyle/>
        <a:p>
          <a:endParaRPr lang="ru-RU"/>
        </a:p>
      </dgm:t>
    </dgm:pt>
    <dgm:pt modelId="{12F9543A-1727-41DE-8468-18E3B38E9374}" type="sibTrans" cxnId="{30DC7774-E12C-41C8-8ED3-75251130F891}">
      <dgm:prSet/>
      <dgm:spPr/>
      <dgm:t>
        <a:bodyPr/>
        <a:lstStyle/>
        <a:p>
          <a:endParaRPr lang="ru-RU"/>
        </a:p>
      </dgm:t>
    </dgm:pt>
    <dgm:pt modelId="{EFD63DBA-559B-4A96-BC3F-760A00BB52EC}">
      <dgm:prSet phldrT="[Текст]" custT="1"/>
      <dgm:spPr>
        <a:solidFill>
          <a:schemeClr val="accent4">
            <a:lumMod val="20000"/>
            <a:lumOff val="80000"/>
          </a:schemeClr>
        </a:solidFill>
        <a:ln w="76200">
          <a:solidFill>
            <a:schemeClr val="tx1"/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ru-RU" sz="40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Umuman</a:t>
          </a:r>
          <a:r>
            <a:rPr lang="ru-RU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40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paýhaslylyk</a:t>
          </a:r>
          <a:r>
            <a:rPr lang="ru-RU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ýa-da</a:t>
          </a:r>
          <a:r>
            <a:rPr lang="ru-RU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akyldarlyk</a:t>
          </a:r>
          <a:r>
            <a:rPr lang="ru-RU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nämäni</a:t>
          </a:r>
          <a:r>
            <a:rPr lang="ru-RU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aňladýar</a:t>
          </a:r>
          <a:r>
            <a:rPr lang="ru-RU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?</a:t>
          </a:r>
          <a:endParaRPr lang="ru-RU" sz="4000" b="1" dirty="0">
            <a:solidFill>
              <a:srgbClr val="002060"/>
            </a:solidFill>
          </a:endParaRPr>
        </a:p>
      </dgm:t>
    </dgm:pt>
    <dgm:pt modelId="{22699C2B-A490-47E6-BE1D-B28EA6091EE5}" type="parTrans" cxnId="{A1916D38-5B51-486F-B5A6-81F541D82F6B}">
      <dgm:prSet/>
      <dgm:spPr/>
      <dgm:t>
        <a:bodyPr/>
        <a:lstStyle/>
        <a:p>
          <a:endParaRPr lang="ru-RU"/>
        </a:p>
      </dgm:t>
    </dgm:pt>
    <dgm:pt modelId="{61DBC602-DE1C-4E86-9F33-B3012349C4B2}" type="sibTrans" cxnId="{A1916D38-5B51-486F-B5A6-81F541D82F6B}">
      <dgm:prSet/>
      <dgm:spPr/>
      <dgm:t>
        <a:bodyPr/>
        <a:lstStyle/>
        <a:p>
          <a:endParaRPr lang="ru-RU"/>
        </a:p>
      </dgm:t>
    </dgm:pt>
    <dgm:pt modelId="{A4CC221F-61EB-4B0D-B290-390394105C14}">
      <dgm:prSet phldrT="[Текст]" custT="1"/>
      <dgm:spPr>
        <a:solidFill>
          <a:schemeClr val="accent3">
            <a:lumMod val="20000"/>
            <a:lumOff val="80000"/>
          </a:schemeClr>
        </a:solidFill>
        <a:ln w="76200">
          <a:solidFill>
            <a:schemeClr val="tx1"/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Köp</a:t>
          </a:r>
          <a:r>
            <a: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zady</a:t>
          </a:r>
          <a:r>
            <a: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bilýän</a:t>
          </a:r>
          <a:r>
            <a: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adama</a:t>
          </a:r>
          <a:r>
            <a: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akylly</a:t>
          </a:r>
          <a:r>
            <a: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diýip</a:t>
          </a:r>
          <a:r>
            <a: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bolarmy</a:t>
          </a:r>
          <a:r>
            <a: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? </a:t>
          </a:r>
          <a:endParaRPr lang="ru-RU" sz="4000" b="1" dirty="0" smtClean="0">
            <a:solidFill>
              <a:schemeClr val="tx1"/>
            </a:solidFill>
          </a:endParaRP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dirty="0"/>
        </a:p>
      </dgm:t>
    </dgm:pt>
    <dgm:pt modelId="{D3B330B0-67D4-4156-B0D2-5EA912733B5B}" type="parTrans" cxnId="{EEB48BFB-A8AA-4F87-8AEB-87BDEFFFE799}">
      <dgm:prSet/>
      <dgm:spPr/>
      <dgm:t>
        <a:bodyPr/>
        <a:lstStyle/>
        <a:p>
          <a:endParaRPr lang="ru-RU"/>
        </a:p>
      </dgm:t>
    </dgm:pt>
    <dgm:pt modelId="{18735E0D-BBE2-4EC2-97E0-57EAFBBC4266}" type="sibTrans" cxnId="{EEB48BFB-A8AA-4F87-8AEB-87BDEFFFE799}">
      <dgm:prSet/>
      <dgm:spPr/>
      <dgm:t>
        <a:bodyPr/>
        <a:lstStyle/>
        <a:p>
          <a:endParaRPr lang="ru-RU"/>
        </a:p>
      </dgm:t>
    </dgm:pt>
    <dgm:pt modelId="{C15660D8-ACAF-480D-9F57-9BA9BDCD4B87}">
      <dgm:prSet phldrT="[Текст]" custT="1"/>
      <dgm:spPr>
        <a:solidFill>
          <a:schemeClr val="bg1">
            <a:lumMod val="95000"/>
          </a:schemeClr>
        </a:solidFill>
        <a:ln w="76200">
          <a:solidFill>
            <a:schemeClr val="tx1"/>
          </a:solidFill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400" dirty="0" smtClean="0">
            <a:latin typeface="Times New Roman" pitchFamily="18" charset="0"/>
            <a:cs typeface="Times New Roman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400" dirty="0" smtClean="0">
            <a:latin typeface="Times New Roman" pitchFamily="18" charset="0"/>
            <a:cs typeface="Times New Roman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Akyllylyk</a:t>
          </a:r>
          <a:r>
            <a: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paýhaslylyk</a:t>
          </a:r>
          <a:r>
            <a: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diňe</a:t>
          </a:r>
          <a:r>
            <a: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bilinýän</a:t>
          </a:r>
          <a:r>
            <a: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zatlaryň</a:t>
          </a:r>
          <a:r>
            <a: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köplügi</a:t>
          </a:r>
          <a:r>
            <a: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bilen</a:t>
          </a:r>
          <a:r>
            <a: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ölçenilýär</a:t>
          </a:r>
          <a:r>
            <a: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8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Gadymy</a:t>
          </a:r>
          <a:r>
            <a: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Gresiýada</a:t>
          </a:r>
          <a:r>
            <a: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birnäçe</a:t>
          </a:r>
          <a:r>
            <a: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ru-RU" sz="28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Sokrat</a:t>
          </a:r>
          <a:r>
            <a: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Pifagor</a:t>
          </a:r>
          <a:r>
            <a: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Diogen</a:t>
          </a:r>
          <a:r>
            <a: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ýaly</a:t>
          </a:r>
          <a:r>
            <a: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akyldarlar</a:t>
          </a:r>
          <a:r>
            <a: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ýaşap</a:t>
          </a:r>
          <a:r>
            <a: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geçipdirler</a:t>
          </a:r>
          <a:r>
            <a: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</a:br>
          <a:endParaRPr lang="ru-RU" sz="2800" dirty="0" smtClean="0">
            <a:solidFill>
              <a:srgbClr val="002060"/>
            </a:solidFill>
          </a:endParaRPr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A52151-902E-47B7-8CEC-71E6D2618560}" type="parTrans" cxnId="{EC23B26C-B777-4A1F-BD71-1407ACDAFD1B}">
      <dgm:prSet/>
      <dgm:spPr/>
      <dgm:t>
        <a:bodyPr/>
        <a:lstStyle/>
        <a:p>
          <a:endParaRPr lang="ru-RU"/>
        </a:p>
      </dgm:t>
    </dgm:pt>
    <dgm:pt modelId="{844C5931-BC61-4D9D-80FC-8595560A2068}" type="sibTrans" cxnId="{EC23B26C-B777-4A1F-BD71-1407ACDAFD1B}">
      <dgm:prSet/>
      <dgm:spPr/>
      <dgm:t>
        <a:bodyPr/>
        <a:lstStyle/>
        <a:p>
          <a:endParaRPr lang="ru-RU"/>
        </a:p>
      </dgm:t>
    </dgm:pt>
    <dgm:pt modelId="{E6D88319-62B9-4471-BA37-D443F91F158D}" type="pres">
      <dgm:prSet presAssocID="{FE5309A9-7B47-4A54-94F8-FD57DFC8C55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D3C564-A753-41B5-AC28-AD53A75569C3}" type="pres">
      <dgm:prSet presAssocID="{4C7481B6-5ED5-4319-93CE-FAA5139B1773}" presName="node" presStyleLbl="node1" presStyleIdx="0" presStyleCnt="5" custScaleX="118416" custScaleY="98178" custLinFactNeighborX="261" custLinFactNeighborY="72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7C3CCF-8E62-48D9-8628-62DF988342DE}" type="pres">
      <dgm:prSet presAssocID="{3042ADFC-CED4-4D37-8B51-0ACAD8E90B1B}" presName="sibTrans" presStyleCnt="0"/>
      <dgm:spPr/>
    </dgm:pt>
    <dgm:pt modelId="{5D3CEC98-46B3-49C9-8FEE-14E4D7FC6105}" type="pres">
      <dgm:prSet presAssocID="{B6C18131-E49A-4752-9E17-4D1D5CD9DF4C}" presName="node" presStyleLbl="node1" presStyleIdx="1" presStyleCnt="5" custScaleX="117084" custScaleY="101209" custLinFactNeighborX="-1609" custLinFactNeighborY="87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2F1C53-8C35-4BCC-A83B-638023FF1014}" type="pres">
      <dgm:prSet presAssocID="{12F9543A-1727-41DE-8468-18E3B38E9374}" presName="sibTrans" presStyleCnt="0"/>
      <dgm:spPr/>
    </dgm:pt>
    <dgm:pt modelId="{24C9292A-FD74-4EB4-92E8-CF8427AC99FC}" type="pres">
      <dgm:prSet presAssocID="{EFD63DBA-559B-4A96-BC3F-760A00BB52EC}" presName="node" presStyleLbl="node1" presStyleIdx="2" presStyleCnt="5" custScaleX="120656" custScaleY="116420" custLinFactNeighborX="328" custLinFactNeighborY="22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117E32-8969-4A63-9C35-C635F8909C32}" type="pres">
      <dgm:prSet presAssocID="{61DBC602-DE1C-4E86-9F33-B3012349C4B2}" presName="sibTrans" presStyleCnt="0"/>
      <dgm:spPr/>
    </dgm:pt>
    <dgm:pt modelId="{3C5074FC-6BE5-4AEB-B6F0-E3BD7A519AFA}" type="pres">
      <dgm:prSet presAssocID="{A4CC221F-61EB-4B0D-B290-390394105C14}" presName="node" presStyleLbl="node1" presStyleIdx="3" presStyleCnt="5" custScaleX="119062" custScaleY="110854" custLinFactNeighborX="-1740" custLinFactNeighborY="30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DD8925-D659-43C4-9DB6-24327484950D}" type="pres">
      <dgm:prSet presAssocID="{18735E0D-BBE2-4EC2-97E0-57EAFBBC4266}" presName="sibTrans" presStyleCnt="0"/>
      <dgm:spPr/>
    </dgm:pt>
    <dgm:pt modelId="{F5A58D18-EC05-474F-BE7B-4254563FFEDA}" type="pres">
      <dgm:prSet presAssocID="{C15660D8-ACAF-480D-9F57-9BA9BDCD4B87}" presName="node" presStyleLbl="node1" presStyleIdx="4" presStyleCnt="5" custScaleX="238276" custScaleY="70933" custLinFactNeighborX="0" custLinFactNeighborY="-56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09D8542-E9BA-46E4-BD43-3910B45CEEEC}" type="presOf" srcId="{FE5309A9-7B47-4A54-94F8-FD57DFC8C551}" destId="{E6D88319-62B9-4471-BA37-D443F91F158D}" srcOrd="0" destOrd="0" presId="urn:microsoft.com/office/officeart/2005/8/layout/default"/>
    <dgm:cxn modelId="{1534C368-D234-42AB-8464-BC9614681AA2}" type="presOf" srcId="{EFD63DBA-559B-4A96-BC3F-760A00BB52EC}" destId="{24C9292A-FD74-4EB4-92E8-CF8427AC99FC}" srcOrd="0" destOrd="0" presId="urn:microsoft.com/office/officeart/2005/8/layout/default"/>
    <dgm:cxn modelId="{F13DA463-62AC-43CF-A57E-B6012757733C}" type="presOf" srcId="{C15660D8-ACAF-480D-9F57-9BA9BDCD4B87}" destId="{F5A58D18-EC05-474F-BE7B-4254563FFEDA}" srcOrd="0" destOrd="0" presId="urn:microsoft.com/office/officeart/2005/8/layout/default"/>
    <dgm:cxn modelId="{EC23B26C-B777-4A1F-BD71-1407ACDAFD1B}" srcId="{FE5309A9-7B47-4A54-94F8-FD57DFC8C551}" destId="{C15660D8-ACAF-480D-9F57-9BA9BDCD4B87}" srcOrd="4" destOrd="0" parTransId="{73A52151-902E-47B7-8CEC-71E6D2618560}" sibTransId="{844C5931-BC61-4D9D-80FC-8595560A2068}"/>
    <dgm:cxn modelId="{380EB432-07FC-49CE-930C-C7DC42BFFA28}" type="presOf" srcId="{B6C18131-E49A-4752-9E17-4D1D5CD9DF4C}" destId="{5D3CEC98-46B3-49C9-8FEE-14E4D7FC6105}" srcOrd="0" destOrd="0" presId="urn:microsoft.com/office/officeart/2005/8/layout/default"/>
    <dgm:cxn modelId="{30DC7774-E12C-41C8-8ED3-75251130F891}" srcId="{FE5309A9-7B47-4A54-94F8-FD57DFC8C551}" destId="{B6C18131-E49A-4752-9E17-4D1D5CD9DF4C}" srcOrd="1" destOrd="0" parTransId="{C77E3F62-1865-497F-B152-DCF61317AE04}" sibTransId="{12F9543A-1727-41DE-8468-18E3B38E9374}"/>
    <dgm:cxn modelId="{A1916D38-5B51-486F-B5A6-81F541D82F6B}" srcId="{FE5309A9-7B47-4A54-94F8-FD57DFC8C551}" destId="{EFD63DBA-559B-4A96-BC3F-760A00BB52EC}" srcOrd="2" destOrd="0" parTransId="{22699C2B-A490-47E6-BE1D-B28EA6091EE5}" sibTransId="{61DBC602-DE1C-4E86-9F33-B3012349C4B2}"/>
    <dgm:cxn modelId="{E29C5434-E092-45C4-98AB-1FCCD8359B20}" srcId="{FE5309A9-7B47-4A54-94F8-FD57DFC8C551}" destId="{4C7481B6-5ED5-4319-93CE-FAA5139B1773}" srcOrd="0" destOrd="0" parTransId="{7233A8E7-6E0B-46AF-BB63-CB4504A29F92}" sibTransId="{3042ADFC-CED4-4D37-8B51-0ACAD8E90B1B}"/>
    <dgm:cxn modelId="{B02F7BFC-BB2A-463D-946F-AC7DC1829981}" type="presOf" srcId="{A4CC221F-61EB-4B0D-B290-390394105C14}" destId="{3C5074FC-6BE5-4AEB-B6F0-E3BD7A519AFA}" srcOrd="0" destOrd="0" presId="urn:microsoft.com/office/officeart/2005/8/layout/default"/>
    <dgm:cxn modelId="{EEB48BFB-A8AA-4F87-8AEB-87BDEFFFE799}" srcId="{FE5309A9-7B47-4A54-94F8-FD57DFC8C551}" destId="{A4CC221F-61EB-4B0D-B290-390394105C14}" srcOrd="3" destOrd="0" parTransId="{D3B330B0-67D4-4156-B0D2-5EA912733B5B}" sibTransId="{18735E0D-BBE2-4EC2-97E0-57EAFBBC4266}"/>
    <dgm:cxn modelId="{EDA7F6D0-DB07-4399-B3D7-3C7D59EE1718}" type="presOf" srcId="{4C7481B6-5ED5-4319-93CE-FAA5139B1773}" destId="{33D3C564-A753-41B5-AC28-AD53A75569C3}" srcOrd="0" destOrd="0" presId="urn:microsoft.com/office/officeart/2005/8/layout/default"/>
    <dgm:cxn modelId="{785A0AE7-ADEA-44B6-9365-12BA0779F132}" type="presParOf" srcId="{E6D88319-62B9-4471-BA37-D443F91F158D}" destId="{33D3C564-A753-41B5-AC28-AD53A75569C3}" srcOrd="0" destOrd="0" presId="urn:microsoft.com/office/officeart/2005/8/layout/default"/>
    <dgm:cxn modelId="{F7A42E42-9C21-4973-BA71-C63EAB34C41C}" type="presParOf" srcId="{E6D88319-62B9-4471-BA37-D443F91F158D}" destId="{AE7C3CCF-8E62-48D9-8628-62DF988342DE}" srcOrd="1" destOrd="0" presId="urn:microsoft.com/office/officeart/2005/8/layout/default"/>
    <dgm:cxn modelId="{3B232D29-608A-4858-AA34-A477FB177959}" type="presParOf" srcId="{E6D88319-62B9-4471-BA37-D443F91F158D}" destId="{5D3CEC98-46B3-49C9-8FEE-14E4D7FC6105}" srcOrd="2" destOrd="0" presId="urn:microsoft.com/office/officeart/2005/8/layout/default"/>
    <dgm:cxn modelId="{EBB1A10F-F039-4D57-90B6-CEC58D93522D}" type="presParOf" srcId="{E6D88319-62B9-4471-BA37-D443F91F158D}" destId="{802F1C53-8C35-4BCC-A83B-638023FF1014}" srcOrd="3" destOrd="0" presId="urn:microsoft.com/office/officeart/2005/8/layout/default"/>
    <dgm:cxn modelId="{A2A37B9E-118D-4A3D-BF54-06FB2D63864F}" type="presParOf" srcId="{E6D88319-62B9-4471-BA37-D443F91F158D}" destId="{24C9292A-FD74-4EB4-92E8-CF8427AC99FC}" srcOrd="4" destOrd="0" presId="urn:microsoft.com/office/officeart/2005/8/layout/default"/>
    <dgm:cxn modelId="{48FF8588-88E1-481E-A7C3-335C7F37E2A0}" type="presParOf" srcId="{E6D88319-62B9-4471-BA37-D443F91F158D}" destId="{E2117E32-8969-4A63-9C35-C635F8909C32}" srcOrd="5" destOrd="0" presId="urn:microsoft.com/office/officeart/2005/8/layout/default"/>
    <dgm:cxn modelId="{346B4ADF-1342-4E6A-A778-7DE8098887FE}" type="presParOf" srcId="{E6D88319-62B9-4471-BA37-D443F91F158D}" destId="{3C5074FC-6BE5-4AEB-B6F0-E3BD7A519AFA}" srcOrd="6" destOrd="0" presId="urn:microsoft.com/office/officeart/2005/8/layout/default"/>
    <dgm:cxn modelId="{4580050F-635D-49B6-8737-EC6CECB7A207}" type="presParOf" srcId="{E6D88319-62B9-4471-BA37-D443F91F158D}" destId="{BBDD8925-D659-43C4-9DB6-24327484950D}" srcOrd="7" destOrd="0" presId="urn:microsoft.com/office/officeart/2005/8/layout/default"/>
    <dgm:cxn modelId="{557298BF-1EBD-4B9C-A9F2-BA15EB6837AE}" type="presParOf" srcId="{E6D88319-62B9-4471-BA37-D443F91F158D}" destId="{F5A58D18-EC05-474F-BE7B-4254563FFEDA}" srcOrd="8" destOrd="0" presId="urn:microsoft.com/office/officeart/2005/8/layout/default"/>
  </dgm:cxnLst>
  <dgm:bg>
    <a:solidFill>
      <a:srgbClr val="FF0000"/>
    </a:solidFill>
  </dgm:bg>
  <dgm:whole>
    <a:ln>
      <a:prstDash val="soli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9C25F2F-1B13-4A89-A4D3-7FCEAA7CE64A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BA128B-54DE-4EB5-8AA1-793DB1554A28}">
      <dgm:prSet phldrT="[Текст]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II.Filosofiýanyň</a:t>
          </a:r>
          <a:r>
            <a: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predmeti</a:t>
          </a:r>
          <a:r>
            <a: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Filosofiýa</a:t>
          </a:r>
          <a:r>
            <a: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dünýägaraýyş</a:t>
          </a:r>
          <a:r>
            <a: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.</a:t>
          </a:r>
          <a:r>
            <a: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</a:br>
          <a:endParaRPr lang="ru-RU" dirty="0">
            <a:solidFill>
              <a:srgbClr val="FF0000"/>
            </a:solidFill>
          </a:endParaRPr>
        </a:p>
      </dgm:t>
    </dgm:pt>
    <dgm:pt modelId="{AE646F5F-03CC-4D54-8CE8-533FD9534385}" type="parTrans" cxnId="{2E731235-C70A-4B49-A40F-27882B73AD45}">
      <dgm:prSet/>
      <dgm:spPr/>
      <dgm:t>
        <a:bodyPr/>
        <a:lstStyle/>
        <a:p>
          <a:endParaRPr lang="ru-RU"/>
        </a:p>
      </dgm:t>
    </dgm:pt>
    <dgm:pt modelId="{E30CF8C3-9169-436F-B91E-ACBAC902C691}" type="sibTrans" cxnId="{2E731235-C70A-4B49-A40F-27882B73AD45}">
      <dgm:prSet/>
      <dgm:spPr/>
      <dgm:t>
        <a:bodyPr/>
        <a:lstStyle/>
        <a:p>
          <a:endParaRPr lang="ru-RU"/>
        </a:p>
      </dgm:t>
    </dgm:pt>
    <dgm:pt modelId="{3DF893FA-1F04-424D-9F0C-62EBD2C9EF09}">
      <dgm:prSet phldrT="[Текст]" custT="1"/>
      <dgm:spPr>
        <a:solidFill>
          <a:srgbClr val="FFC000"/>
        </a:solidFill>
        <a:ln w="28575"/>
      </dgm:spPr>
      <dgm:t>
        <a:bodyPr/>
        <a:lstStyle/>
        <a:p>
          <a:r>
            <a:rPr lang="ru-RU" sz="24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Ylmyň</a:t>
          </a:r>
          <a:r>
            <a:rPr lang="ru-RU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predmeti</a:t>
          </a:r>
          <a:r>
            <a:rPr lang="ru-RU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diýlip</a:t>
          </a:r>
          <a:r>
            <a:rPr lang="ru-RU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4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onuň</a:t>
          </a:r>
          <a:r>
            <a:rPr lang="ru-RU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öwrenýän</a:t>
          </a:r>
          <a:r>
            <a:rPr lang="ru-RU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meseleleri</a:t>
          </a:r>
          <a:r>
            <a:rPr lang="en-US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-</a:t>
          </a:r>
          <a:r>
            <a:rPr lang="ru-RU" sz="24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ne</a:t>
          </a:r>
          <a:r>
            <a:rPr lang="ru-RU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düşünil</a:t>
          </a:r>
          <a:r>
            <a:rPr lang="en-US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-</a:t>
          </a:r>
          <a:r>
            <a:rPr lang="ru-RU" sz="24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ýär</a:t>
          </a:r>
          <a:r>
            <a:rPr lang="en-US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.</a:t>
          </a:r>
          <a:r>
            <a:rPr lang="ru-RU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Filosofiýada</a:t>
          </a:r>
          <a:r>
            <a:rPr lang="ru-RU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onuň</a:t>
          </a:r>
          <a:r>
            <a:rPr lang="ru-RU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öwrenýän</a:t>
          </a:r>
          <a:r>
            <a:rPr lang="ru-RU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meseleleri</a:t>
          </a:r>
          <a:r>
            <a:rPr lang="ru-RU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şulardan</a:t>
          </a:r>
          <a:r>
            <a:rPr lang="ru-RU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24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ybaratdyr</a:t>
          </a:r>
          <a:r>
            <a:rPr lang="ru-RU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:</a:t>
          </a:r>
          <a:r>
            <a:rPr lang="ru-RU" sz="2400" b="1" dirty="0" smtClean="0">
              <a:solidFill>
                <a:schemeClr val="accent1"/>
              </a:solidFill>
            </a:rPr>
            <a:t> </a:t>
          </a:r>
          <a:r>
            <a:rPr lang="en-US" sz="2400" b="1" dirty="0" smtClean="0">
              <a:solidFill>
                <a:schemeClr val="accent1"/>
              </a:solidFill>
            </a:rPr>
            <a:t/>
          </a:r>
          <a:br>
            <a:rPr lang="en-US" sz="2400" b="1" dirty="0" smtClean="0">
              <a:solidFill>
                <a:schemeClr val="accent1"/>
              </a:solidFill>
            </a:rPr>
          </a:br>
          <a:endParaRPr lang="ru-RU" sz="2400" dirty="0">
            <a:solidFill>
              <a:schemeClr val="accent1"/>
            </a:solidFill>
          </a:endParaRPr>
        </a:p>
      </dgm:t>
    </dgm:pt>
    <dgm:pt modelId="{E5CC01A1-F2B6-4520-85B6-6E00AEB8A13E}" type="parTrans" cxnId="{6B53A264-B83C-477D-8A68-A29EE66BE47D}">
      <dgm:prSet/>
      <dgm:spPr/>
      <dgm:t>
        <a:bodyPr/>
        <a:lstStyle/>
        <a:p>
          <a:endParaRPr lang="ru-RU"/>
        </a:p>
      </dgm:t>
    </dgm:pt>
    <dgm:pt modelId="{E8EAB234-AE6E-4471-A453-E43107A7000F}" type="sibTrans" cxnId="{6B53A264-B83C-477D-8A68-A29EE66BE47D}">
      <dgm:prSet/>
      <dgm:spPr/>
      <dgm:t>
        <a:bodyPr/>
        <a:lstStyle/>
        <a:p>
          <a:endParaRPr lang="ru-RU"/>
        </a:p>
      </dgm:t>
    </dgm:pt>
    <dgm:pt modelId="{E6BA2DE6-C868-47F7-8225-4A76D5A396EB}">
      <dgm:prSet custT="1"/>
      <dgm:spPr>
        <a:solidFill>
          <a:srgbClr val="00B0F0"/>
        </a:solidFill>
        <a:ln w="19050"/>
      </dgm:spPr>
      <dgm:t>
        <a:bodyPr/>
        <a:lstStyle/>
        <a:p>
          <a:r>
            <a:rPr lang="ru-RU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1.Barlygyň </a:t>
          </a:r>
          <a:r>
            <a:rPr lang="ru-RU" sz="18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iň</a:t>
          </a:r>
          <a:r>
            <a:rPr lang="ru-RU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umumy</a:t>
          </a:r>
          <a:r>
            <a:rPr lang="ru-RU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meseleleri</a:t>
          </a:r>
          <a:r>
            <a:rPr lang="ru-RU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8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Bu</a:t>
          </a:r>
          <a:r>
            <a:rPr lang="ru-RU" sz="1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ýerde</a:t>
          </a:r>
          <a:r>
            <a:rPr lang="ru-RU" sz="1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biz</a:t>
          </a:r>
          <a:r>
            <a:rPr lang="ru-RU" sz="1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“</a:t>
          </a:r>
          <a:r>
            <a:rPr lang="ru-RU" sz="18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barlyk</a:t>
          </a:r>
          <a:r>
            <a:rPr lang="ru-RU" sz="1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” </a:t>
          </a:r>
          <a:r>
            <a:rPr lang="ru-RU" sz="18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düşünjesini</a:t>
          </a:r>
          <a:r>
            <a:rPr lang="ru-RU" sz="1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doly</a:t>
          </a:r>
          <a:r>
            <a:rPr lang="ru-RU" sz="1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açman</a:t>
          </a:r>
          <a:r>
            <a:rPr lang="ru-RU" sz="1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diňe</a:t>
          </a:r>
          <a:r>
            <a:rPr lang="ru-RU" sz="1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onuň</a:t>
          </a:r>
          <a:r>
            <a:rPr lang="ru-RU" sz="1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uniwersal</a:t>
          </a:r>
          <a:r>
            <a:rPr lang="en-US" sz="1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-</a:t>
          </a:r>
          <a:r>
            <a:rPr lang="ru-RU" sz="18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laýyn</a:t>
          </a:r>
          <a:r>
            <a:rPr lang="ru-RU" sz="1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18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köptaraply</a:t>
          </a:r>
          <a:r>
            <a:rPr lang="ru-RU" sz="1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) </a:t>
          </a:r>
          <a:r>
            <a:rPr lang="ru-RU" sz="18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häsiýetlidigini</a:t>
          </a:r>
          <a:r>
            <a:rPr lang="ru-RU" sz="1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belleýäris</a:t>
          </a:r>
          <a:r>
            <a:rPr lang="ru-RU" sz="1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8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Filosofiýanyň</a:t>
          </a:r>
          <a:r>
            <a:rPr lang="ru-RU" sz="1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barlyk</a:t>
          </a:r>
          <a:r>
            <a:rPr lang="ru-RU" sz="1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hakyndaky</a:t>
          </a:r>
          <a:r>
            <a:rPr lang="ru-RU" sz="1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taglymatyna</a:t>
          </a:r>
          <a:r>
            <a:rPr lang="ru-RU" sz="1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ontologiýa</a:t>
          </a:r>
          <a:r>
            <a:rPr lang="ru-RU" sz="1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diýilýär</a:t>
          </a:r>
          <a:r>
            <a:rPr lang="ru-RU" sz="1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.</a:t>
          </a:r>
          <a:r>
            <a:rPr lang="ru-RU" sz="1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ru-RU" sz="1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600" dirty="0" smtClean="0">
              <a:solidFill>
                <a:srgbClr val="FFFF00"/>
              </a:solidFill>
            </a:rPr>
            <a:t/>
          </a:r>
          <a:br>
            <a:rPr lang="ru-RU" sz="1600" dirty="0" smtClean="0">
              <a:solidFill>
                <a:srgbClr val="FFFF00"/>
              </a:solidFill>
            </a:rPr>
          </a:br>
          <a:endParaRPr lang="ru-RU" sz="1600" dirty="0">
            <a:solidFill>
              <a:srgbClr val="FFFF00"/>
            </a:solidFill>
          </a:endParaRPr>
        </a:p>
      </dgm:t>
    </dgm:pt>
    <dgm:pt modelId="{C1B6D20E-5200-40A7-801F-CDF530F06E67}" type="parTrans" cxnId="{AFE2F527-9BB2-410C-8E7B-7003F4E7A87B}">
      <dgm:prSet/>
      <dgm:spPr/>
      <dgm:t>
        <a:bodyPr/>
        <a:lstStyle/>
        <a:p>
          <a:endParaRPr lang="ru-RU"/>
        </a:p>
      </dgm:t>
    </dgm:pt>
    <dgm:pt modelId="{5C36800A-1194-4391-B957-8CDED2CBD7F4}" type="sibTrans" cxnId="{AFE2F527-9BB2-410C-8E7B-7003F4E7A87B}">
      <dgm:prSet/>
      <dgm:spPr/>
      <dgm:t>
        <a:bodyPr/>
        <a:lstStyle/>
        <a:p>
          <a:endParaRPr lang="ru-RU"/>
        </a:p>
      </dgm:t>
    </dgm:pt>
    <dgm:pt modelId="{F165691D-B191-464B-8D8D-6526BD226DFB}">
      <dgm:prSet custT="1"/>
      <dgm:spPr>
        <a:solidFill>
          <a:srgbClr val="FFFF00"/>
        </a:solidFill>
        <a:ln w="28575"/>
      </dgm:spPr>
      <dgm:t>
        <a:bodyPr/>
        <a:lstStyle/>
        <a:p>
          <a:r>
            <a:rPr lang="ru-RU" sz="15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2.Dünýä </a:t>
          </a:r>
          <a:r>
            <a:rPr lang="ru-RU" sz="1500" b="1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akyl</a:t>
          </a:r>
          <a:r>
            <a:rPr lang="ru-RU" sz="15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b="1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ýetirilişiniň</a:t>
          </a:r>
          <a:r>
            <a:rPr lang="ru-RU" sz="15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b="1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has</a:t>
          </a:r>
          <a:r>
            <a:rPr lang="ru-RU" sz="15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b="1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umumy</a:t>
          </a:r>
          <a:r>
            <a:rPr lang="ru-RU" sz="15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b="1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meseleleri</a:t>
          </a:r>
          <a:r>
            <a:rPr lang="ru-RU" sz="15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.</a:t>
          </a:r>
          <a:r>
            <a:rPr lang="ru-RU" sz="15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Bu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bolsa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dünýä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aky</a:t>
          </a:r>
          <a:r>
            <a:rPr lang="en-US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l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ýetirmek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mümkinmi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mümkin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bolsa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onuň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çägi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barmy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akyl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ýetirmäniň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maksady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nämeden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ybarat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onuň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usullary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hakykat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näme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akyl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ýetirmäniň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subýekti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obýekti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ýaly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meseleler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Filosofiýanyň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dünýä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akyl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ýetiriliş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taglymatyna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gnoseologiýa</a:t>
          </a:r>
          <a:r>
            <a:rPr lang="ru-RU" sz="15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diýilýär</a:t>
          </a:r>
          <a:r>
            <a:rPr lang="ru-RU" sz="1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.</a:t>
          </a:r>
          <a:r>
            <a:rPr lang="ru-RU" sz="1500" b="1" dirty="0" smtClean="0">
              <a:solidFill>
                <a:srgbClr val="FF0000"/>
              </a:solidFill>
            </a:rPr>
            <a:t> </a:t>
          </a:r>
          <a:endParaRPr lang="ru-RU" sz="1500" dirty="0">
            <a:solidFill>
              <a:srgbClr val="FF0000"/>
            </a:solidFill>
          </a:endParaRPr>
        </a:p>
      </dgm:t>
    </dgm:pt>
    <dgm:pt modelId="{F7BE0D58-9DD3-4FBF-A044-FD02F9D448BE}" type="parTrans" cxnId="{17AEE90A-D61C-45CB-8F52-1CB13B528204}">
      <dgm:prSet/>
      <dgm:spPr/>
      <dgm:t>
        <a:bodyPr/>
        <a:lstStyle/>
        <a:p>
          <a:endParaRPr lang="ru-RU"/>
        </a:p>
      </dgm:t>
    </dgm:pt>
    <dgm:pt modelId="{A735C2CB-766E-48D7-85F4-CD288DBDE3C1}" type="sibTrans" cxnId="{17AEE90A-D61C-45CB-8F52-1CB13B528204}">
      <dgm:prSet/>
      <dgm:spPr/>
      <dgm:t>
        <a:bodyPr/>
        <a:lstStyle/>
        <a:p>
          <a:endParaRPr lang="ru-RU"/>
        </a:p>
      </dgm:t>
    </dgm:pt>
    <dgm:pt modelId="{FD84EBB7-CC41-4566-8E37-237C292FCF3E}">
      <dgm:prSet custT="1"/>
      <dgm:spPr>
        <a:solidFill>
          <a:schemeClr val="accent3">
            <a:lumMod val="40000"/>
            <a:lumOff val="60000"/>
          </a:schemeClr>
        </a:solidFill>
        <a:ln w="19050"/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300" b="1" dirty="0" smtClean="0">
            <a:latin typeface="Times New Roman" pitchFamily="18" charset="0"/>
            <a:cs typeface="Times New Roman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300" b="1" dirty="0" smtClean="0">
            <a:latin typeface="Times New Roman" pitchFamily="18" charset="0"/>
            <a:cs typeface="Times New Roman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3.Jemgyýetiň </a:t>
          </a:r>
          <a:r>
            <a:rPr lang="ru-RU" sz="1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hereket</a:t>
          </a:r>
          <a:r>
            <a: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edişiniň</a:t>
          </a:r>
          <a:r>
            <a: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ösüşiniň</a:t>
          </a:r>
          <a:r>
            <a: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umumy</a:t>
          </a:r>
          <a:r>
            <a: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meseleleri</a:t>
          </a:r>
          <a:r>
            <a:rPr lang="ru-RU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. 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Bu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meseleler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belli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bir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derejede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barlyk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hakyndaky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taglymatyna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hem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girýär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Hut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şonuň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üçin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jemgyýetiň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şahsyýetiň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ösüşine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adamlaryň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sosial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sypatlarynyň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kemala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gelmegine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täsir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edýänligi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üçin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bu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meselelere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filosofiýada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aýratyn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bölüm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berilýär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Filosofiýanyň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jemgyýeti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öwrenýän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bölümine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sosial</a:t>
          </a:r>
          <a:r>
            <a:rPr lang="ru-RU" sz="1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filosofiýa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diýilýär</a:t>
          </a:r>
          <a: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.</a:t>
          </a:r>
          <a:br>
            <a:rPr lang="ru-RU" sz="1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</a:br>
          <a:endParaRPr lang="ru-RU" sz="1400" dirty="0" smtClean="0">
            <a:solidFill>
              <a:srgbClr val="7030A0"/>
            </a:solidFill>
          </a:endParaRPr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ru-RU" sz="1200" dirty="0" smtClean="0">
              <a:latin typeface="Times New Roman" pitchFamily="18" charset="0"/>
              <a:cs typeface="Times New Roman" pitchFamily="18" charset="0"/>
            </a:rPr>
          </a:br>
          <a:endParaRPr lang="ru-RU" sz="1200" dirty="0"/>
        </a:p>
      </dgm:t>
    </dgm:pt>
    <dgm:pt modelId="{DBE77789-5FD0-4ED3-B4D5-6E78CAB44F72}" type="parTrans" cxnId="{088AD70A-6116-40C6-BA27-88C69B8D92FE}">
      <dgm:prSet/>
      <dgm:spPr/>
      <dgm:t>
        <a:bodyPr/>
        <a:lstStyle/>
        <a:p>
          <a:endParaRPr lang="ru-RU"/>
        </a:p>
      </dgm:t>
    </dgm:pt>
    <dgm:pt modelId="{03AED5D1-5A04-4BDD-BFE2-0AADF7F6CF18}" type="sibTrans" cxnId="{088AD70A-6116-40C6-BA27-88C69B8D92FE}">
      <dgm:prSet/>
      <dgm:spPr/>
      <dgm:t>
        <a:bodyPr/>
        <a:lstStyle/>
        <a:p>
          <a:endParaRPr lang="ru-RU"/>
        </a:p>
      </dgm:t>
    </dgm:pt>
    <dgm:pt modelId="{71F084D5-06C0-47ED-9348-ECEC9B38FBB5}">
      <dgm:prSet custT="1"/>
      <dgm:spPr>
        <a:solidFill>
          <a:schemeClr val="accent2"/>
        </a:solidFill>
        <a:ln w="28575"/>
      </dgm:spPr>
      <dgm:t>
        <a:bodyPr/>
        <a:lstStyle/>
        <a:p>
          <a:endParaRPr lang="ru-RU" sz="1600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7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4.Adam </a:t>
          </a:r>
          <a:r>
            <a:rPr lang="ru-RU" sz="1700" b="1" dirty="0" err="1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meselesi</a:t>
          </a:r>
          <a:r>
            <a:rPr lang="ru-RU" sz="17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.</a:t>
          </a:r>
          <a:r>
            <a:rPr lang="ru-RU" sz="17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Bu</a:t>
          </a:r>
          <a:r>
            <a:rPr lang="ru-RU" sz="1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bölüm</a:t>
          </a:r>
          <a:r>
            <a:rPr lang="ru-RU" sz="1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filosofiýada</a:t>
          </a:r>
          <a:r>
            <a:rPr lang="ru-RU" sz="1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aýratyn</a:t>
          </a:r>
          <a:r>
            <a:rPr lang="ru-RU" sz="1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bölümleriň</a:t>
          </a:r>
          <a:r>
            <a:rPr lang="ru-RU" sz="1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biridir</a:t>
          </a:r>
          <a:r>
            <a:rPr lang="ru-RU" sz="1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7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Sebäbi</a:t>
          </a:r>
          <a:r>
            <a:rPr lang="ru-RU" sz="1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filosofiki</a:t>
          </a:r>
          <a:r>
            <a:rPr lang="ru-RU" sz="1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pikir</a:t>
          </a:r>
          <a:r>
            <a:rPr lang="ru-RU" sz="1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ýöretmäniň</a:t>
          </a:r>
          <a:r>
            <a:rPr lang="ru-RU" sz="1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düýp</a:t>
          </a:r>
          <a:r>
            <a:rPr lang="ru-RU" sz="1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mazmuny</a:t>
          </a:r>
          <a:r>
            <a:rPr lang="ru-RU" sz="1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7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adamyň</a:t>
          </a:r>
          <a:r>
            <a:rPr lang="ru-RU" sz="1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dünýädäki</a:t>
          </a:r>
          <a:r>
            <a:rPr lang="ru-RU" sz="1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orny</a:t>
          </a:r>
          <a:r>
            <a:rPr lang="ru-RU" sz="1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bilen</a:t>
          </a:r>
          <a:r>
            <a:rPr lang="ru-RU" sz="1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baglanyşyklydyr</a:t>
          </a:r>
          <a:r>
            <a:rPr lang="ru-RU" sz="1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7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Filosofiýanyň</a:t>
          </a:r>
          <a:r>
            <a:rPr lang="ru-RU" sz="1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adamy</a:t>
          </a:r>
          <a:r>
            <a:rPr lang="ru-RU" sz="1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öwrenýän</a:t>
          </a:r>
          <a:r>
            <a:rPr lang="ru-RU" sz="1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bölümine</a:t>
          </a:r>
          <a:r>
            <a:rPr lang="ru-RU" sz="1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filosofiki</a:t>
          </a:r>
          <a:r>
            <a:rPr lang="ru-RU" sz="17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antropologjýa</a:t>
          </a:r>
          <a:r>
            <a:rPr lang="ru-RU" sz="1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diýilýär</a:t>
          </a:r>
          <a:r>
            <a:rPr lang="ru-RU" sz="1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br>
            <a:rPr lang="ru-RU" sz="17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endParaRPr lang="ru-RU" sz="1700" dirty="0">
            <a:solidFill>
              <a:schemeClr val="tx1"/>
            </a:solidFill>
          </a:endParaRPr>
        </a:p>
      </dgm:t>
    </dgm:pt>
    <dgm:pt modelId="{EB00ADD3-AF83-4910-90CE-FC7CD3815F29}" type="parTrans" cxnId="{5CDC1A3E-B9E6-4FB5-B5FC-5DA356B5A8D9}">
      <dgm:prSet/>
      <dgm:spPr/>
      <dgm:t>
        <a:bodyPr/>
        <a:lstStyle/>
        <a:p>
          <a:endParaRPr lang="ru-RU"/>
        </a:p>
      </dgm:t>
    </dgm:pt>
    <dgm:pt modelId="{F95C0C3E-0430-491B-8802-929E85AE9A06}" type="sibTrans" cxnId="{5CDC1A3E-B9E6-4FB5-B5FC-5DA356B5A8D9}">
      <dgm:prSet/>
      <dgm:spPr/>
      <dgm:t>
        <a:bodyPr/>
        <a:lstStyle/>
        <a:p>
          <a:endParaRPr lang="ru-RU"/>
        </a:p>
      </dgm:t>
    </dgm:pt>
    <dgm:pt modelId="{219BA809-E00E-4E06-8ED5-7E82E6F16060}">
      <dgm:prSet custT="1"/>
      <dgm:spPr>
        <a:solidFill>
          <a:schemeClr val="accent3">
            <a:lumMod val="50000"/>
          </a:schemeClr>
        </a:solidFill>
        <a:ln w="38100"/>
      </dgm:spPr>
      <dgm:t>
        <a:bodyPr/>
        <a:lstStyle/>
        <a:p>
          <a:endParaRPr lang="ru-RU" sz="1700" b="1" dirty="0" smtClean="0">
            <a:solidFill>
              <a:schemeClr val="accent6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ru-RU" sz="20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Filosofiýa</a:t>
          </a:r>
          <a:r>
            <a:rPr lang="ru-RU" sz="20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 – </a:t>
          </a:r>
          <a:r>
            <a:rPr lang="ru-RU" sz="2000" b="1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bu</a:t>
          </a:r>
          <a:r>
            <a:rPr lang="ru-RU" sz="20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barlygyň</a:t>
          </a:r>
          <a:r>
            <a:rPr lang="ru-RU" sz="20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dünýä</a:t>
          </a:r>
          <a:r>
            <a:rPr lang="ru-RU" sz="20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akyl</a:t>
          </a:r>
          <a:r>
            <a:rPr lang="ru-RU" sz="20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ýetirmäniň</a:t>
          </a:r>
          <a:r>
            <a:rPr lang="ru-RU" sz="20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adamyň</a:t>
          </a:r>
          <a:r>
            <a:rPr lang="ru-RU" sz="20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dünýädäki</a:t>
          </a:r>
          <a:r>
            <a:rPr lang="ru-RU" sz="20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ornunyň</a:t>
          </a:r>
          <a:r>
            <a:rPr lang="ru-RU" sz="20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jemgyýetiň</a:t>
          </a:r>
          <a:r>
            <a:rPr lang="ru-RU" sz="20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ösüşiniň</a:t>
          </a:r>
          <a:r>
            <a:rPr lang="ru-RU" sz="20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jemgyýet</a:t>
          </a:r>
          <a:r>
            <a:rPr lang="ru-RU" sz="20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bilen</a:t>
          </a:r>
          <a:r>
            <a:rPr lang="ru-RU" sz="20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şahsyýetiň</a:t>
          </a:r>
          <a:r>
            <a:rPr lang="ru-RU" sz="20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arasyndaky</a:t>
          </a:r>
          <a:r>
            <a:rPr lang="ru-RU" sz="20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gatnaşygynyň</a:t>
          </a:r>
          <a:r>
            <a:rPr lang="ru-RU" sz="20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umumy</a:t>
          </a:r>
          <a:r>
            <a:rPr lang="ru-RU" sz="20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meseleleri</a:t>
          </a:r>
          <a:r>
            <a:rPr lang="ru-RU" sz="20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hakyndaky</a:t>
          </a:r>
          <a:r>
            <a:rPr lang="ru-RU" sz="20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taglymatdyr</a:t>
          </a:r>
          <a:r>
            <a:rPr lang="ru-RU" sz="20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.</a:t>
          </a:r>
          <a:r>
            <a:rPr lang="en-US" sz="17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en-US" sz="17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700" dirty="0" smtClean="0"/>
            <a:t/>
          </a:r>
          <a:br>
            <a:rPr lang="ru-RU" sz="1700" dirty="0" smtClean="0"/>
          </a:br>
          <a:endParaRPr lang="ru-RU" sz="1700" dirty="0"/>
        </a:p>
      </dgm:t>
    </dgm:pt>
    <dgm:pt modelId="{66F15CD8-6E13-4778-BFC4-D37F3987B1EE}" type="parTrans" cxnId="{61C3CC6B-3911-44BC-8A88-B457D0474588}">
      <dgm:prSet/>
      <dgm:spPr/>
      <dgm:t>
        <a:bodyPr/>
        <a:lstStyle/>
        <a:p>
          <a:endParaRPr lang="ru-RU"/>
        </a:p>
      </dgm:t>
    </dgm:pt>
    <dgm:pt modelId="{1A2C28F2-636C-485A-9E9E-67AC8ABE32C0}" type="sibTrans" cxnId="{61C3CC6B-3911-44BC-8A88-B457D0474588}">
      <dgm:prSet/>
      <dgm:spPr/>
      <dgm:t>
        <a:bodyPr/>
        <a:lstStyle/>
        <a:p>
          <a:endParaRPr lang="ru-RU"/>
        </a:p>
      </dgm:t>
    </dgm:pt>
    <dgm:pt modelId="{429020B2-40DB-4A6C-9084-C6210EC83143}" type="pres">
      <dgm:prSet presAssocID="{B9C25F2F-1B13-4A89-A4D3-7FCEAA7CE64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CEB281-70D5-4F4A-A27E-6F49CF9B4C35}" type="pres">
      <dgm:prSet presAssocID="{2CBA128B-54DE-4EB5-8AA1-793DB1554A28}" presName="roof" presStyleLbl="dkBgShp" presStyleIdx="0" presStyleCnt="2"/>
      <dgm:spPr/>
      <dgm:t>
        <a:bodyPr/>
        <a:lstStyle/>
        <a:p>
          <a:endParaRPr lang="ru-RU"/>
        </a:p>
      </dgm:t>
    </dgm:pt>
    <dgm:pt modelId="{13143FF1-5201-45C0-98C9-5E839DF13324}" type="pres">
      <dgm:prSet presAssocID="{2CBA128B-54DE-4EB5-8AA1-793DB1554A28}" presName="pillars" presStyleCnt="0"/>
      <dgm:spPr/>
    </dgm:pt>
    <dgm:pt modelId="{9E88398B-9951-49D0-A023-A9D160EC564E}" type="pres">
      <dgm:prSet presAssocID="{2CBA128B-54DE-4EB5-8AA1-793DB1554A28}" presName="pillar1" presStyleLbl="node1" presStyleIdx="0" presStyleCnt="6" custScaleX="114872" custScaleY="1260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BBEC3A-4AD2-45EC-9905-CD1707516EFE}" type="pres">
      <dgm:prSet presAssocID="{E6BA2DE6-C868-47F7-8225-4A76D5A396EB}" presName="pillarX" presStyleLbl="node1" presStyleIdx="1" presStyleCnt="6" custScaleY="1263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0C34B4-48FA-4EE8-8FB8-EE54A1357B0D}" type="pres">
      <dgm:prSet presAssocID="{F165691D-B191-464B-8D8D-6526BD226DFB}" presName="pillarX" presStyleLbl="node1" presStyleIdx="2" presStyleCnt="6" custScaleY="1260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B8E03F-D35A-44DB-8812-D40C4BAA7C62}" type="pres">
      <dgm:prSet presAssocID="{FD84EBB7-CC41-4566-8E37-237C292FCF3E}" presName="pillarX" presStyleLbl="node1" presStyleIdx="3" presStyleCnt="6" custScaleY="1258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CFF324-D96F-419A-9740-04B5205EEE40}" type="pres">
      <dgm:prSet presAssocID="{71F084D5-06C0-47ED-9348-ECEC9B38FBB5}" presName="pillarX" presStyleLbl="node1" presStyleIdx="4" presStyleCnt="6" custScaleY="1260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53D4CD-950F-4690-8EA0-B7188C8B1DD5}" type="pres">
      <dgm:prSet presAssocID="{219BA809-E00E-4E06-8ED5-7E82E6F16060}" presName="pillarX" presStyleLbl="node1" presStyleIdx="5" presStyleCnt="6" custScaleY="1260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DD5E12-E5E8-4921-921A-23AB141BBC2A}" type="pres">
      <dgm:prSet presAssocID="{2CBA128B-54DE-4EB5-8AA1-793DB1554A28}" presName="base" presStyleLbl="dkBgShp" presStyleIdx="1" presStyleCnt="2" custFlipVert="1" custScaleY="21410" custLinFactNeighborX="-146" custLinFactNeighborY="57604"/>
      <dgm:spPr/>
    </dgm:pt>
  </dgm:ptLst>
  <dgm:cxnLst>
    <dgm:cxn modelId="{43EA53F0-D308-426F-9B7D-7F2DFC7D5F43}" type="presOf" srcId="{FD84EBB7-CC41-4566-8E37-237C292FCF3E}" destId="{7FB8E03F-D35A-44DB-8812-D40C4BAA7C62}" srcOrd="0" destOrd="0" presId="urn:microsoft.com/office/officeart/2005/8/layout/hList3"/>
    <dgm:cxn modelId="{37C3E82A-DB87-4024-9E48-B98FC28DB321}" type="presOf" srcId="{E6BA2DE6-C868-47F7-8225-4A76D5A396EB}" destId="{91BBEC3A-4AD2-45EC-9905-CD1707516EFE}" srcOrd="0" destOrd="0" presId="urn:microsoft.com/office/officeart/2005/8/layout/hList3"/>
    <dgm:cxn modelId="{61C3CC6B-3911-44BC-8A88-B457D0474588}" srcId="{2CBA128B-54DE-4EB5-8AA1-793DB1554A28}" destId="{219BA809-E00E-4E06-8ED5-7E82E6F16060}" srcOrd="5" destOrd="0" parTransId="{66F15CD8-6E13-4778-BFC4-D37F3987B1EE}" sibTransId="{1A2C28F2-636C-485A-9E9E-67AC8ABE32C0}"/>
    <dgm:cxn modelId="{4BF5FE60-AC46-4C0F-983A-E3A03F072A4E}" type="presOf" srcId="{B9C25F2F-1B13-4A89-A4D3-7FCEAA7CE64A}" destId="{429020B2-40DB-4A6C-9084-C6210EC83143}" srcOrd="0" destOrd="0" presId="urn:microsoft.com/office/officeart/2005/8/layout/hList3"/>
    <dgm:cxn modelId="{17AEE90A-D61C-45CB-8F52-1CB13B528204}" srcId="{2CBA128B-54DE-4EB5-8AA1-793DB1554A28}" destId="{F165691D-B191-464B-8D8D-6526BD226DFB}" srcOrd="2" destOrd="0" parTransId="{F7BE0D58-9DD3-4FBF-A044-FD02F9D448BE}" sibTransId="{A735C2CB-766E-48D7-85F4-CD288DBDE3C1}"/>
    <dgm:cxn modelId="{F1EF4C17-3E07-4EDA-B075-7C544618821F}" type="presOf" srcId="{F165691D-B191-464B-8D8D-6526BD226DFB}" destId="{8A0C34B4-48FA-4EE8-8FB8-EE54A1357B0D}" srcOrd="0" destOrd="0" presId="urn:microsoft.com/office/officeart/2005/8/layout/hList3"/>
    <dgm:cxn modelId="{F5B2795C-EE66-4F1A-84CC-BD13F858AA8D}" type="presOf" srcId="{219BA809-E00E-4E06-8ED5-7E82E6F16060}" destId="{BF53D4CD-950F-4690-8EA0-B7188C8B1DD5}" srcOrd="0" destOrd="0" presId="urn:microsoft.com/office/officeart/2005/8/layout/hList3"/>
    <dgm:cxn modelId="{2E731235-C70A-4B49-A40F-27882B73AD45}" srcId="{B9C25F2F-1B13-4A89-A4D3-7FCEAA7CE64A}" destId="{2CBA128B-54DE-4EB5-8AA1-793DB1554A28}" srcOrd="0" destOrd="0" parTransId="{AE646F5F-03CC-4D54-8CE8-533FD9534385}" sibTransId="{E30CF8C3-9169-436F-B91E-ACBAC902C691}"/>
    <dgm:cxn modelId="{5CDC1A3E-B9E6-4FB5-B5FC-5DA356B5A8D9}" srcId="{2CBA128B-54DE-4EB5-8AA1-793DB1554A28}" destId="{71F084D5-06C0-47ED-9348-ECEC9B38FBB5}" srcOrd="4" destOrd="0" parTransId="{EB00ADD3-AF83-4910-90CE-FC7CD3815F29}" sibTransId="{F95C0C3E-0430-491B-8802-929E85AE9A06}"/>
    <dgm:cxn modelId="{088AD70A-6116-40C6-BA27-88C69B8D92FE}" srcId="{2CBA128B-54DE-4EB5-8AA1-793DB1554A28}" destId="{FD84EBB7-CC41-4566-8E37-237C292FCF3E}" srcOrd="3" destOrd="0" parTransId="{DBE77789-5FD0-4ED3-B4D5-6E78CAB44F72}" sibTransId="{03AED5D1-5A04-4BDD-BFE2-0AADF7F6CF18}"/>
    <dgm:cxn modelId="{6B53A264-B83C-477D-8A68-A29EE66BE47D}" srcId="{2CBA128B-54DE-4EB5-8AA1-793DB1554A28}" destId="{3DF893FA-1F04-424D-9F0C-62EBD2C9EF09}" srcOrd="0" destOrd="0" parTransId="{E5CC01A1-F2B6-4520-85B6-6E00AEB8A13E}" sibTransId="{E8EAB234-AE6E-4471-A453-E43107A7000F}"/>
    <dgm:cxn modelId="{3A2B66E0-AA13-409C-9079-167C882B4ECE}" type="presOf" srcId="{71F084D5-06C0-47ED-9348-ECEC9B38FBB5}" destId="{81CFF324-D96F-419A-9740-04B5205EEE40}" srcOrd="0" destOrd="0" presId="urn:microsoft.com/office/officeart/2005/8/layout/hList3"/>
    <dgm:cxn modelId="{997D32FC-1052-48FB-ACEA-DF93847A09D3}" type="presOf" srcId="{3DF893FA-1F04-424D-9F0C-62EBD2C9EF09}" destId="{9E88398B-9951-49D0-A023-A9D160EC564E}" srcOrd="0" destOrd="0" presId="urn:microsoft.com/office/officeart/2005/8/layout/hList3"/>
    <dgm:cxn modelId="{E564BA9D-69A4-4AE9-9921-DF3EECE70BD3}" type="presOf" srcId="{2CBA128B-54DE-4EB5-8AA1-793DB1554A28}" destId="{82CEB281-70D5-4F4A-A27E-6F49CF9B4C35}" srcOrd="0" destOrd="0" presId="urn:microsoft.com/office/officeart/2005/8/layout/hList3"/>
    <dgm:cxn modelId="{AFE2F527-9BB2-410C-8E7B-7003F4E7A87B}" srcId="{2CBA128B-54DE-4EB5-8AA1-793DB1554A28}" destId="{E6BA2DE6-C868-47F7-8225-4A76D5A396EB}" srcOrd="1" destOrd="0" parTransId="{C1B6D20E-5200-40A7-801F-CDF530F06E67}" sibTransId="{5C36800A-1194-4391-B957-8CDED2CBD7F4}"/>
    <dgm:cxn modelId="{7019F4CD-289A-4CAB-9455-A04AC3789A67}" type="presParOf" srcId="{429020B2-40DB-4A6C-9084-C6210EC83143}" destId="{82CEB281-70D5-4F4A-A27E-6F49CF9B4C35}" srcOrd="0" destOrd="0" presId="urn:microsoft.com/office/officeart/2005/8/layout/hList3"/>
    <dgm:cxn modelId="{BA6460A8-DE81-40D6-8D16-5E6EA53C6B3C}" type="presParOf" srcId="{429020B2-40DB-4A6C-9084-C6210EC83143}" destId="{13143FF1-5201-45C0-98C9-5E839DF13324}" srcOrd="1" destOrd="0" presId="urn:microsoft.com/office/officeart/2005/8/layout/hList3"/>
    <dgm:cxn modelId="{1079E8AB-6C5A-41C2-BCAE-DF9A176FC195}" type="presParOf" srcId="{13143FF1-5201-45C0-98C9-5E839DF13324}" destId="{9E88398B-9951-49D0-A023-A9D160EC564E}" srcOrd="0" destOrd="0" presId="urn:microsoft.com/office/officeart/2005/8/layout/hList3"/>
    <dgm:cxn modelId="{1A94E60E-7BFF-447A-8408-58AD4568A171}" type="presParOf" srcId="{13143FF1-5201-45C0-98C9-5E839DF13324}" destId="{91BBEC3A-4AD2-45EC-9905-CD1707516EFE}" srcOrd="1" destOrd="0" presId="urn:microsoft.com/office/officeart/2005/8/layout/hList3"/>
    <dgm:cxn modelId="{A59B1072-9ED8-4A4F-BAD5-828A2FF646AF}" type="presParOf" srcId="{13143FF1-5201-45C0-98C9-5E839DF13324}" destId="{8A0C34B4-48FA-4EE8-8FB8-EE54A1357B0D}" srcOrd="2" destOrd="0" presId="urn:microsoft.com/office/officeart/2005/8/layout/hList3"/>
    <dgm:cxn modelId="{548391EF-DE24-4747-A741-A7C9B2BE7F27}" type="presParOf" srcId="{13143FF1-5201-45C0-98C9-5E839DF13324}" destId="{7FB8E03F-D35A-44DB-8812-D40C4BAA7C62}" srcOrd="3" destOrd="0" presId="urn:microsoft.com/office/officeart/2005/8/layout/hList3"/>
    <dgm:cxn modelId="{BE420DEB-9EF1-47A2-AA03-EBA5587A2E65}" type="presParOf" srcId="{13143FF1-5201-45C0-98C9-5E839DF13324}" destId="{81CFF324-D96F-419A-9740-04B5205EEE40}" srcOrd="4" destOrd="0" presId="urn:microsoft.com/office/officeart/2005/8/layout/hList3"/>
    <dgm:cxn modelId="{CE91A033-2E94-4B8D-A6FD-273F09B31B74}" type="presParOf" srcId="{13143FF1-5201-45C0-98C9-5E839DF13324}" destId="{BF53D4CD-950F-4690-8EA0-B7188C8B1DD5}" srcOrd="5" destOrd="0" presId="urn:microsoft.com/office/officeart/2005/8/layout/hList3"/>
    <dgm:cxn modelId="{F888B781-100F-40EB-B052-C13F1EC2F721}" type="presParOf" srcId="{429020B2-40DB-4A6C-9084-C6210EC83143}" destId="{D4DD5E12-E5E8-4921-921A-23AB141BBC2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6FF58E6-04E4-4373-9B76-920114C3C2BE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F823F1-A2EC-4BB8-BEAB-0371FB4BBC4E}">
      <dgm:prSet phldrT="[Текст]" custT="1"/>
      <dgm:spPr>
        <a:solidFill>
          <a:schemeClr val="accent1">
            <a:lumMod val="40000"/>
            <a:lumOff val="60000"/>
          </a:schemeClr>
        </a:solidFill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6000" b="1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Dünýägaraýşyň</a:t>
          </a:r>
          <a:r>
            <a:rPr lang="en-US" sz="60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6000" b="1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görnüşleri</a:t>
          </a:r>
          <a:r>
            <a:rPr lang="en-US" sz="60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:</a:t>
          </a:r>
          <a:endParaRPr lang="ru-RU" sz="6000" b="1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A64FE6D0-73B9-4A2E-86BF-9B4E4973D484}" type="parTrans" cxnId="{F7421B8D-E63C-4259-9A01-C2D2147F6237}">
      <dgm:prSet/>
      <dgm:spPr/>
      <dgm:t>
        <a:bodyPr/>
        <a:lstStyle/>
        <a:p>
          <a:endParaRPr lang="ru-RU"/>
        </a:p>
      </dgm:t>
    </dgm:pt>
    <dgm:pt modelId="{59E55CEA-50F2-49C6-9E5D-296044F81305}" type="sibTrans" cxnId="{F7421B8D-E63C-4259-9A01-C2D2147F6237}">
      <dgm:prSet/>
      <dgm:spPr/>
      <dgm:t>
        <a:bodyPr/>
        <a:lstStyle/>
        <a:p>
          <a:endParaRPr lang="ru-RU"/>
        </a:p>
      </dgm:t>
    </dgm:pt>
    <dgm:pt modelId="{ADDB1880-A7D8-4EE2-87D0-2C0C80FD909B}">
      <dgm:prSet phldrT="[Текст]"/>
      <dgm:spPr>
        <a:solidFill>
          <a:schemeClr val="accent3">
            <a:lumMod val="60000"/>
            <a:lumOff val="40000"/>
          </a:schemeClr>
        </a:solidFill>
        <a:effectLst>
          <a:glow rad="2286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b="1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mifologiki</a:t>
          </a:r>
          <a:endParaRPr lang="ru-RU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C61021F1-AA96-4D65-B114-9DD3FF1FFC76}" type="parTrans" cxnId="{9A8F8EBB-0072-4056-AB73-B70BC445BC6C}">
      <dgm:prSet/>
      <dgm:spPr/>
      <dgm:t>
        <a:bodyPr/>
        <a:lstStyle/>
        <a:p>
          <a:endParaRPr lang="ru-RU"/>
        </a:p>
      </dgm:t>
    </dgm:pt>
    <dgm:pt modelId="{9F50AE4E-8D1D-4B24-ADA1-9A159264EA30}" type="sibTrans" cxnId="{9A8F8EBB-0072-4056-AB73-B70BC445BC6C}">
      <dgm:prSet/>
      <dgm:spPr/>
      <dgm:t>
        <a:bodyPr/>
        <a:lstStyle/>
        <a:p>
          <a:endParaRPr lang="ru-RU"/>
        </a:p>
      </dgm:t>
    </dgm:pt>
    <dgm:pt modelId="{E75D4155-5A8E-473A-AE9A-E51D4E3CF266}">
      <dgm:prSet phldrT="[Текст]"/>
      <dgm:spPr>
        <a:solidFill>
          <a:schemeClr val="accent2">
            <a:lumMod val="40000"/>
            <a:lumOff val="60000"/>
          </a:schemeClr>
        </a:solidFill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dini</a:t>
          </a:r>
          <a:endParaRPr lang="ru-RU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00FF04D-D1DD-4CF7-91E7-1F593DD28537}" type="parTrans" cxnId="{56757BBA-998A-42AD-B931-69904FA3C07E}">
      <dgm:prSet/>
      <dgm:spPr/>
      <dgm:t>
        <a:bodyPr/>
        <a:lstStyle/>
        <a:p>
          <a:endParaRPr lang="ru-RU"/>
        </a:p>
      </dgm:t>
    </dgm:pt>
    <dgm:pt modelId="{D76F96A6-995A-4B46-9D9F-2B5F686C6DCA}" type="sibTrans" cxnId="{56757BBA-998A-42AD-B931-69904FA3C07E}">
      <dgm:prSet/>
      <dgm:spPr/>
      <dgm:t>
        <a:bodyPr/>
        <a:lstStyle/>
        <a:p>
          <a:endParaRPr lang="ru-RU"/>
        </a:p>
      </dgm:t>
    </dgm:pt>
    <dgm:pt modelId="{23AE6A9A-55A7-4B5E-AB6A-99EF0C6AA8BC}">
      <dgm:prSet phldrT="[Текст]"/>
      <dgm:spPr>
        <a:solidFill>
          <a:schemeClr val="accent4">
            <a:lumMod val="60000"/>
            <a:lumOff val="40000"/>
          </a:schemeClr>
        </a:solidFill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b="1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çeper</a:t>
          </a:r>
          <a:r>
            <a:rPr lang="ru-RU" b="1" dirty="0" smtClean="0"/>
            <a:t> </a:t>
          </a:r>
          <a:endParaRPr lang="ru-RU" dirty="0"/>
        </a:p>
      </dgm:t>
    </dgm:pt>
    <dgm:pt modelId="{96EFF81A-850C-4B8F-B8A9-8AD82D9A641A}" type="parTrans" cxnId="{7E4FF408-C976-4B3A-A209-931758A7499C}">
      <dgm:prSet/>
      <dgm:spPr/>
      <dgm:t>
        <a:bodyPr/>
        <a:lstStyle/>
        <a:p>
          <a:endParaRPr lang="ru-RU"/>
        </a:p>
      </dgm:t>
    </dgm:pt>
    <dgm:pt modelId="{5CA6592B-7648-4341-A8B5-176E4BB05AE9}" type="sibTrans" cxnId="{7E4FF408-C976-4B3A-A209-931758A7499C}">
      <dgm:prSet/>
      <dgm:spPr/>
      <dgm:t>
        <a:bodyPr/>
        <a:lstStyle/>
        <a:p>
          <a:endParaRPr lang="ru-RU"/>
        </a:p>
      </dgm:t>
    </dgm:pt>
    <dgm:pt modelId="{DA9E0972-38B2-47A3-9858-60FD45867EC3}" type="pres">
      <dgm:prSet presAssocID="{36FF58E6-04E4-4373-9B76-920114C3C2B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93C2737-C86B-49BE-BF03-03BEA6F977AB}" type="pres">
      <dgm:prSet presAssocID="{72F823F1-A2EC-4BB8-BEAB-0371FB4BBC4E}" presName="roof" presStyleLbl="dkBgShp" presStyleIdx="0" presStyleCnt="2"/>
      <dgm:spPr/>
      <dgm:t>
        <a:bodyPr/>
        <a:lstStyle/>
        <a:p>
          <a:endParaRPr lang="ru-RU"/>
        </a:p>
      </dgm:t>
    </dgm:pt>
    <dgm:pt modelId="{79F5E680-6929-4785-9814-C9DC62F83A6A}" type="pres">
      <dgm:prSet presAssocID="{72F823F1-A2EC-4BB8-BEAB-0371FB4BBC4E}" presName="pillars" presStyleCnt="0"/>
      <dgm:spPr/>
    </dgm:pt>
    <dgm:pt modelId="{B506122B-DCAF-486C-88AC-3D0374053C2B}" type="pres">
      <dgm:prSet presAssocID="{72F823F1-A2EC-4BB8-BEAB-0371FB4BBC4E}" presName="pillar1" presStyleLbl="node1" presStyleIdx="0" presStyleCnt="3" custLinFactNeighborX="-2758" custLinFactNeighborY="9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B12F18-A9A4-447F-9505-8528CF5A7CB9}" type="pres">
      <dgm:prSet presAssocID="{E75D4155-5A8E-473A-AE9A-E51D4E3CF266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65BC87-163E-45E7-8478-C3962F9300EE}" type="pres">
      <dgm:prSet presAssocID="{23AE6A9A-55A7-4B5E-AB6A-99EF0C6AA8BC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6D58CE-F1E1-4CEF-AECA-55DD5A41B1A8}" type="pres">
      <dgm:prSet presAssocID="{72F823F1-A2EC-4BB8-BEAB-0371FB4BBC4E}" presName="base" presStyleLbl="dkBgShp" presStyleIdx="1" presStyleCnt="2"/>
      <dgm:spPr>
        <a:solidFill>
          <a:schemeClr val="tx2">
            <a:lumMod val="20000"/>
            <a:lumOff val="80000"/>
          </a:schemeClr>
        </a:solidFill>
        <a:effectLst>
          <a:glow rad="228600">
            <a:schemeClr val="accent2">
              <a:satMod val="175000"/>
              <a:alpha val="40000"/>
            </a:schemeClr>
          </a:glow>
        </a:effectLst>
      </dgm:spPr>
    </dgm:pt>
  </dgm:ptLst>
  <dgm:cxnLst>
    <dgm:cxn modelId="{DDF836B3-AD4B-4E18-9CA0-04372C2DA634}" type="presOf" srcId="{ADDB1880-A7D8-4EE2-87D0-2C0C80FD909B}" destId="{B506122B-DCAF-486C-88AC-3D0374053C2B}" srcOrd="0" destOrd="0" presId="urn:microsoft.com/office/officeart/2005/8/layout/hList3"/>
    <dgm:cxn modelId="{7E4FF408-C976-4B3A-A209-931758A7499C}" srcId="{72F823F1-A2EC-4BB8-BEAB-0371FB4BBC4E}" destId="{23AE6A9A-55A7-4B5E-AB6A-99EF0C6AA8BC}" srcOrd="2" destOrd="0" parTransId="{96EFF81A-850C-4B8F-B8A9-8AD82D9A641A}" sibTransId="{5CA6592B-7648-4341-A8B5-176E4BB05AE9}"/>
    <dgm:cxn modelId="{6F247B1C-1C9C-48C2-AFA4-9676EBBCB24C}" type="presOf" srcId="{E75D4155-5A8E-473A-AE9A-E51D4E3CF266}" destId="{EEB12F18-A9A4-447F-9505-8528CF5A7CB9}" srcOrd="0" destOrd="0" presId="urn:microsoft.com/office/officeart/2005/8/layout/hList3"/>
    <dgm:cxn modelId="{56757BBA-998A-42AD-B931-69904FA3C07E}" srcId="{72F823F1-A2EC-4BB8-BEAB-0371FB4BBC4E}" destId="{E75D4155-5A8E-473A-AE9A-E51D4E3CF266}" srcOrd="1" destOrd="0" parTransId="{F00FF04D-D1DD-4CF7-91E7-1F593DD28537}" sibTransId="{D76F96A6-995A-4B46-9D9F-2B5F686C6DCA}"/>
    <dgm:cxn modelId="{F7421B8D-E63C-4259-9A01-C2D2147F6237}" srcId="{36FF58E6-04E4-4373-9B76-920114C3C2BE}" destId="{72F823F1-A2EC-4BB8-BEAB-0371FB4BBC4E}" srcOrd="0" destOrd="0" parTransId="{A64FE6D0-73B9-4A2E-86BF-9B4E4973D484}" sibTransId="{59E55CEA-50F2-49C6-9E5D-296044F81305}"/>
    <dgm:cxn modelId="{9A8F8EBB-0072-4056-AB73-B70BC445BC6C}" srcId="{72F823F1-A2EC-4BB8-BEAB-0371FB4BBC4E}" destId="{ADDB1880-A7D8-4EE2-87D0-2C0C80FD909B}" srcOrd="0" destOrd="0" parTransId="{C61021F1-AA96-4D65-B114-9DD3FF1FFC76}" sibTransId="{9F50AE4E-8D1D-4B24-ADA1-9A159264EA30}"/>
    <dgm:cxn modelId="{8AA77F62-15A3-4CC5-A4EA-80FD62B01B84}" type="presOf" srcId="{23AE6A9A-55A7-4B5E-AB6A-99EF0C6AA8BC}" destId="{4265BC87-163E-45E7-8478-C3962F9300EE}" srcOrd="0" destOrd="0" presId="urn:microsoft.com/office/officeart/2005/8/layout/hList3"/>
    <dgm:cxn modelId="{42BBA870-8D1E-4132-9C8C-861C9D2857AC}" type="presOf" srcId="{72F823F1-A2EC-4BB8-BEAB-0371FB4BBC4E}" destId="{493C2737-C86B-49BE-BF03-03BEA6F977AB}" srcOrd="0" destOrd="0" presId="urn:microsoft.com/office/officeart/2005/8/layout/hList3"/>
    <dgm:cxn modelId="{30EA50DE-7457-467C-9597-474A2D783095}" type="presOf" srcId="{36FF58E6-04E4-4373-9B76-920114C3C2BE}" destId="{DA9E0972-38B2-47A3-9858-60FD45867EC3}" srcOrd="0" destOrd="0" presId="urn:microsoft.com/office/officeart/2005/8/layout/hList3"/>
    <dgm:cxn modelId="{5B3056E7-D7A1-4168-A94D-59A518EB5E42}" type="presParOf" srcId="{DA9E0972-38B2-47A3-9858-60FD45867EC3}" destId="{493C2737-C86B-49BE-BF03-03BEA6F977AB}" srcOrd="0" destOrd="0" presId="urn:microsoft.com/office/officeart/2005/8/layout/hList3"/>
    <dgm:cxn modelId="{E1138C72-C42B-4654-B7EF-9B5DC536E781}" type="presParOf" srcId="{DA9E0972-38B2-47A3-9858-60FD45867EC3}" destId="{79F5E680-6929-4785-9814-C9DC62F83A6A}" srcOrd="1" destOrd="0" presId="urn:microsoft.com/office/officeart/2005/8/layout/hList3"/>
    <dgm:cxn modelId="{FFD570A9-0BA5-402C-9BE3-952A31B3CACB}" type="presParOf" srcId="{79F5E680-6929-4785-9814-C9DC62F83A6A}" destId="{B506122B-DCAF-486C-88AC-3D0374053C2B}" srcOrd="0" destOrd="0" presId="urn:microsoft.com/office/officeart/2005/8/layout/hList3"/>
    <dgm:cxn modelId="{5B780BC2-EF0F-42ED-B6F6-D0A35B2924C6}" type="presParOf" srcId="{79F5E680-6929-4785-9814-C9DC62F83A6A}" destId="{EEB12F18-A9A4-447F-9505-8528CF5A7CB9}" srcOrd="1" destOrd="0" presId="urn:microsoft.com/office/officeart/2005/8/layout/hList3"/>
    <dgm:cxn modelId="{790C00D1-66C7-4CEA-9E6F-E217ABCDE904}" type="presParOf" srcId="{79F5E680-6929-4785-9814-C9DC62F83A6A}" destId="{4265BC87-163E-45E7-8478-C3962F9300EE}" srcOrd="2" destOrd="0" presId="urn:microsoft.com/office/officeart/2005/8/layout/hList3"/>
    <dgm:cxn modelId="{EC2961AF-4910-4F54-937D-460307D0771A}" type="presParOf" srcId="{DA9E0972-38B2-47A3-9858-60FD45867EC3}" destId="{156D58CE-F1E1-4CEF-AECA-55DD5A41B1A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B23D2B3-D23E-45F4-8ACE-5645F2F768AC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3702FA-479A-4080-BFFB-D7B6B4029AE0}">
      <dgm:prSet phldrT="[Текст]"/>
      <dgm:spPr>
        <a:solidFill>
          <a:srgbClr val="FF0000"/>
        </a:solidFill>
        <a:effectLst>
          <a:glow rad="228600">
            <a:schemeClr val="accent5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III.Filosofiýanyň</a:t>
          </a:r>
          <a:r>
            <a: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meseleleri</a:t>
          </a:r>
          <a:r>
            <a:rPr lang="ru-RU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. </a:t>
          </a:r>
          <a:endParaRPr lang="ru-RU" dirty="0">
            <a:solidFill>
              <a:schemeClr val="accent1"/>
            </a:solidFill>
          </a:endParaRPr>
        </a:p>
      </dgm:t>
    </dgm:pt>
    <dgm:pt modelId="{C12D7FCA-2923-4FAB-9467-72DC0417EFA7}" type="parTrans" cxnId="{2022547E-9EA1-4822-86CD-771121E03608}">
      <dgm:prSet/>
      <dgm:spPr/>
      <dgm:t>
        <a:bodyPr/>
        <a:lstStyle/>
        <a:p>
          <a:endParaRPr lang="ru-RU"/>
        </a:p>
      </dgm:t>
    </dgm:pt>
    <dgm:pt modelId="{E00587ED-5CFA-4235-9559-5FA3AB0E74FA}" type="sibTrans" cxnId="{2022547E-9EA1-4822-86CD-771121E03608}">
      <dgm:prSet/>
      <dgm:spPr/>
      <dgm:t>
        <a:bodyPr/>
        <a:lstStyle/>
        <a:p>
          <a:endParaRPr lang="ru-RU"/>
        </a:p>
      </dgm:t>
    </dgm:pt>
    <dgm:pt modelId="{82E311F6-D57B-45CB-977E-1F8362866D8E}">
      <dgm:prSet phldrT="[Текст]"/>
      <dgm:spPr>
        <a:solidFill>
          <a:srgbClr val="00B0F0"/>
        </a:solidFill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ruh</a:t>
          </a:r>
          <a:endParaRPr lang="ru-RU" dirty="0">
            <a:solidFill>
              <a:srgbClr val="FFFF00"/>
            </a:solidFill>
          </a:endParaRPr>
        </a:p>
      </dgm:t>
    </dgm:pt>
    <dgm:pt modelId="{30502FE9-9FA8-4DC9-8569-56D2B08F0A83}" type="parTrans" cxnId="{A6721BE8-AE6A-48B3-8D09-63C3D7170936}">
      <dgm:prSet/>
      <dgm:spPr/>
      <dgm:t>
        <a:bodyPr/>
        <a:lstStyle/>
        <a:p>
          <a:endParaRPr lang="ru-RU"/>
        </a:p>
      </dgm:t>
    </dgm:pt>
    <dgm:pt modelId="{1ED83C55-1D2F-48B4-BA93-C6AA6346CBDD}" type="sibTrans" cxnId="{A6721BE8-AE6A-48B3-8D09-63C3D7170936}">
      <dgm:prSet/>
      <dgm:spPr/>
      <dgm:t>
        <a:bodyPr/>
        <a:lstStyle/>
        <a:p>
          <a:endParaRPr lang="ru-RU"/>
        </a:p>
      </dgm:t>
    </dgm:pt>
    <dgm:pt modelId="{274A4C72-7405-4A13-8251-F7C9D3BBEC11}">
      <dgm:prSet phldrT="[Текст]"/>
      <dgm:spPr>
        <a:solidFill>
          <a:schemeClr val="accent5">
            <a:lumMod val="40000"/>
            <a:lumOff val="60000"/>
          </a:schemeClr>
        </a:solidFill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materiýa</a:t>
          </a:r>
          <a:endParaRPr lang="ru-RU" dirty="0">
            <a:solidFill>
              <a:srgbClr val="FF0000"/>
            </a:solidFill>
          </a:endParaRPr>
        </a:p>
      </dgm:t>
    </dgm:pt>
    <dgm:pt modelId="{F06F5A47-34EF-4E42-99F3-700B875D4DBA}" type="parTrans" cxnId="{2FFAF305-BFC7-4A4D-B088-9AA0FD8ECA2D}">
      <dgm:prSet/>
      <dgm:spPr/>
      <dgm:t>
        <a:bodyPr/>
        <a:lstStyle/>
        <a:p>
          <a:endParaRPr lang="ru-RU"/>
        </a:p>
      </dgm:t>
    </dgm:pt>
    <dgm:pt modelId="{1FFC0E95-68E4-4CBA-80F1-139E63B6D2A0}" type="sibTrans" cxnId="{2FFAF305-BFC7-4A4D-B088-9AA0FD8ECA2D}">
      <dgm:prSet/>
      <dgm:spPr/>
      <dgm:t>
        <a:bodyPr/>
        <a:lstStyle/>
        <a:p>
          <a:endParaRPr lang="ru-RU"/>
        </a:p>
      </dgm:t>
    </dgm:pt>
    <dgm:pt modelId="{DC4CB1F2-6409-41D9-B0B6-7C1D09398349}" type="pres">
      <dgm:prSet presAssocID="{DB23D2B3-D23E-45F4-8ACE-5645F2F768A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119111E-7DED-4A9B-9F79-57583D7B5975}" type="pres">
      <dgm:prSet presAssocID="{313702FA-479A-4080-BFFB-D7B6B4029AE0}" presName="node" presStyleLbl="node1" presStyleIdx="0" presStyleCnt="3" custScaleX="245668" custRadScaleRad="83600" custRadScaleInc="11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A4A780-B5AB-4ABC-AD1D-20E2FD333F7A}" type="pres">
      <dgm:prSet presAssocID="{E00587ED-5CFA-4235-9559-5FA3AB0E74FA}" presName="sibTrans" presStyleLbl="sibTrans2D1" presStyleIdx="0" presStyleCnt="3"/>
      <dgm:spPr/>
      <dgm:t>
        <a:bodyPr/>
        <a:lstStyle/>
        <a:p>
          <a:endParaRPr lang="ru-RU"/>
        </a:p>
      </dgm:t>
    </dgm:pt>
    <dgm:pt modelId="{834224BD-2BAD-4AAD-9D3D-2029E4103169}" type="pres">
      <dgm:prSet presAssocID="{E00587ED-5CFA-4235-9559-5FA3AB0E74FA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ABD20817-4E39-48DE-9E34-AD78920309B9}" type="pres">
      <dgm:prSet presAssocID="{82E311F6-D57B-45CB-977E-1F8362866D8E}" presName="node" presStyleLbl="node1" presStyleIdx="1" presStyleCnt="3" custScaleX="108077" custScaleY="204803" custRadScaleRad="79844" custRadScaleInc="-113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6C84D2-F2AC-41C7-808D-B814986C21AC}" type="pres">
      <dgm:prSet presAssocID="{1ED83C55-1D2F-48B4-BA93-C6AA6346CBDD}" presName="sibTrans" presStyleLbl="sibTrans2D1" presStyleIdx="1" presStyleCnt="3"/>
      <dgm:spPr/>
      <dgm:t>
        <a:bodyPr/>
        <a:lstStyle/>
        <a:p>
          <a:endParaRPr lang="ru-RU"/>
        </a:p>
      </dgm:t>
    </dgm:pt>
    <dgm:pt modelId="{05D6420F-1ECC-4296-A728-4EFC30575345}" type="pres">
      <dgm:prSet presAssocID="{1ED83C55-1D2F-48B4-BA93-C6AA6346CBDD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9935441B-B8E4-4008-9A2F-526FD11F25C1}" type="pres">
      <dgm:prSet presAssocID="{274A4C72-7405-4A13-8251-F7C9D3BBEC11}" presName="node" presStyleLbl="node1" presStyleIdx="2" presStyleCnt="3" custScaleX="110968" custScaleY="202685" custRadScaleRad="80165" custRadScaleInc="122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3877F4-179C-4CC2-86C9-8452F0779C33}" type="pres">
      <dgm:prSet presAssocID="{1FFC0E95-68E4-4CBA-80F1-139E63B6D2A0}" presName="sibTrans" presStyleLbl="sibTrans2D1" presStyleIdx="2" presStyleCnt="3"/>
      <dgm:spPr/>
      <dgm:t>
        <a:bodyPr/>
        <a:lstStyle/>
        <a:p>
          <a:endParaRPr lang="ru-RU"/>
        </a:p>
      </dgm:t>
    </dgm:pt>
    <dgm:pt modelId="{6F6F2CF7-DB80-43D6-95B5-E9A12F100721}" type="pres">
      <dgm:prSet presAssocID="{1FFC0E95-68E4-4CBA-80F1-139E63B6D2A0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24DD1A94-D0F2-4E00-BAA7-0F2D33D31A55}" type="presOf" srcId="{1ED83C55-1D2F-48B4-BA93-C6AA6346CBDD}" destId="{05D6420F-1ECC-4296-A728-4EFC30575345}" srcOrd="1" destOrd="0" presId="urn:microsoft.com/office/officeart/2005/8/layout/cycle7"/>
    <dgm:cxn modelId="{E2D8A6A6-F2EA-4EA1-8FE3-06E4BBA00D21}" type="presOf" srcId="{1ED83C55-1D2F-48B4-BA93-C6AA6346CBDD}" destId="{596C84D2-F2AC-41C7-808D-B814986C21AC}" srcOrd="0" destOrd="0" presId="urn:microsoft.com/office/officeart/2005/8/layout/cycle7"/>
    <dgm:cxn modelId="{0CF60D88-447F-4663-9F41-AFC490224EB0}" type="presOf" srcId="{274A4C72-7405-4A13-8251-F7C9D3BBEC11}" destId="{9935441B-B8E4-4008-9A2F-526FD11F25C1}" srcOrd="0" destOrd="0" presId="urn:microsoft.com/office/officeart/2005/8/layout/cycle7"/>
    <dgm:cxn modelId="{6313F9EB-BE61-4181-BA8D-A9DB5125A64D}" type="presOf" srcId="{E00587ED-5CFA-4235-9559-5FA3AB0E74FA}" destId="{12A4A780-B5AB-4ABC-AD1D-20E2FD333F7A}" srcOrd="0" destOrd="0" presId="urn:microsoft.com/office/officeart/2005/8/layout/cycle7"/>
    <dgm:cxn modelId="{2022547E-9EA1-4822-86CD-771121E03608}" srcId="{DB23D2B3-D23E-45F4-8ACE-5645F2F768AC}" destId="{313702FA-479A-4080-BFFB-D7B6B4029AE0}" srcOrd="0" destOrd="0" parTransId="{C12D7FCA-2923-4FAB-9467-72DC0417EFA7}" sibTransId="{E00587ED-5CFA-4235-9559-5FA3AB0E74FA}"/>
    <dgm:cxn modelId="{45B05040-3B17-4BA3-B180-40BD272121C3}" type="presOf" srcId="{DB23D2B3-D23E-45F4-8ACE-5645F2F768AC}" destId="{DC4CB1F2-6409-41D9-B0B6-7C1D09398349}" srcOrd="0" destOrd="0" presId="urn:microsoft.com/office/officeart/2005/8/layout/cycle7"/>
    <dgm:cxn modelId="{2FFAF305-BFC7-4A4D-B088-9AA0FD8ECA2D}" srcId="{DB23D2B3-D23E-45F4-8ACE-5645F2F768AC}" destId="{274A4C72-7405-4A13-8251-F7C9D3BBEC11}" srcOrd="2" destOrd="0" parTransId="{F06F5A47-34EF-4E42-99F3-700B875D4DBA}" sibTransId="{1FFC0E95-68E4-4CBA-80F1-139E63B6D2A0}"/>
    <dgm:cxn modelId="{1DC8BF8C-A44B-4D57-96F5-F11312F0E288}" type="presOf" srcId="{E00587ED-5CFA-4235-9559-5FA3AB0E74FA}" destId="{834224BD-2BAD-4AAD-9D3D-2029E4103169}" srcOrd="1" destOrd="0" presId="urn:microsoft.com/office/officeart/2005/8/layout/cycle7"/>
    <dgm:cxn modelId="{9AF701E4-A1FA-4D3C-9D84-9A755A59B3A2}" type="presOf" srcId="{1FFC0E95-68E4-4CBA-80F1-139E63B6D2A0}" destId="{FC3877F4-179C-4CC2-86C9-8452F0779C33}" srcOrd="0" destOrd="0" presId="urn:microsoft.com/office/officeart/2005/8/layout/cycle7"/>
    <dgm:cxn modelId="{CF6C61A0-1CBF-46E2-AC5B-AE1D85F6D9E9}" type="presOf" srcId="{1FFC0E95-68E4-4CBA-80F1-139E63B6D2A0}" destId="{6F6F2CF7-DB80-43D6-95B5-E9A12F100721}" srcOrd="1" destOrd="0" presId="urn:microsoft.com/office/officeart/2005/8/layout/cycle7"/>
    <dgm:cxn modelId="{B778C171-CD64-4279-937F-7D2E4ECB01B1}" type="presOf" srcId="{82E311F6-D57B-45CB-977E-1F8362866D8E}" destId="{ABD20817-4E39-48DE-9E34-AD78920309B9}" srcOrd="0" destOrd="0" presId="urn:microsoft.com/office/officeart/2005/8/layout/cycle7"/>
    <dgm:cxn modelId="{A6721BE8-AE6A-48B3-8D09-63C3D7170936}" srcId="{DB23D2B3-D23E-45F4-8ACE-5645F2F768AC}" destId="{82E311F6-D57B-45CB-977E-1F8362866D8E}" srcOrd="1" destOrd="0" parTransId="{30502FE9-9FA8-4DC9-8569-56D2B08F0A83}" sibTransId="{1ED83C55-1D2F-48B4-BA93-C6AA6346CBDD}"/>
    <dgm:cxn modelId="{972FA969-C09A-40A9-A6C8-95280438E9AD}" type="presOf" srcId="{313702FA-479A-4080-BFFB-D7B6B4029AE0}" destId="{6119111E-7DED-4A9B-9F79-57583D7B5975}" srcOrd="0" destOrd="0" presId="urn:microsoft.com/office/officeart/2005/8/layout/cycle7"/>
    <dgm:cxn modelId="{664EB72D-C0B6-4379-8D79-E56109FFC25B}" type="presParOf" srcId="{DC4CB1F2-6409-41D9-B0B6-7C1D09398349}" destId="{6119111E-7DED-4A9B-9F79-57583D7B5975}" srcOrd="0" destOrd="0" presId="urn:microsoft.com/office/officeart/2005/8/layout/cycle7"/>
    <dgm:cxn modelId="{51D94D7C-C18C-46BC-BCED-DBC7C7CCF36A}" type="presParOf" srcId="{DC4CB1F2-6409-41D9-B0B6-7C1D09398349}" destId="{12A4A780-B5AB-4ABC-AD1D-20E2FD333F7A}" srcOrd="1" destOrd="0" presId="urn:microsoft.com/office/officeart/2005/8/layout/cycle7"/>
    <dgm:cxn modelId="{15E3835E-E984-481D-93A7-AD398EAC10C7}" type="presParOf" srcId="{12A4A780-B5AB-4ABC-AD1D-20E2FD333F7A}" destId="{834224BD-2BAD-4AAD-9D3D-2029E4103169}" srcOrd="0" destOrd="0" presId="urn:microsoft.com/office/officeart/2005/8/layout/cycle7"/>
    <dgm:cxn modelId="{AAD9BB4A-02B3-48D2-9CD2-1E0EBD3F1EA8}" type="presParOf" srcId="{DC4CB1F2-6409-41D9-B0B6-7C1D09398349}" destId="{ABD20817-4E39-48DE-9E34-AD78920309B9}" srcOrd="2" destOrd="0" presId="urn:microsoft.com/office/officeart/2005/8/layout/cycle7"/>
    <dgm:cxn modelId="{4B870071-87E0-40E2-91BA-05CEF40E200C}" type="presParOf" srcId="{DC4CB1F2-6409-41D9-B0B6-7C1D09398349}" destId="{596C84D2-F2AC-41C7-808D-B814986C21AC}" srcOrd="3" destOrd="0" presId="urn:microsoft.com/office/officeart/2005/8/layout/cycle7"/>
    <dgm:cxn modelId="{EAAB6F21-BEED-4222-8EBD-AD753BCCACE6}" type="presParOf" srcId="{596C84D2-F2AC-41C7-808D-B814986C21AC}" destId="{05D6420F-1ECC-4296-A728-4EFC30575345}" srcOrd="0" destOrd="0" presId="urn:microsoft.com/office/officeart/2005/8/layout/cycle7"/>
    <dgm:cxn modelId="{FF730933-520E-46E9-958F-9A2BE40B517C}" type="presParOf" srcId="{DC4CB1F2-6409-41D9-B0B6-7C1D09398349}" destId="{9935441B-B8E4-4008-9A2F-526FD11F25C1}" srcOrd="4" destOrd="0" presId="urn:microsoft.com/office/officeart/2005/8/layout/cycle7"/>
    <dgm:cxn modelId="{9272AC36-88C8-449C-A43E-AAD7CBAA7087}" type="presParOf" srcId="{DC4CB1F2-6409-41D9-B0B6-7C1D09398349}" destId="{FC3877F4-179C-4CC2-86C9-8452F0779C33}" srcOrd="5" destOrd="0" presId="urn:microsoft.com/office/officeart/2005/8/layout/cycle7"/>
    <dgm:cxn modelId="{9D9B7592-28FC-4366-8310-E21E3612A2D7}" type="presParOf" srcId="{FC3877F4-179C-4CC2-86C9-8452F0779C33}" destId="{6F6F2CF7-DB80-43D6-95B5-E9A12F100721}" srcOrd="0" destOrd="0" presId="urn:microsoft.com/office/officeart/2005/8/layout/cycle7"/>
  </dgm:cxnLst>
  <dgm:bg>
    <a:solidFill>
      <a:srgbClr val="FFFF0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C9705D1-AF0D-4532-8322-8E92DFAD4B0A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C7715D-0DA0-4F81-BBAA-57435B2BCE28}">
      <dgm:prSet phldrT="[Текст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ru-RU" sz="36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Materiýa</a:t>
          </a:r>
          <a:endParaRPr lang="ru-RU" sz="3600" dirty="0">
            <a:solidFill>
              <a:schemeClr val="tx1"/>
            </a:solidFill>
          </a:endParaRPr>
        </a:p>
      </dgm:t>
    </dgm:pt>
    <dgm:pt modelId="{A434B41B-E4CD-461B-A0B3-07C198F40F36}" type="parTrans" cxnId="{D213817F-11B2-4644-A59C-FC9C197C0785}">
      <dgm:prSet/>
      <dgm:spPr/>
      <dgm:t>
        <a:bodyPr/>
        <a:lstStyle/>
        <a:p>
          <a:endParaRPr lang="ru-RU"/>
        </a:p>
      </dgm:t>
    </dgm:pt>
    <dgm:pt modelId="{73414744-13D4-486D-A116-67D69D864318}" type="sibTrans" cxnId="{D213817F-11B2-4644-A59C-FC9C197C0785}">
      <dgm:prSet/>
      <dgm:spPr/>
      <dgm:t>
        <a:bodyPr/>
        <a:lstStyle/>
        <a:p>
          <a:endParaRPr lang="ru-RU"/>
        </a:p>
      </dgm:t>
    </dgm:pt>
    <dgm:pt modelId="{06A674B7-1A08-4954-A5E9-86FE0696E700}">
      <dgm:prSet phldrT="[Текст]" custT="1"/>
      <dgm:spPr>
        <a:effectLst>
          <a:glow rad="228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pPr algn="ctr"/>
          <a:r>
            <a:rPr lang="en-US" sz="4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M</a:t>
          </a:r>
          <a:r>
            <a:rPr lang="ru-RU" sz="40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addy</a:t>
          </a:r>
          <a:r>
            <a:rPr lang="ru-RU" sz="4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zatlar</a:t>
          </a:r>
          <a:r>
            <a:rPr lang="ru-RU" sz="4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duýgy</a:t>
          </a:r>
          <a:r>
            <a:rPr lang="ru-RU" sz="4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agzalary</a:t>
          </a:r>
          <a:endParaRPr lang="ru-RU" sz="4000" b="1" dirty="0" smtClean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ru-RU" sz="40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myz</a:t>
          </a:r>
          <a:r>
            <a:rPr lang="ru-RU" sz="4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arkaly</a:t>
          </a:r>
          <a:r>
            <a:rPr lang="ru-RU" sz="4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görüp</a:t>
          </a:r>
          <a:r>
            <a:rPr lang="ru-RU" sz="4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40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duýup</a:t>
          </a:r>
          <a:r>
            <a:rPr lang="ru-RU" sz="4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40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syzyp</a:t>
          </a:r>
          <a:r>
            <a:rPr lang="ru-RU" sz="4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bilýän</a:t>
          </a:r>
          <a:r>
            <a:rPr lang="ru-RU" sz="4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zatlarymyz</a:t>
          </a:r>
          <a:endParaRPr lang="ru-RU" sz="4000" b="1" dirty="0">
            <a:solidFill>
              <a:srgbClr val="0070C0"/>
            </a:solidFill>
          </a:endParaRPr>
        </a:p>
      </dgm:t>
    </dgm:pt>
    <dgm:pt modelId="{928736FC-DCFE-44B7-A74D-DB18FD2F88FC}" type="parTrans" cxnId="{D369F698-A5DE-45EE-97DD-91C992A3230F}">
      <dgm:prSet/>
      <dgm:spPr/>
      <dgm:t>
        <a:bodyPr/>
        <a:lstStyle/>
        <a:p>
          <a:endParaRPr lang="ru-RU"/>
        </a:p>
      </dgm:t>
    </dgm:pt>
    <dgm:pt modelId="{D702C00D-2AEA-46F6-A4EE-60D0145B8841}" type="sibTrans" cxnId="{D369F698-A5DE-45EE-97DD-91C992A3230F}">
      <dgm:prSet/>
      <dgm:spPr/>
      <dgm:t>
        <a:bodyPr/>
        <a:lstStyle/>
        <a:p>
          <a:endParaRPr lang="ru-RU"/>
        </a:p>
      </dgm:t>
    </dgm:pt>
    <dgm:pt modelId="{481372CC-CFAF-432A-8092-426E8E9F6A25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ru-RU" sz="3600" b="1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Ruh</a:t>
          </a:r>
          <a:endParaRPr lang="ru-RU" sz="3600" dirty="0">
            <a:solidFill>
              <a:srgbClr val="FF0000"/>
            </a:solidFill>
          </a:endParaRPr>
        </a:p>
      </dgm:t>
    </dgm:pt>
    <dgm:pt modelId="{3EE807F1-5FD0-4E6E-BADD-E57FDCE0502C}" type="parTrans" cxnId="{4E3B2583-6BCC-4486-A60F-2F2576F9D62D}">
      <dgm:prSet/>
      <dgm:spPr/>
      <dgm:t>
        <a:bodyPr/>
        <a:lstStyle/>
        <a:p>
          <a:endParaRPr lang="ru-RU"/>
        </a:p>
      </dgm:t>
    </dgm:pt>
    <dgm:pt modelId="{66970616-DD9A-43B3-96D8-74877A9111A8}" type="sibTrans" cxnId="{4E3B2583-6BCC-4486-A60F-2F2576F9D62D}">
      <dgm:prSet/>
      <dgm:spPr/>
      <dgm:t>
        <a:bodyPr/>
        <a:lstStyle/>
        <a:p>
          <a:endParaRPr lang="ru-RU"/>
        </a:p>
      </dgm:t>
    </dgm:pt>
    <dgm:pt modelId="{84876591-B524-4019-8A77-BE561464DB6D}">
      <dgm:prSet phldrT="[Текст]" custT="1"/>
      <dgm:spPr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pPr algn="ctr"/>
          <a:r>
            <a:rPr lang="en-US" sz="60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A</a:t>
          </a:r>
          <a:r>
            <a:rPr lang="ru-RU" sz="60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ň </a:t>
          </a:r>
          <a:r>
            <a:rPr lang="ru-RU" sz="6000" dirty="0" err="1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esasynda</a:t>
          </a:r>
          <a:r>
            <a:rPr lang="ru-RU" sz="60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6000" dirty="0" err="1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göze</a:t>
          </a:r>
          <a:r>
            <a:rPr lang="ru-RU" sz="60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6000" dirty="0" err="1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görünmeýän</a:t>
          </a:r>
          <a:r>
            <a:rPr lang="ru-RU" sz="60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6000" dirty="0" err="1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zatlar</a:t>
          </a:r>
          <a:endParaRPr lang="ru-RU" sz="6000" dirty="0">
            <a:solidFill>
              <a:schemeClr val="accent2">
                <a:lumMod val="75000"/>
              </a:schemeClr>
            </a:solidFill>
          </a:endParaRPr>
        </a:p>
      </dgm:t>
    </dgm:pt>
    <dgm:pt modelId="{73646CF2-8F4C-43EB-AE51-A54BB5F05434}" type="parTrans" cxnId="{FF5FF4CE-CCBD-452C-9BB1-03BEF842359F}">
      <dgm:prSet/>
      <dgm:spPr/>
      <dgm:t>
        <a:bodyPr/>
        <a:lstStyle/>
        <a:p>
          <a:endParaRPr lang="ru-RU"/>
        </a:p>
      </dgm:t>
    </dgm:pt>
    <dgm:pt modelId="{2F8F5F75-11EA-4DDE-9646-0E067B818F99}" type="sibTrans" cxnId="{FF5FF4CE-CCBD-452C-9BB1-03BEF842359F}">
      <dgm:prSet/>
      <dgm:spPr/>
      <dgm:t>
        <a:bodyPr/>
        <a:lstStyle/>
        <a:p>
          <a:endParaRPr lang="ru-RU"/>
        </a:p>
      </dgm:t>
    </dgm:pt>
    <dgm:pt modelId="{30BCE6CD-EFE3-4F07-83EC-2F79B6815608}">
      <dgm:prSet phldrT="[Текст]" custT="1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ru-RU" sz="3600" b="1" dirty="0" err="1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Ideal</a:t>
          </a:r>
          <a:r>
            <a:rPr lang="ru-RU" sz="36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3600" dirty="0">
            <a:solidFill>
              <a:schemeClr val="accent6">
                <a:lumMod val="75000"/>
              </a:schemeClr>
            </a:solidFill>
          </a:endParaRPr>
        </a:p>
      </dgm:t>
    </dgm:pt>
    <dgm:pt modelId="{173D8481-3BFC-43C8-8A77-79795AB13F29}" type="parTrans" cxnId="{090B4261-B6DE-45A3-9D37-BA4E3A93C1C4}">
      <dgm:prSet/>
      <dgm:spPr/>
      <dgm:t>
        <a:bodyPr/>
        <a:lstStyle/>
        <a:p>
          <a:endParaRPr lang="ru-RU"/>
        </a:p>
      </dgm:t>
    </dgm:pt>
    <dgm:pt modelId="{C4A71F77-8509-4DC6-9EE6-7AD8538B530C}" type="sibTrans" cxnId="{090B4261-B6DE-45A3-9D37-BA4E3A93C1C4}">
      <dgm:prSet/>
      <dgm:spPr/>
      <dgm:t>
        <a:bodyPr/>
        <a:lstStyle/>
        <a:p>
          <a:endParaRPr lang="ru-RU"/>
        </a:p>
      </dgm:t>
    </dgm:pt>
    <dgm:pt modelId="{F3123ACE-D531-4DA6-B10A-56343E6D69D4}">
      <dgm:prSet phldrT="[Текст]" custT="1"/>
      <dgm:spPr>
        <a:solidFill>
          <a:srgbClr val="00B0F0"/>
        </a:solidFill>
        <a:effectLst>
          <a:glow rad="228600">
            <a:schemeClr val="accent5">
              <a:satMod val="175000"/>
              <a:alpha val="40000"/>
            </a:schemeClr>
          </a:glow>
        </a:effectLst>
      </dgm:spPr>
      <dgm:t>
        <a:bodyPr/>
        <a:lstStyle/>
        <a:p>
          <a:pPr algn="ctr"/>
          <a:r>
            <a:rPr lang="ru-RU" sz="48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Diňe</a:t>
          </a:r>
          <a:r>
            <a:rPr lang="ru-RU" sz="4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8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göz</a:t>
          </a:r>
          <a:r>
            <a:rPr lang="ru-RU" sz="4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8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öňüne</a:t>
          </a:r>
          <a:r>
            <a:rPr lang="ru-RU" sz="4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8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getiril</a:t>
          </a:r>
          <a:r>
            <a:rPr lang="ru-RU" sz="4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-</a:t>
          </a:r>
        </a:p>
        <a:p>
          <a:pPr algn="ctr"/>
          <a:r>
            <a:rPr lang="ru-RU" sz="48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ýän</a:t>
          </a:r>
          <a:r>
            <a:rPr lang="ru-RU" sz="4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48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pikir</a:t>
          </a:r>
          <a:r>
            <a:rPr lang="ru-RU" sz="4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8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ýöredil-ýän</a:t>
          </a:r>
          <a:r>
            <a:rPr lang="ru-RU" sz="4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800" b="1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zatlar</a:t>
          </a:r>
          <a:endParaRPr lang="ru-RU" sz="4800" b="1" dirty="0">
            <a:solidFill>
              <a:srgbClr val="FFFF00"/>
            </a:solidFill>
          </a:endParaRPr>
        </a:p>
      </dgm:t>
    </dgm:pt>
    <dgm:pt modelId="{1C58FDE8-A1FB-4DF0-85D7-FD7DDCFD2C83}" type="parTrans" cxnId="{AC236207-A47C-46BE-8CFC-EE2A1818391A}">
      <dgm:prSet/>
      <dgm:spPr/>
      <dgm:t>
        <a:bodyPr/>
        <a:lstStyle/>
        <a:p>
          <a:endParaRPr lang="ru-RU"/>
        </a:p>
      </dgm:t>
    </dgm:pt>
    <dgm:pt modelId="{82EB5272-092B-4291-A11F-B849A60256BF}" type="sibTrans" cxnId="{AC236207-A47C-46BE-8CFC-EE2A1818391A}">
      <dgm:prSet/>
      <dgm:spPr/>
      <dgm:t>
        <a:bodyPr/>
        <a:lstStyle/>
        <a:p>
          <a:endParaRPr lang="ru-RU"/>
        </a:p>
      </dgm:t>
    </dgm:pt>
    <dgm:pt modelId="{C014CF82-5BE0-4FEC-91CE-3E8D262543C0}" type="pres">
      <dgm:prSet presAssocID="{DC9705D1-AF0D-4532-8322-8E92DFAD4B0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3740A9F-474C-4D84-B3A7-190E1B25EA24}" type="pres">
      <dgm:prSet presAssocID="{63C7715D-0DA0-4F81-BBAA-57435B2BCE28}" presName="compositeNode" presStyleCnt="0">
        <dgm:presLayoutVars>
          <dgm:bulletEnabled val="1"/>
        </dgm:presLayoutVars>
      </dgm:prSet>
      <dgm:spPr/>
    </dgm:pt>
    <dgm:pt modelId="{279A6CE8-F8D8-42DC-8208-48B3C7CE7D63}" type="pres">
      <dgm:prSet presAssocID="{63C7715D-0DA0-4F81-BBAA-57435B2BCE28}" presName="bgRect" presStyleLbl="node1" presStyleIdx="0" presStyleCnt="3" custScaleX="105146" custScaleY="180969" custLinFactNeighborX="-202" custLinFactNeighborY="1575"/>
      <dgm:spPr/>
      <dgm:t>
        <a:bodyPr/>
        <a:lstStyle/>
        <a:p>
          <a:endParaRPr lang="ru-RU"/>
        </a:p>
      </dgm:t>
    </dgm:pt>
    <dgm:pt modelId="{AFC9588A-46C1-4FC6-9801-AC47AD390B9D}" type="pres">
      <dgm:prSet presAssocID="{63C7715D-0DA0-4F81-BBAA-57435B2BCE28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3C285A-B494-4190-9FAF-1761CD4E3BA1}" type="pres">
      <dgm:prSet presAssocID="{63C7715D-0DA0-4F81-BBAA-57435B2BCE28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2EAE2D-5243-44FD-AFBD-5447E79D9D0A}" type="pres">
      <dgm:prSet presAssocID="{73414744-13D4-486D-A116-67D69D864318}" presName="hSp" presStyleCnt="0"/>
      <dgm:spPr/>
    </dgm:pt>
    <dgm:pt modelId="{817F76B9-9E2A-4A29-B319-821F566981A7}" type="pres">
      <dgm:prSet presAssocID="{73414744-13D4-486D-A116-67D69D864318}" presName="vProcSp" presStyleCnt="0"/>
      <dgm:spPr/>
    </dgm:pt>
    <dgm:pt modelId="{B20137E0-BC7C-464C-9FE3-C5C3A500B0D7}" type="pres">
      <dgm:prSet presAssocID="{73414744-13D4-486D-A116-67D69D864318}" presName="vSp1" presStyleCnt="0"/>
      <dgm:spPr/>
    </dgm:pt>
    <dgm:pt modelId="{86D438FE-CA28-4E2C-8993-CBA9A86F53D6}" type="pres">
      <dgm:prSet presAssocID="{73414744-13D4-486D-A116-67D69D864318}" presName="simulatedConn" presStyleLbl="solidFgAcc1" presStyleIdx="0" presStyleCnt="2"/>
      <dgm:spPr/>
    </dgm:pt>
    <dgm:pt modelId="{939ADE94-E43A-47CE-B11D-60AAD7CBEFC7}" type="pres">
      <dgm:prSet presAssocID="{73414744-13D4-486D-A116-67D69D864318}" presName="vSp2" presStyleCnt="0"/>
      <dgm:spPr/>
    </dgm:pt>
    <dgm:pt modelId="{B8B0CEDC-8EDA-4634-9A0B-BAB007C764EC}" type="pres">
      <dgm:prSet presAssocID="{73414744-13D4-486D-A116-67D69D864318}" presName="sibTrans" presStyleCnt="0"/>
      <dgm:spPr/>
    </dgm:pt>
    <dgm:pt modelId="{C04C0E85-6F5B-4BDF-B417-7DF6DE0551CE}" type="pres">
      <dgm:prSet presAssocID="{481372CC-CFAF-432A-8092-426E8E9F6A25}" presName="compositeNode" presStyleCnt="0">
        <dgm:presLayoutVars>
          <dgm:bulletEnabled val="1"/>
        </dgm:presLayoutVars>
      </dgm:prSet>
      <dgm:spPr/>
    </dgm:pt>
    <dgm:pt modelId="{19D00B17-9FB2-45F2-902F-435D2258C080}" type="pres">
      <dgm:prSet presAssocID="{481372CC-CFAF-432A-8092-426E8E9F6A25}" presName="bgRect" presStyleLbl="node1" presStyleIdx="1" presStyleCnt="3" custScaleX="102526" custScaleY="180843" custLinFactNeighborX="1547" custLinFactNeighborY="1575"/>
      <dgm:spPr/>
      <dgm:t>
        <a:bodyPr/>
        <a:lstStyle/>
        <a:p>
          <a:endParaRPr lang="ru-RU"/>
        </a:p>
      </dgm:t>
    </dgm:pt>
    <dgm:pt modelId="{2EDCA91B-5CC5-4603-A39E-AC0A2D5C6A75}" type="pres">
      <dgm:prSet presAssocID="{481372CC-CFAF-432A-8092-426E8E9F6A25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176B33-4D68-4616-80FF-F57BA8AE47A0}" type="pres">
      <dgm:prSet presAssocID="{481372CC-CFAF-432A-8092-426E8E9F6A25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4AFE8C-7F92-44AC-9943-6D100F7B29E5}" type="pres">
      <dgm:prSet presAssocID="{66970616-DD9A-43B3-96D8-74877A9111A8}" presName="hSp" presStyleCnt="0"/>
      <dgm:spPr/>
    </dgm:pt>
    <dgm:pt modelId="{E44C8816-2AF1-4F2E-B284-CB13AF915537}" type="pres">
      <dgm:prSet presAssocID="{66970616-DD9A-43B3-96D8-74877A9111A8}" presName="vProcSp" presStyleCnt="0"/>
      <dgm:spPr/>
    </dgm:pt>
    <dgm:pt modelId="{B6C18F00-23BD-4509-873B-AC6FCB393F8F}" type="pres">
      <dgm:prSet presAssocID="{66970616-DD9A-43B3-96D8-74877A9111A8}" presName="vSp1" presStyleCnt="0"/>
      <dgm:spPr/>
    </dgm:pt>
    <dgm:pt modelId="{C7DE612F-F328-459B-A7C8-8C9E4B0EDE34}" type="pres">
      <dgm:prSet presAssocID="{66970616-DD9A-43B3-96D8-74877A9111A8}" presName="simulatedConn" presStyleLbl="solidFgAcc1" presStyleIdx="1" presStyleCnt="2"/>
      <dgm:spPr/>
    </dgm:pt>
    <dgm:pt modelId="{DB2076A4-4339-4CB4-B904-5A4AECCA0C37}" type="pres">
      <dgm:prSet presAssocID="{66970616-DD9A-43B3-96D8-74877A9111A8}" presName="vSp2" presStyleCnt="0"/>
      <dgm:spPr/>
    </dgm:pt>
    <dgm:pt modelId="{5A6DCAB8-B65B-4E49-8189-09055E3BEF47}" type="pres">
      <dgm:prSet presAssocID="{66970616-DD9A-43B3-96D8-74877A9111A8}" presName="sibTrans" presStyleCnt="0"/>
      <dgm:spPr/>
    </dgm:pt>
    <dgm:pt modelId="{73EC0BAA-8E0D-4C34-B072-891F2AF0BC88}" type="pres">
      <dgm:prSet presAssocID="{30BCE6CD-EFE3-4F07-83EC-2F79B6815608}" presName="compositeNode" presStyleCnt="0">
        <dgm:presLayoutVars>
          <dgm:bulletEnabled val="1"/>
        </dgm:presLayoutVars>
      </dgm:prSet>
      <dgm:spPr/>
    </dgm:pt>
    <dgm:pt modelId="{25AC56DC-D582-41C7-A62A-7C126C32C520}" type="pres">
      <dgm:prSet presAssocID="{30BCE6CD-EFE3-4F07-83EC-2F79B6815608}" presName="bgRect" presStyleLbl="node1" presStyleIdx="2" presStyleCnt="3" custScaleY="180328" custLinFactNeighborX="-117" custLinFactNeighborY="1575"/>
      <dgm:spPr/>
      <dgm:t>
        <a:bodyPr/>
        <a:lstStyle/>
        <a:p>
          <a:endParaRPr lang="ru-RU"/>
        </a:p>
      </dgm:t>
    </dgm:pt>
    <dgm:pt modelId="{7E1A487F-2561-49A8-B77C-F7F6390C174E}" type="pres">
      <dgm:prSet presAssocID="{30BCE6CD-EFE3-4F07-83EC-2F79B6815608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567E9F-55CA-4A73-97CA-A8FEA0626034}" type="pres">
      <dgm:prSet presAssocID="{30BCE6CD-EFE3-4F07-83EC-2F79B6815608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C1042E-ED5A-421C-95CB-397A22D6A3D6}" type="presOf" srcId="{06A674B7-1A08-4954-A5E9-86FE0696E700}" destId="{E03C285A-B494-4190-9FAF-1761CD4E3BA1}" srcOrd="0" destOrd="0" presId="urn:microsoft.com/office/officeart/2005/8/layout/hProcess7"/>
    <dgm:cxn modelId="{CBF225B6-5A1A-4628-821A-285481957334}" type="presOf" srcId="{30BCE6CD-EFE3-4F07-83EC-2F79B6815608}" destId="{7E1A487F-2561-49A8-B77C-F7F6390C174E}" srcOrd="1" destOrd="0" presId="urn:microsoft.com/office/officeart/2005/8/layout/hProcess7"/>
    <dgm:cxn modelId="{546112A0-DD88-40F0-B38D-F45AA8D1E18D}" type="presOf" srcId="{63C7715D-0DA0-4F81-BBAA-57435B2BCE28}" destId="{279A6CE8-F8D8-42DC-8208-48B3C7CE7D63}" srcOrd="0" destOrd="0" presId="urn:microsoft.com/office/officeart/2005/8/layout/hProcess7"/>
    <dgm:cxn modelId="{4E3B2583-6BCC-4486-A60F-2F2576F9D62D}" srcId="{DC9705D1-AF0D-4532-8322-8E92DFAD4B0A}" destId="{481372CC-CFAF-432A-8092-426E8E9F6A25}" srcOrd="1" destOrd="0" parTransId="{3EE807F1-5FD0-4E6E-BADD-E57FDCE0502C}" sibTransId="{66970616-DD9A-43B3-96D8-74877A9111A8}"/>
    <dgm:cxn modelId="{502878B3-72BB-4E38-A37E-BC10399C2122}" type="presOf" srcId="{DC9705D1-AF0D-4532-8322-8E92DFAD4B0A}" destId="{C014CF82-5BE0-4FEC-91CE-3E8D262543C0}" srcOrd="0" destOrd="0" presId="urn:microsoft.com/office/officeart/2005/8/layout/hProcess7"/>
    <dgm:cxn modelId="{C5AF7B45-8B8E-4960-B67E-9666920A71E0}" type="presOf" srcId="{F3123ACE-D531-4DA6-B10A-56343E6D69D4}" destId="{98567E9F-55CA-4A73-97CA-A8FEA0626034}" srcOrd="0" destOrd="0" presId="urn:microsoft.com/office/officeart/2005/8/layout/hProcess7"/>
    <dgm:cxn modelId="{090B4261-B6DE-45A3-9D37-BA4E3A93C1C4}" srcId="{DC9705D1-AF0D-4532-8322-8E92DFAD4B0A}" destId="{30BCE6CD-EFE3-4F07-83EC-2F79B6815608}" srcOrd="2" destOrd="0" parTransId="{173D8481-3BFC-43C8-8A77-79795AB13F29}" sibTransId="{C4A71F77-8509-4DC6-9EE6-7AD8538B530C}"/>
    <dgm:cxn modelId="{5960DA64-AD95-47C0-8DD9-F929386ADB39}" type="presOf" srcId="{84876591-B524-4019-8A77-BE561464DB6D}" destId="{2F176B33-4D68-4616-80FF-F57BA8AE47A0}" srcOrd="0" destOrd="0" presId="urn:microsoft.com/office/officeart/2005/8/layout/hProcess7"/>
    <dgm:cxn modelId="{A2008D8C-24FA-48E9-A793-7CBA2B994012}" type="presOf" srcId="{481372CC-CFAF-432A-8092-426E8E9F6A25}" destId="{19D00B17-9FB2-45F2-902F-435D2258C080}" srcOrd="0" destOrd="0" presId="urn:microsoft.com/office/officeart/2005/8/layout/hProcess7"/>
    <dgm:cxn modelId="{D369F698-A5DE-45EE-97DD-91C992A3230F}" srcId="{63C7715D-0DA0-4F81-BBAA-57435B2BCE28}" destId="{06A674B7-1A08-4954-A5E9-86FE0696E700}" srcOrd="0" destOrd="0" parTransId="{928736FC-DCFE-44B7-A74D-DB18FD2F88FC}" sibTransId="{D702C00D-2AEA-46F6-A4EE-60D0145B8841}"/>
    <dgm:cxn modelId="{D213817F-11B2-4644-A59C-FC9C197C0785}" srcId="{DC9705D1-AF0D-4532-8322-8E92DFAD4B0A}" destId="{63C7715D-0DA0-4F81-BBAA-57435B2BCE28}" srcOrd="0" destOrd="0" parTransId="{A434B41B-E4CD-461B-A0B3-07C198F40F36}" sibTransId="{73414744-13D4-486D-A116-67D69D864318}"/>
    <dgm:cxn modelId="{EC4B82A2-576B-448A-ACCC-16F3B1279CCF}" type="presOf" srcId="{481372CC-CFAF-432A-8092-426E8E9F6A25}" destId="{2EDCA91B-5CC5-4603-A39E-AC0A2D5C6A75}" srcOrd="1" destOrd="0" presId="urn:microsoft.com/office/officeart/2005/8/layout/hProcess7"/>
    <dgm:cxn modelId="{FF5FF4CE-CCBD-452C-9BB1-03BEF842359F}" srcId="{481372CC-CFAF-432A-8092-426E8E9F6A25}" destId="{84876591-B524-4019-8A77-BE561464DB6D}" srcOrd="0" destOrd="0" parTransId="{73646CF2-8F4C-43EB-AE51-A54BB5F05434}" sibTransId="{2F8F5F75-11EA-4DDE-9646-0E067B818F99}"/>
    <dgm:cxn modelId="{AC236207-A47C-46BE-8CFC-EE2A1818391A}" srcId="{30BCE6CD-EFE3-4F07-83EC-2F79B6815608}" destId="{F3123ACE-D531-4DA6-B10A-56343E6D69D4}" srcOrd="0" destOrd="0" parTransId="{1C58FDE8-A1FB-4DF0-85D7-FD7DDCFD2C83}" sibTransId="{82EB5272-092B-4291-A11F-B849A60256BF}"/>
    <dgm:cxn modelId="{9C7FBACC-518C-4202-B69A-59B2D1AAC1E2}" type="presOf" srcId="{63C7715D-0DA0-4F81-BBAA-57435B2BCE28}" destId="{AFC9588A-46C1-4FC6-9801-AC47AD390B9D}" srcOrd="1" destOrd="0" presId="urn:microsoft.com/office/officeart/2005/8/layout/hProcess7"/>
    <dgm:cxn modelId="{AF26DCDE-BEE0-4C22-A5F8-E4A4FFEA4A42}" type="presOf" srcId="{30BCE6CD-EFE3-4F07-83EC-2F79B6815608}" destId="{25AC56DC-D582-41C7-A62A-7C126C32C520}" srcOrd="0" destOrd="0" presId="urn:microsoft.com/office/officeart/2005/8/layout/hProcess7"/>
    <dgm:cxn modelId="{4EF15497-7228-45A1-9C19-20DF9DE9B6B0}" type="presParOf" srcId="{C014CF82-5BE0-4FEC-91CE-3E8D262543C0}" destId="{A3740A9F-474C-4D84-B3A7-190E1B25EA24}" srcOrd="0" destOrd="0" presId="urn:microsoft.com/office/officeart/2005/8/layout/hProcess7"/>
    <dgm:cxn modelId="{EBB73A43-4432-430A-9E31-CD5F92E6B1A9}" type="presParOf" srcId="{A3740A9F-474C-4D84-B3A7-190E1B25EA24}" destId="{279A6CE8-F8D8-42DC-8208-48B3C7CE7D63}" srcOrd="0" destOrd="0" presId="urn:microsoft.com/office/officeart/2005/8/layout/hProcess7"/>
    <dgm:cxn modelId="{7354ABB3-CB6B-4467-AE7E-D14E16595398}" type="presParOf" srcId="{A3740A9F-474C-4D84-B3A7-190E1B25EA24}" destId="{AFC9588A-46C1-4FC6-9801-AC47AD390B9D}" srcOrd="1" destOrd="0" presId="urn:microsoft.com/office/officeart/2005/8/layout/hProcess7"/>
    <dgm:cxn modelId="{97BE169E-106A-46A4-A564-DF1A5FB201FF}" type="presParOf" srcId="{A3740A9F-474C-4D84-B3A7-190E1B25EA24}" destId="{E03C285A-B494-4190-9FAF-1761CD4E3BA1}" srcOrd="2" destOrd="0" presId="urn:microsoft.com/office/officeart/2005/8/layout/hProcess7"/>
    <dgm:cxn modelId="{6B7118BC-93A6-4773-8CBC-E48BFB5761D4}" type="presParOf" srcId="{C014CF82-5BE0-4FEC-91CE-3E8D262543C0}" destId="{272EAE2D-5243-44FD-AFBD-5447E79D9D0A}" srcOrd="1" destOrd="0" presId="urn:microsoft.com/office/officeart/2005/8/layout/hProcess7"/>
    <dgm:cxn modelId="{B5AC6FAC-6980-4BF3-9535-E43661877BE2}" type="presParOf" srcId="{C014CF82-5BE0-4FEC-91CE-3E8D262543C0}" destId="{817F76B9-9E2A-4A29-B319-821F566981A7}" srcOrd="2" destOrd="0" presId="urn:microsoft.com/office/officeart/2005/8/layout/hProcess7"/>
    <dgm:cxn modelId="{5E5B28AB-DC7F-45BA-9870-28E789EA97CC}" type="presParOf" srcId="{817F76B9-9E2A-4A29-B319-821F566981A7}" destId="{B20137E0-BC7C-464C-9FE3-C5C3A500B0D7}" srcOrd="0" destOrd="0" presId="urn:microsoft.com/office/officeart/2005/8/layout/hProcess7"/>
    <dgm:cxn modelId="{68B64CBD-66C7-4F12-AAAF-D5617E8BD9EB}" type="presParOf" srcId="{817F76B9-9E2A-4A29-B319-821F566981A7}" destId="{86D438FE-CA28-4E2C-8993-CBA9A86F53D6}" srcOrd="1" destOrd="0" presId="urn:microsoft.com/office/officeart/2005/8/layout/hProcess7"/>
    <dgm:cxn modelId="{F9FC390F-0A4F-427B-AE3F-4F9EFFFFB475}" type="presParOf" srcId="{817F76B9-9E2A-4A29-B319-821F566981A7}" destId="{939ADE94-E43A-47CE-B11D-60AAD7CBEFC7}" srcOrd="2" destOrd="0" presId="urn:microsoft.com/office/officeart/2005/8/layout/hProcess7"/>
    <dgm:cxn modelId="{DAE05760-1FBD-4854-B88A-0FC8ECEB6ED4}" type="presParOf" srcId="{C014CF82-5BE0-4FEC-91CE-3E8D262543C0}" destId="{B8B0CEDC-8EDA-4634-9A0B-BAB007C764EC}" srcOrd="3" destOrd="0" presId="urn:microsoft.com/office/officeart/2005/8/layout/hProcess7"/>
    <dgm:cxn modelId="{C19BD879-9501-4BDC-BFBC-F7168CCAF627}" type="presParOf" srcId="{C014CF82-5BE0-4FEC-91CE-3E8D262543C0}" destId="{C04C0E85-6F5B-4BDF-B417-7DF6DE0551CE}" srcOrd="4" destOrd="0" presId="urn:microsoft.com/office/officeart/2005/8/layout/hProcess7"/>
    <dgm:cxn modelId="{8481E93C-38D3-4420-AA6C-1139D23A2A51}" type="presParOf" srcId="{C04C0E85-6F5B-4BDF-B417-7DF6DE0551CE}" destId="{19D00B17-9FB2-45F2-902F-435D2258C080}" srcOrd="0" destOrd="0" presId="urn:microsoft.com/office/officeart/2005/8/layout/hProcess7"/>
    <dgm:cxn modelId="{7261A036-EC54-4A4B-BCD2-514424903625}" type="presParOf" srcId="{C04C0E85-6F5B-4BDF-B417-7DF6DE0551CE}" destId="{2EDCA91B-5CC5-4603-A39E-AC0A2D5C6A75}" srcOrd="1" destOrd="0" presId="urn:microsoft.com/office/officeart/2005/8/layout/hProcess7"/>
    <dgm:cxn modelId="{6B8E0E5D-CC4C-48B8-B49D-E4C07DE3E454}" type="presParOf" srcId="{C04C0E85-6F5B-4BDF-B417-7DF6DE0551CE}" destId="{2F176B33-4D68-4616-80FF-F57BA8AE47A0}" srcOrd="2" destOrd="0" presId="urn:microsoft.com/office/officeart/2005/8/layout/hProcess7"/>
    <dgm:cxn modelId="{5C9895A5-5515-432B-A215-84DF9CF09127}" type="presParOf" srcId="{C014CF82-5BE0-4FEC-91CE-3E8D262543C0}" destId="{3A4AFE8C-7F92-44AC-9943-6D100F7B29E5}" srcOrd="5" destOrd="0" presId="urn:microsoft.com/office/officeart/2005/8/layout/hProcess7"/>
    <dgm:cxn modelId="{40292408-A191-41FB-AA38-02F64E9C04BC}" type="presParOf" srcId="{C014CF82-5BE0-4FEC-91CE-3E8D262543C0}" destId="{E44C8816-2AF1-4F2E-B284-CB13AF915537}" srcOrd="6" destOrd="0" presId="urn:microsoft.com/office/officeart/2005/8/layout/hProcess7"/>
    <dgm:cxn modelId="{1A2BA73D-AAD5-4341-B859-7D38C7A8F92F}" type="presParOf" srcId="{E44C8816-2AF1-4F2E-B284-CB13AF915537}" destId="{B6C18F00-23BD-4509-873B-AC6FCB393F8F}" srcOrd="0" destOrd="0" presId="urn:microsoft.com/office/officeart/2005/8/layout/hProcess7"/>
    <dgm:cxn modelId="{BCCDE377-4252-40C6-B3BB-66132B2D27B3}" type="presParOf" srcId="{E44C8816-2AF1-4F2E-B284-CB13AF915537}" destId="{C7DE612F-F328-459B-A7C8-8C9E4B0EDE34}" srcOrd="1" destOrd="0" presId="urn:microsoft.com/office/officeart/2005/8/layout/hProcess7"/>
    <dgm:cxn modelId="{94EEED54-7956-4DEE-ACDD-6B6987CC495D}" type="presParOf" srcId="{E44C8816-2AF1-4F2E-B284-CB13AF915537}" destId="{DB2076A4-4339-4CB4-B904-5A4AECCA0C37}" srcOrd="2" destOrd="0" presId="urn:microsoft.com/office/officeart/2005/8/layout/hProcess7"/>
    <dgm:cxn modelId="{D63EC06E-BB7E-4C4C-BCA0-1FF522BD9F5A}" type="presParOf" srcId="{C014CF82-5BE0-4FEC-91CE-3E8D262543C0}" destId="{5A6DCAB8-B65B-4E49-8189-09055E3BEF47}" srcOrd="7" destOrd="0" presId="urn:microsoft.com/office/officeart/2005/8/layout/hProcess7"/>
    <dgm:cxn modelId="{DF4E303E-9611-44AE-9D46-C04FD55D17C7}" type="presParOf" srcId="{C014CF82-5BE0-4FEC-91CE-3E8D262543C0}" destId="{73EC0BAA-8E0D-4C34-B072-891F2AF0BC88}" srcOrd="8" destOrd="0" presId="urn:microsoft.com/office/officeart/2005/8/layout/hProcess7"/>
    <dgm:cxn modelId="{811F991D-ADFE-4081-94F1-AA6B47D9A582}" type="presParOf" srcId="{73EC0BAA-8E0D-4C34-B072-891F2AF0BC88}" destId="{25AC56DC-D582-41C7-A62A-7C126C32C520}" srcOrd="0" destOrd="0" presId="urn:microsoft.com/office/officeart/2005/8/layout/hProcess7"/>
    <dgm:cxn modelId="{72F3B6A9-9229-436B-BB8B-E241D3C6FB1C}" type="presParOf" srcId="{73EC0BAA-8E0D-4C34-B072-891F2AF0BC88}" destId="{7E1A487F-2561-49A8-B77C-F7F6390C174E}" srcOrd="1" destOrd="0" presId="urn:microsoft.com/office/officeart/2005/8/layout/hProcess7"/>
    <dgm:cxn modelId="{F814DCC9-B989-432D-BF76-4D73A2AA634C}" type="presParOf" srcId="{73EC0BAA-8E0D-4C34-B072-891F2AF0BC88}" destId="{98567E9F-55CA-4A73-97CA-A8FEA0626034}" srcOrd="2" destOrd="0" presId="urn:microsoft.com/office/officeart/2005/8/layout/hProcess7"/>
  </dgm:cxnLst>
  <dgm:bg>
    <a:solidFill>
      <a:srgbClr val="FF0000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5125FE-CFA7-4F08-A6D4-353E7A44AC28}">
      <dsp:nvSpPr>
        <dsp:cNvPr id="0" name=""/>
        <dsp:cNvSpPr/>
      </dsp:nvSpPr>
      <dsp:spPr>
        <a:xfrm>
          <a:off x="416094" y="254010"/>
          <a:ext cx="8337952" cy="1930654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2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400" b="1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Peýdalanylan</a:t>
          </a:r>
          <a:r>
            <a:rPr lang="en-US" sz="5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5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edebiýatlar</a:t>
          </a:r>
          <a:r>
            <a:rPr lang="ru-RU" sz="5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:</a:t>
          </a:r>
          <a:r>
            <a:rPr lang="en-US" sz="5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en-US" sz="5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endParaRPr lang="ru-RU" sz="5400" kern="1200" dirty="0">
            <a:solidFill>
              <a:schemeClr val="tx1"/>
            </a:solidFill>
          </a:endParaRPr>
        </a:p>
      </dsp:txBody>
      <dsp:txXfrm>
        <a:off x="472641" y="310557"/>
        <a:ext cx="8224858" cy="1817560"/>
      </dsp:txXfrm>
    </dsp:sp>
    <dsp:sp modelId="{1E236E2C-D8B4-4413-BB46-088EE2D744A9}">
      <dsp:nvSpPr>
        <dsp:cNvPr id="0" name=""/>
        <dsp:cNvSpPr/>
      </dsp:nvSpPr>
      <dsp:spPr>
        <a:xfrm rot="3378113">
          <a:off x="5341187" y="2184561"/>
          <a:ext cx="177378" cy="603200"/>
        </a:xfrm>
        <a:prstGeom prst="left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>
        <a:off x="5394400" y="2305201"/>
        <a:ext cx="70952" cy="361920"/>
      </dsp:txXfrm>
    </dsp:sp>
    <dsp:sp modelId="{CF704E8A-199F-49AE-B82F-6B14543F67DC}">
      <dsp:nvSpPr>
        <dsp:cNvPr id="0" name=""/>
        <dsp:cNvSpPr/>
      </dsp:nvSpPr>
      <dsp:spPr>
        <a:xfrm>
          <a:off x="4860029" y="2787657"/>
          <a:ext cx="4158463" cy="3923784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2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b="1" kern="12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Gurbanguly</a:t>
          </a:r>
          <a:endParaRPr lang="en-US" sz="3600" b="1" kern="1200" dirty="0" smtClean="0">
            <a:solidFill>
              <a:schemeClr val="accent6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b="1" kern="12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Berdimuhamedow </a:t>
          </a:r>
          <a:r>
            <a:rPr lang="tk-TM" sz="3600" b="1" kern="12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Älem içre at gezer.</a:t>
          </a:r>
        </a:p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k-TM" sz="3600" b="1" kern="12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A.2011ý.</a:t>
          </a:r>
          <a:endParaRPr lang="ru-RU" sz="3600" b="1" kern="1200" dirty="0">
            <a:solidFill>
              <a:schemeClr val="accent6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974953" y="2902581"/>
        <a:ext cx="3928615" cy="3693936"/>
      </dsp:txXfrm>
    </dsp:sp>
    <dsp:sp modelId="{9E227ED6-F329-42EE-8E28-70F352DE5842}">
      <dsp:nvSpPr>
        <dsp:cNvPr id="0" name=""/>
        <dsp:cNvSpPr/>
      </dsp:nvSpPr>
      <dsp:spPr>
        <a:xfrm rot="10747545">
          <a:off x="4643702" y="4481369"/>
          <a:ext cx="210957" cy="603200"/>
        </a:xfrm>
        <a:prstGeom prst="left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 rot="10800000">
        <a:off x="4706989" y="4602009"/>
        <a:ext cx="84383" cy="361920"/>
      </dsp:txXfrm>
    </dsp:sp>
    <dsp:sp modelId="{8F360BCF-ABF4-450D-A556-10DF9112B8EE}">
      <dsp:nvSpPr>
        <dsp:cNvPr id="0" name=""/>
        <dsp:cNvSpPr/>
      </dsp:nvSpPr>
      <dsp:spPr>
        <a:xfrm>
          <a:off x="107504" y="2890359"/>
          <a:ext cx="4530827" cy="3857742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2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40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k-TM" sz="36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Türkmenistanyň Konstitusiýasy. </a:t>
          </a:r>
          <a:r>
            <a:rPr lang="tk-TM" sz="36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</a:t>
          </a:r>
          <a:r>
            <a:rPr lang="en-US" sz="36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</a:t>
          </a:r>
          <a:r>
            <a:rPr lang="tk-TM" sz="36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ý</a:t>
          </a:r>
          <a:r>
            <a:rPr lang="tk-TM" sz="3600" b="1" kern="1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3600" b="1" kern="1200" dirty="0" smtClean="0">
            <a:solidFill>
              <a:schemeClr val="accent6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20493" y="3003348"/>
        <a:ext cx="4304849" cy="3631764"/>
      </dsp:txXfrm>
    </dsp:sp>
    <dsp:sp modelId="{86EFCA8C-B141-4C5D-AA5E-E05EB5123236}">
      <dsp:nvSpPr>
        <dsp:cNvPr id="0" name=""/>
        <dsp:cNvSpPr/>
      </dsp:nvSpPr>
      <dsp:spPr>
        <a:xfrm rot="18094256">
          <a:off x="3686357" y="2235912"/>
          <a:ext cx="177378" cy="603200"/>
        </a:xfrm>
        <a:prstGeom prst="leftRightArrow">
          <a:avLst>
            <a:gd name="adj1" fmla="val 60000"/>
            <a:gd name="adj2" fmla="val 50000"/>
          </a:avLst>
        </a:prstGeom>
        <a:solidFill>
          <a:srgbClr val="C0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>
        <a:off x="3739570" y="2356552"/>
        <a:ext cx="70952" cy="36192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35B317-24E0-4347-B8C2-935D155E164D}">
      <dsp:nvSpPr>
        <dsp:cNvPr id="0" name=""/>
        <dsp:cNvSpPr/>
      </dsp:nvSpPr>
      <dsp:spPr>
        <a:xfrm>
          <a:off x="55766" y="0"/>
          <a:ext cx="7660866" cy="2057400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noFill/>
          <a:prstDash val="solid"/>
        </a:ln>
        <a:effectLst>
          <a:glow rad="228600">
            <a:schemeClr val="accent5">
              <a:satMod val="175000"/>
              <a:alpha val="40000"/>
            </a:schemeClr>
          </a:glow>
          <a:outerShdw blurRad="107950" dist="12700" dir="5400000" algn="ctr" rotWithShape="0">
            <a:srgbClr val="000000"/>
          </a:outerShdw>
          <a:reflection blurRad="6350" stA="50000" endA="300" endPos="55000" dir="5400000" sy="-100000" algn="bl" rotWithShape="0"/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rPr>
            <a:t>Barlyk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–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bu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diňe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maddy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ruhy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zatlaryň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köplügidir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başgaça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aýtsak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dünýäde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maddy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ruhy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zatlardan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başga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hiç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zat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ýokdur</a:t>
          </a:r>
          <a:r>
            <a:rPr lang="ru-RU" sz="28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. </a:t>
          </a:r>
          <a:endParaRPr lang="ru-RU" sz="2800" kern="1200" dirty="0">
            <a:solidFill>
              <a:srgbClr val="0070C0"/>
            </a:solidFill>
          </a:endParaRPr>
        </a:p>
      </dsp:txBody>
      <dsp:txXfrm>
        <a:off x="116025" y="60259"/>
        <a:ext cx="5470900" cy="1936882"/>
      </dsp:txXfrm>
    </dsp:sp>
    <dsp:sp modelId="{41533AE4-1FC2-4F6E-9473-BEF1886E2C58}">
      <dsp:nvSpPr>
        <dsp:cNvPr id="0" name=""/>
        <dsp:cNvSpPr/>
      </dsp:nvSpPr>
      <dsp:spPr>
        <a:xfrm>
          <a:off x="685799" y="2400300"/>
          <a:ext cx="7772400" cy="2057400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25400" cap="flat" cmpd="sng" algn="ctr">
          <a:noFill/>
          <a:prstDash val="solid"/>
        </a:ln>
        <a:effectLst>
          <a:glow rad="228600">
            <a:schemeClr val="accent5">
              <a:satMod val="175000"/>
              <a:alpha val="40000"/>
            </a:schemeClr>
          </a:glow>
          <a:innerShdw blurRad="63500" dist="50800" dir="13500000">
            <a:prstClr val="black">
              <a:alpha val="50000"/>
            </a:prstClr>
          </a:innerShdw>
          <a:reflection blurRad="6350" stA="50000" endA="300" endPos="38500" dist="50800" dir="5400000" sy="-100000" algn="bl" rotWithShape="0"/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Olaryň</a:t>
          </a:r>
          <a:r>
            <a:rPr lang="ru-RU" sz="25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haýsysynyň</a:t>
          </a:r>
          <a:r>
            <a:rPr lang="ru-RU" sz="25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ilkinjiligi</a:t>
          </a:r>
          <a:r>
            <a:rPr lang="ru-RU" sz="25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baradaky</a:t>
          </a:r>
          <a:r>
            <a:rPr lang="ru-RU" sz="25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meleläni</a:t>
          </a:r>
          <a:r>
            <a:rPr lang="ru-RU" sz="25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filosoflar</a:t>
          </a:r>
          <a:r>
            <a:rPr lang="ru-RU" sz="25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iki</a:t>
          </a:r>
          <a:r>
            <a:rPr lang="ru-RU" sz="25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sany</a:t>
          </a:r>
          <a:r>
            <a:rPr lang="ru-RU" sz="25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uly</a:t>
          </a:r>
          <a:r>
            <a:rPr lang="ru-RU" sz="25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topara</a:t>
          </a:r>
          <a:r>
            <a:rPr lang="ru-RU" sz="25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– </a:t>
          </a:r>
          <a:r>
            <a:rPr lang="ru-RU" sz="2500" b="1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materialistlere</a:t>
          </a:r>
          <a:r>
            <a:rPr lang="ru-RU" sz="25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25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idealistlere</a:t>
          </a:r>
          <a:r>
            <a:rPr lang="ru-RU" sz="25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bölüpdirler</a:t>
          </a:r>
          <a:r>
            <a:rPr lang="ru-RU" sz="25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5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Olaryň</a:t>
          </a:r>
          <a:r>
            <a:rPr lang="ru-RU" sz="25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taglymatlaryna</a:t>
          </a:r>
          <a:r>
            <a:rPr lang="ru-RU" sz="25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görä</a:t>
          </a:r>
          <a:r>
            <a:rPr lang="ru-RU" sz="25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materializm</a:t>
          </a:r>
          <a:r>
            <a:rPr lang="ru-RU" sz="2500" b="1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25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idealizm</a:t>
          </a:r>
          <a:r>
            <a:rPr lang="ru-RU" sz="2500" b="1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diýlip</a:t>
          </a:r>
          <a:r>
            <a:rPr lang="ru-RU" sz="25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at</a:t>
          </a:r>
          <a:r>
            <a:rPr lang="ru-RU" sz="25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berlipdir</a:t>
          </a:r>
          <a:r>
            <a:rPr lang="ru-RU" sz="25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.</a:t>
          </a:r>
          <a:r>
            <a:rPr lang="en-US" sz="25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en-US" sz="2500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</a:br>
          <a:endParaRPr lang="ru-RU" sz="2500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746058" y="2460559"/>
        <a:ext cx="5628772" cy="1936882"/>
      </dsp:txXfrm>
    </dsp:sp>
    <dsp:sp modelId="{0B01E36C-3D04-4CA5-A161-193A8F6C6459}">
      <dsp:nvSpPr>
        <dsp:cNvPr id="0" name=""/>
        <dsp:cNvSpPr/>
      </dsp:nvSpPr>
      <dsp:spPr>
        <a:xfrm>
          <a:off x="1371599" y="4773689"/>
          <a:ext cx="7772400" cy="2057400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noFill/>
          <a:prstDash val="solid"/>
        </a:ln>
        <a:effectLst>
          <a:glow rad="228600">
            <a:schemeClr val="accent1">
              <a:satMod val="175000"/>
              <a:alpha val="40000"/>
            </a:schemeClr>
          </a:glow>
          <a:innerShdw blurRad="63500" dist="50800" dir="10800000">
            <a:prstClr val="black">
              <a:alpha val="50000"/>
            </a:prstClr>
          </a:inn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Bu</a:t>
          </a:r>
          <a:r>
            <a:rPr lang="ru-RU" sz="2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filosofiki</a:t>
          </a:r>
          <a:r>
            <a:rPr lang="ru-RU" sz="2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ugurlaryň</a:t>
          </a:r>
          <a:r>
            <a:rPr lang="ru-RU" sz="2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içinde</a:t>
          </a:r>
          <a:r>
            <a:rPr lang="ru-RU" sz="2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dürli</a:t>
          </a:r>
          <a:r>
            <a:rPr lang="ru-RU" sz="2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görnüşleri</a:t>
          </a:r>
          <a:r>
            <a:rPr lang="ru-RU" sz="2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tapawutlandyrylýar</a:t>
          </a:r>
          <a:r>
            <a:rPr lang="ru-RU" sz="2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5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Mysal</a:t>
          </a:r>
          <a:r>
            <a:rPr lang="ru-RU" sz="2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üçin</a:t>
          </a:r>
          <a:r>
            <a:rPr lang="ru-RU" sz="2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5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materializmiň</a:t>
          </a:r>
          <a:r>
            <a:rPr lang="ru-RU" sz="2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metafiziki</a:t>
          </a:r>
          <a:r>
            <a:rPr lang="ru-RU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25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mehaniki</a:t>
          </a:r>
          <a:r>
            <a:rPr lang="ru-RU" sz="25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)</a:t>
          </a:r>
          <a:r>
            <a:rPr lang="ru-RU" sz="2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materializm</a:t>
          </a:r>
          <a:r>
            <a:rPr lang="ru-RU" sz="2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2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dialektiki</a:t>
          </a:r>
          <a:r>
            <a:rPr lang="ru-RU" sz="2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materializm</a:t>
          </a:r>
          <a:r>
            <a:rPr lang="ru-RU" sz="2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diýlip</a:t>
          </a:r>
          <a:r>
            <a:rPr lang="ru-RU" sz="2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atlandyrylýan</a:t>
          </a:r>
          <a:r>
            <a:rPr lang="ru-RU" sz="2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görnüşleri</a:t>
          </a:r>
          <a:r>
            <a:rPr lang="ru-RU" sz="2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bar</a:t>
          </a:r>
          <a:r>
            <a:rPr lang="ru-RU" sz="2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br>
            <a:rPr lang="ru-RU" sz="2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endParaRPr lang="ru-RU" sz="2500" kern="1200" dirty="0">
            <a:solidFill>
              <a:schemeClr val="tx1"/>
            </a:solidFill>
          </a:endParaRPr>
        </a:p>
      </dsp:txBody>
      <dsp:txXfrm>
        <a:off x="1431858" y="4833948"/>
        <a:ext cx="5628772" cy="1936882"/>
      </dsp:txXfrm>
    </dsp:sp>
    <dsp:sp modelId="{F9A3F8C2-ED35-46F7-8741-85C96AC84F13}">
      <dsp:nvSpPr>
        <dsp:cNvPr id="0" name=""/>
        <dsp:cNvSpPr/>
      </dsp:nvSpPr>
      <dsp:spPr>
        <a:xfrm>
          <a:off x="6435090" y="1560195"/>
          <a:ext cx="1337310" cy="1337310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735985" y="1560195"/>
        <a:ext cx="735520" cy="1006326"/>
      </dsp:txXfrm>
    </dsp:sp>
    <dsp:sp modelId="{1CD33C43-7DC1-4E76-88E7-D6AF70AF1026}">
      <dsp:nvSpPr>
        <dsp:cNvPr id="0" name=""/>
        <dsp:cNvSpPr/>
      </dsp:nvSpPr>
      <dsp:spPr>
        <a:xfrm>
          <a:off x="7120890" y="3946779"/>
          <a:ext cx="1337310" cy="133731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7421785" y="3946779"/>
        <a:ext cx="735520" cy="100632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5B6B60-3A85-4DA3-AA96-96882456A3B2}">
      <dsp:nvSpPr>
        <dsp:cNvPr id="0" name=""/>
        <dsp:cNvSpPr/>
      </dsp:nvSpPr>
      <dsp:spPr>
        <a:xfrm>
          <a:off x="3381163" y="3429000"/>
          <a:ext cx="763848" cy="23652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81924" y="0"/>
              </a:lnTo>
              <a:lnTo>
                <a:pt x="381924" y="2365281"/>
              </a:lnTo>
              <a:lnTo>
                <a:pt x="763848" y="23652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3700948" y="4549501"/>
        <a:ext cx="124278" cy="124278"/>
      </dsp:txXfrm>
    </dsp:sp>
    <dsp:sp modelId="{FBA246B2-91FA-4443-AA92-0C683995DC1A}">
      <dsp:nvSpPr>
        <dsp:cNvPr id="0" name=""/>
        <dsp:cNvSpPr/>
      </dsp:nvSpPr>
      <dsp:spPr>
        <a:xfrm>
          <a:off x="3381163" y="3429000"/>
          <a:ext cx="670911" cy="148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5455" y="0"/>
              </a:lnTo>
              <a:lnTo>
                <a:pt x="335455" y="148814"/>
              </a:lnTo>
              <a:lnTo>
                <a:pt x="670911" y="1488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699439" y="3486226"/>
        <a:ext cx="34360" cy="34360"/>
      </dsp:txXfrm>
    </dsp:sp>
    <dsp:sp modelId="{FA5CD5B5-9BA2-4646-BC08-A340895803FC}">
      <dsp:nvSpPr>
        <dsp:cNvPr id="0" name=""/>
        <dsp:cNvSpPr/>
      </dsp:nvSpPr>
      <dsp:spPr>
        <a:xfrm>
          <a:off x="3381163" y="1131032"/>
          <a:ext cx="735721" cy="2297967"/>
        </a:xfrm>
        <a:custGeom>
          <a:avLst/>
          <a:gdLst/>
          <a:ahLst/>
          <a:cxnLst/>
          <a:rect l="0" t="0" r="0" b="0"/>
          <a:pathLst>
            <a:path>
              <a:moveTo>
                <a:pt x="0" y="2297967"/>
              </a:moveTo>
              <a:lnTo>
                <a:pt x="367860" y="2297967"/>
              </a:lnTo>
              <a:lnTo>
                <a:pt x="367860" y="0"/>
              </a:lnTo>
              <a:lnTo>
                <a:pt x="735721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3688702" y="2219694"/>
        <a:ext cx="120643" cy="120643"/>
      </dsp:txXfrm>
    </dsp:sp>
    <dsp:sp modelId="{F8C8472E-DBF1-4382-999D-AB7B3258C3D3}">
      <dsp:nvSpPr>
        <dsp:cNvPr id="0" name=""/>
        <dsp:cNvSpPr/>
      </dsp:nvSpPr>
      <dsp:spPr>
        <a:xfrm rot="16200000">
          <a:off x="-1738418" y="1738418"/>
          <a:ext cx="6857999" cy="338116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76200" cap="flat" cmpd="sng" algn="ctr">
          <a:solidFill>
            <a:schemeClr val="tx1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3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Dünýäniň</a:t>
          </a:r>
          <a:r>
            <a:rPr lang="ru-RU" sz="63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63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barlygynyň</a:t>
          </a:r>
          <a:r>
            <a:rPr lang="ru-RU" sz="63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63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ilkinji</a:t>
          </a:r>
          <a:r>
            <a:rPr lang="ru-RU" sz="63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63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başlangyjy</a:t>
          </a:r>
          <a:r>
            <a:rPr lang="ru-RU" sz="63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:</a:t>
          </a:r>
          <a:r>
            <a:rPr lang="ru-RU" sz="63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6300" kern="1200" dirty="0">
            <a:solidFill>
              <a:srgbClr val="FF0000"/>
            </a:solidFill>
          </a:endParaRPr>
        </a:p>
      </dsp:txBody>
      <dsp:txXfrm>
        <a:off x="-1738418" y="1738418"/>
        <a:ext cx="6857999" cy="3381163"/>
      </dsp:txXfrm>
    </dsp:sp>
    <dsp:sp modelId="{A992EA3D-77F1-409E-B2CA-F5598559B50D}">
      <dsp:nvSpPr>
        <dsp:cNvPr id="0" name=""/>
        <dsp:cNvSpPr/>
      </dsp:nvSpPr>
      <dsp:spPr>
        <a:xfrm>
          <a:off x="4116885" y="9325"/>
          <a:ext cx="5027114" cy="2243413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76200" cap="flat" cmpd="sng" algn="ctr">
          <a:solidFill>
            <a:schemeClr val="tx1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200" b="1" kern="1200" dirty="0" err="1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rPr>
            <a:t>monizm</a:t>
          </a:r>
          <a:r>
            <a:rPr lang="ru-RU" sz="6200" b="1" kern="1200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6200" kern="1200" dirty="0">
            <a:solidFill>
              <a:schemeClr val="accent3"/>
            </a:solidFill>
          </a:endParaRPr>
        </a:p>
      </dsp:txBody>
      <dsp:txXfrm>
        <a:off x="4116885" y="9325"/>
        <a:ext cx="5027114" cy="2243413"/>
      </dsp:txXfrm>
    </dsp:sp>
    <dsp:sp modelId="{F3926840-8C0A-437A-A108-9085CAF0DA92}">
      <dsp:nvSpPr>
        <dsp:cNvPr id="0" name=""/>
        <dsp:cNvSpPr/>
      </dsp:nvSpPr>
      <dsp:spPr>
        <a:xfrm>
          <a:off x="4052075" y="2562267"/>
          <a:ext cx="5091924" cy="2031092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76200" cap="flat" cmpd="sng" algn="ctr">
          <a:solidFill>
            <a:schemeClr val="tx1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2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dualizm</a:t>
          </a:r>
          <a:endParaRPr lang="ru-RU" sz="6200" kern="1200" dirty="0">
            <a:solidFill>
              <a:srgbClr val="FFFF00"/>
            </a:solidFill>
          </a:endParaRPr>
        </a:p>
      </dsp:txBody>
      <dsp:txXfrm>
        <a:off x="4052075" y="2562267"/>
        <a:ext cx="5091924" cy="2031092"/>
      </dsp:txXfrm>
    </dsp:sp>
    <dsp:sp modelId="{C7772FE4-F02D-4EA3-A120-3AF54C65D447}">
      <dsp:nvSpPr>
        <dsp:cNvPr id="0" name=""/>
        <dsp:cNvSpPr/>
      </dsp:nvSpPr>
      <dsp:spPr>
        <a:xfrm>
          <a:off x="4145011" y="4758864"/>
          <a:ext cx="4965410" cy="2070834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76200" cap="flat" cmpd="sng" algn="ctr">
          <a:solidFill>
            <a:schemeClr val="tx1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200" b="1" kern="1200" dirty="0" err="1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plýuralizm</a:t>
          </a:r>
          <a:endParaRPr lang="ru-RU" sz="6200" kern="1200" dirty="0">
            <a:solidFill>
              <a:srgbClr val="00B0F0"/>
            </a:solidFill>
          </a:endParaRPr>
        </a:p>
      </dsp:txBody>
      <dsp:txXfrm>
        <a:off x="4145011" y="4758864"/>
        <a:ext cx="4965410" cy="207083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A6357D-2F66-41F6-9B7E-1D52FA9A15FC}">
      <dsp:nvSpPr>
        <dsp:cNvPr id="0" name=""/>
        <dsp:cNvSpPr/>
      </dsp:nvSpPr>
      <dsp:spPr>
        <a:xfrm>
          <a:off x="1810283" y="430360"/>
          <a:ext cx="5760720" cy="5760720"/>
        </a:xfrm>
        <a:prstGeom prst="pie">
          <a:avLst>
            <a:gd name="adj1" fmla="val 16200000"/>
            <a:gd name="adj2" fmla="val 180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D</a:t>
          </a:r>
          <a:r>
            <a:rPr lang="ru-RU" sz="2400" b="1" kern="1200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ualizm</a:t>
          </a:r>
          <a:r>
            <a:rPr lang="ru-RU" sz="2400" b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- </a:t>
          </a:r>
          <a:r>
            <a:rPr lang="ru-RU" sz="24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iki</a:t>
          </a:r>
          <a:r>
            <a:rPr lang="ru-RU" sz="24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başlangyjyň</a:t>
          </a:r>
          <a:r>
            <a:rPr lang="ru-RU" sz="24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hem</a:t>
          </a:r>
          <a:r>
            <a:rPr lang="ru-RU" sz="24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24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materiýanyň</a:t>
          </a:r>
          <a:r>
            <a:rPr lang="ru-RU" sz="24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24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aňyň</a:t>
          </a:r>
          <a:r>
            <a:rPr lang="ru-RU" sz="24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) </a:t>
          </a:r>
          <a:r>
            <a:rPr lang="ru-RU" sz="24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deň</a:t>
          </a:r>
          <a:r>
            <a:rPr lang="ru-RU" sz="24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hukuklydygyny</a:t>
          </a:r>
          <a:r>
            <a:rPr lang="ru-RU" sz="24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ykrar</a:t>
          </a:r>
          <a:r>
            <a:rPr lang="ru-RU" sz="24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edýär</a:t>
          </a:r>
          <a:r>
            <a:rPr lang="ru-RU" sz="24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sz="2400" kern="1200" dirty="0">
            <a:solidFill>
              <a:srgbClr val="FF0000"/>
            </a:solidFill>
          </a:endParaRPr>
        </a:p>
      </dsp:txBody>
      <dsp:txXfrm>
        <a:off x="4846320" y="1651084"/>
        <a:ext cx="2057400" cy="1714500"/>
      </dsp:txXfrm>
    </dsp:sp>
    <dsp:sp modelId="{B88CBB9A-FFA1-4F8A-B967-DB192AB5CE33}">
      <dsp:nvSpPr>
        <dsp:cNvPr id="0" name=""/>
        <dsp:cNvSpPr/>
      </dsp:nvSpPr>
      <dsp:spPr>
        <a:xfrm>
          <a:off x="1475641" y="605280"/>
          <a:ext cx="6192716" cy="5822359"/>
        </a:xfrm>
        <a:prstGeom prst="pie">
          <a:avLst>
            <a:gd name="adj1" fmla="val 1800000"/>
            <a:gd name="adj2" fmla="val 900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P</a:t>
          </a:r>
          <a:r>
            <a:rPr lang="ru-RU" sz="25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lýuralizm</a:t>
          </a:r>
          <a:r>
            <a:rPr lang="ru-RU" sz="25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- </a:t>
          </a:r>
          <a:r>
            <a:rPr lang="ru-RU" sz="25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barlygyň</a:t>
          </a:r>
          <a:r>
            <a:rPr lang="ru-RU" sz="25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esasynda</a:t>
          </a:r>
          <a:r>
            <a:rPr lang="ru-RU" sz="25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birnäçe</a:t>
          </a:r>
          <a:r>
            <a:rPr lang="ru-RU" sz="25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başlangyjyň</a:t>
          </a:r>
          <a:r>
            <a:rPr lang="ru-RU" sz="25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ýatanlygyny</a:t>
          </a:r>
          <a:r>
            <a:rPr lang="ru-RU" sz="25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ykrarlaýar</a:t>
          </a:r>
          <a:r>
            <a:rPr lang="ru-RU" sz="25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. </a:t>
          </a:r>
          <a:endParaRPr lang="ru-RU" sz="2500" kern="1200" dirty="0">
            <a:solidFill>
              <a:srgbClr val="7030A0"/>
            </a:solidFill>
          </a:endParaRPr>
        </a:p>
      </dsp:txBody>
      <dsp:txXfrm>
        <a:off x="2950098" y="4382882"/>
        <a:ext cx="3317526" cy="1524903"/>
      </dsp:txXfrm>
    </dsp:sp>
    <dsp:sp modelId="{E4F1E347-5865-4308-A618-E2F8521EBC00}">
      <dsp:nvSpPr>
        <dsp:cNvPr id="0" name=""/>
        <dsp:cNvSpPr/>
      </dsp:nvSpPr>
      <dsp:spPr>
        <a:xfrm>
          <a:off x="1572996" y="430360"/>
          <a:ext cx="5760720" cy="5760720"/>
        </a:xfrm>
        <a:prstGeom prst="pie">
          <a:avLst>
            <a:gd name="adj1" fmla="val 9000000"/>
            <a:gd name="adj2" fmla="val 1620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onizm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–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filosofiki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akym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bolup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zatlaryň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dürlüliginiň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ahyrky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netijede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substansiýa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ýagny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başlagyja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birikýändigi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bilen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ylalaşýan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ugurdyr</a:t>
          </a: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2240280" y="1651084"/>
        <a:ext cx="2057400" cy="1714500"/>
      </dsp:txXfrm>
    </dsp:sp>
    <dsp:sp modelId="{FA4CA6D9-3CA8-4BB6-869B-A9AF6C89A5C5}">
      <dsp:nvSpPr>
        <dsp:cNvPr id="0" name=""/>
        <dsp:cNvSpPr/>
      </dsp:nvSpPr>
      <dsp:spPr>
        <a:xfrm>
          <a:off x="1454142" y="73744"/>
          <a:ext cx="6473952" cy="6473952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BFE645-493A-4420-B6F6-C7DAD4FBC5C6}">
      <dsp:nvSpPr>
        <dsp:cNvPr id="0" name=""/>
        <dsp:cNvSpPr/>
      </dsp:nvSpPr>
      <dsp:spPr>
        <a:xfrm>
          <a:off x="1333572" y="278925"/>
          <a:ext cx="6473952" cy="6473952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2701D2-4021-43A0-8D0F-91FE9E80D352}">
      <dsp:nvSpPr>
        <dsp:cNvPr id="0" name=""/>
        <dsp:cNvSpPr/>
      </dsp:nvSpPr>
      <dsp:spPr>
        <a:xfrm>
          <a:off x="1215905" y="73744"/>
          <a:ext cx="6473952" cy="6473952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546B47-B8D6-4BF2-8FCB-754B7CB92E3B}">
      <dsp:nvSpPr>
        <dsp:cNvPr id="0" name=""/>
        <dsp:cNvSpPr/>
      </dsp:nvSpPr>
      <dsp:spPr>
        <a:xfrm>
          <a:off x="0" y="0"/>
          <a:ext cx="9091270" cy="3493599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noFill/>
          <a:prstDash val="solid"/>
        </a:ln>
        <a:effectLst>
          <a:glow rad="228600">
            <a:schemeClr val="accent2">
              <a:satMod val="175000"/>
              <a:alpha val="40000"/>
            </a:schemeClr>
          </a:glow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254000" bIns="210191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err="1" smtClean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rPr>
            <a:t>Agnostikler</a:t>
          </a:r>
          <a:endParaRPr lang="ru-RU" sz="4400" kern="1200" dirty="0">
            <a:solidFill>
              <a:schemeClr val="accent5"/>
            </a:solidFill>
          </a:endParaRPr>
        </a:p>
      </dsp:txBody>
      <dsp:txXfrm>
        <a:off x="0" y="873400"/>
        <a:ext cx="8217870" cy="1746799"/>
      </dsp:txXfrm>
    </dsp:sp>
    <dsp:sp modelId="{71857E94-F30F-4071-913D-290C05135464}">
      <dsp:nvSpPr>
        <dsp:cNvPr id="0" name=""/>
        <dsp:cNvSpPr/>
      </dsp:nvSpPr>
      <dsp:spPr>
        <a:xfrm>
          <a:off x="27848" y="2636915"/>
          <a:ext cx="2800111" cy="3567801"/>
        </a:xfrm>
        <a:prstGeom prst="rect">
          <a:avLst/>
        </a:prstGeom>
        <a:solidFill>
          <a:srgbClr val="FFC000"/>
        </a:solidFill>
        <a:ln w="25400" cap="flat" cmpd="sng" algn="ctr">
          <a:noFill/>
          <a:prstDash val="solid"/>
        </a:ln>
        <a:effectLst>
          <a:glow rad="228600">
            <a:schemeClr val="accent4">
              <a:satMod val="175000"/>
              <a:alpha val="40000"/>
            </a:schemeClr>
          </a:glow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err="1" smtClean="0">
              <a:latin typeface="Times New Roman" pitchFamily="18" charset="0"/>
              <a:cs typeface="Times New Roman" pitchFamily="18" charset="0"/>
            </a:rPr>
            <a:t>Dünýä</a:t>
          </a:r>
          <a:r>
            <a:rPr lang="ru-RU" sz="3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kern="1200" dirty="0" err="1" smtClean="0">
              <a:latin typeface="Times New Roman" pitchFamily="18" charset="0"/>
              <a:cs typeface="Times New Roman" pitchFamily="18" charset="0"/>
            </a:rPr>
            <a:t>akyl</a:t>
          </a:r>
          <a:r>
            <a:rPr lang="ru-RU" sz="3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kern="1200" dirty="0" err="1" smtClean="0">
              <a:latin typeface="Times New Roman" pitchFamily="18" charset="0"/>
              <a:cs typeface="Times New Roman" pitchFamily="18" charset="0"/>
            </a:rPr>
            <a:t>ýetirmekligiň</a:t>
          </a:r>
          <a:r>
            <a:rPr lang="ru-RU" sz="3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kern="1200" dirty="0" err="1" smtClean="0">
              <a:latin typeface="Times New Roman" pitchFamily="18" charset="0"/>
              <a:cs typeface="Times New Roman" pitchFamily="18" charset="0"/>
            </a:rPr>
            <a:t>mümkinligini</a:t>
          </a:r>
          <a:r>
            <a:rPr lang="ru-RU" sz="3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kern="1200" dirty="0" err="1" smtClean="0">
              <a:latin typeface="Times New Roman" pitchFamily="18" charset="0"/>
              <a:cs typeface="Times New Roman" pitchFamily="18" charset="0"/>
            </a:rPr>
            <a:t>doly</a:t>
          </a:r>
          <a:r>
            <a:rPr lang="ru-RU" sz="3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kern="1200" dirty="0" err="1" smtClean="0">
              <a:latin typeface="Times New Roman" pitchFamily="18" charset="0"/>
              <a:cs typeface="Times New Roman" pitchFamily="18" charset="0"/>
            </a:rPr>
            <a:t>inkär</a:t>
          </a:r>
          <a:r>
            <a:rPr lang="ru-RU" sz="3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kern="1200" dirty="0" err="1" smtClean="0">
              <a:latin typeface="Times New Roman" pitchFamily="18" charset="0"/>
              <a:cs typeface="Times New Roman" pitchFamily="18" charset="0"/>
            </a:rPr>
            <a:t>edýän</a:t>
          </a:r>
          <a:r>
            <a:rPr lang="ru-RU" sz="36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kern="1200" dirty="0" err="1" smtClean="0">
              <a:latin typeface="Times New Roman" pitchFamily="18" charset="0"/>
              <a:cs typeface="Times New Roman" pitchFamily="18" charset="0"/>
            </a:rPr>
            <a:t>filosoflar</a:t>
          </a:r>
          <a:r>
            <a:rPr lang="ru-RU" sz="36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3600" kern="1200" dirty="0"/>
        </a:p>
      </dsp:txBody>
      <dsp:txXfrm>
        <a:off x="27848" y="2636915"/>
        <a:ext cx="2800111" cy="3567801"/>
      </dsp:txXfrm>
    </dsp:sp>
    <dsp:sp modelId="{9B0E7A1A-F6A9-4809-AAA0-9E70E37D81DB}">
      <dsp:nvSpPr>
        <dsp:cNvPr id="0" name=""/>
        <dsp:cNvSpPr/>
      </dsp:nvSpPr>
      <dsp:spPr>
        <a:xfrm>
          <a:off x="2826476" y="1782369"/>
          <a:ext cx="6291159" cy="2167803"/>
        </a:xfrm>
        <a:prstGeom prst="rightArrow">
          <a:avLst>
            <a:gd name="adj1" fmla="val 50000"/>
            <a:gd name="adj2" fmla="val 50000"/>
          </a:avLst>
        </a:prstGeom>
        <a:solidFill>
          <a:schemeClr val="accent3">
            <a:lumMod val="20000"/>
            <a:lumOff val="80000"/>
          </a:schemeClr>
        </a:solidFill>
        <a:ln w="25400" cap="flat" cmpd="sng" algn="ctr">
          <a:noFill/>
          <a:prstDash val="solid"/>
        </a:ln>
        <a:effectLst>
          <a:glow rad="228600">
            <a:schemeClr val="accent1">
              <a:satMod val="175000"/>
              <a:alpha val="40000"/>
            </a:schemeClr>
          </a:glow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254000" bIns="210191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err="1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Skeptikler</a:t>
          </a:r>
          <a:endParaRPr lang="ru-RU" sz="4400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2826476" y="2324320"/>
        <a:ext cx="5749208" cy="1083901"/>
      </dsp:txXfrm>
    </dsp:sp>
    <dsp:sp modelId="{43E3333E-6202-4FE1-A865-E0DC7FB28797}">
      <dsp:nvSpPr>
        <dsp:cNvPr id="0" name=""/>
        <dsp:cNvSpPr/>
      </dsp:nvSpPr>
      <dsp:spPr>
        <a:xfrm>
          <a:off x="2843808" y="3356988"/>
          <a:ext cx="3125092" cy="3209241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noFill/>
          <a:prstDash val="solid"/>
        </a:ln>
        <a:effectLst>
          <a:glow rad="228600">
            <a:schemeClr val="accent2">
              <a:satMod val="175000"/>
              <a:alpha val="40000"/>
            </a:schemeClr>
          </a:glow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Akyl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ýetirmekligiň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mümkinligini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emma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onuň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belli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bir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çäkden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aňry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geçip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bilmejekdigini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ykrar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edýän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filosoflar</a:t>
          </a:r>
          <a:endParaRPr lang="ru-RU" sz="2800" kern="1200" dirty="0"/>
        </a:p>
      </dsp:txBody>
      <dsp:txXfrm>
        <a:off x="2843808" y="3356988"/>
        <a:ext cx="3125092" cy="3209241"/>
      </dsp:txXfrm>
    </dsp:sp>
    <dsp:sp modelId="{EBCCB6F7-438F-4516-BBFB-73C9D90DC08B}">
      <dsp:nvSpPr>
        <dsp:cNvPr id="0" name=""/>
        <dsp:cNvSpPr/>
      </dsp:nvSpPr>
      <dsp:spPr>
        <a:xfrm>
          <a:off x="5951534" y="2927856"/>
          <a:ext cx="3166101" cy="1905022"/>
        </a:xfrm>
        <a:prstGeom prst="rightArrow">
          <a:avLst>
            <a:gd name="adj1" fmla="val 50000"/>
            <a:gd name="adj2" fmla="val 50000"/>
          </a:avLst>
        </a:prstGeom>
        <a:solidFill>
          <a:schemeClr val="accent6">
            <a:lumMod val="50000"/>
          </a:schemeClr>
        </a:solidFill>
        <a:ln w="25400" cap="flat" cmpd="sng" algn="ctr">
          <a:noFill/>
          <a:prstDash val="solid"/>
        </a:ln>
        <a:effectLst>
          <a:glow rad="228600">
            <a:schemeClr val="accent6">
              <a:satMod val="175000"/>
              <a:alpha val="40000"/>
            </a:schemeClr>
          </a:glow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254000" bIns="210191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kern="1200" dirty="0" err="1" smtClean="0">
              <a:solidFill>
                <a:schemeClr val="tx2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rPr>
            <a:t>Optimistler</a:t>
          </a:r>
          <a:endParaRPr lang="ru-RU" sz="3500" kern="1200" dirty="0">
            <a:solidFill>
              <a:schemeClr val="tx2">
                <a:lumMod val="40000"/>
                <a:lumOff val="60000"/>
              </a:schemeClr>
            </a:solidFill>
          </a:endParaRPr>
        </a:p>
      </dsp:txBody>
      <dsp:txXfrm>
        <a:off x="5951534" y="3404112"/>
        <a:ext cx="2689846" cy="952511"/>
      </dsp:txXfrm>
    </dsp:sp>
    <dsp:sp modelId="{CFC291AE-C364-4D8C-B731-ADB48AE52FC3}">
      <dsp:nvSpPr>
        <dsp:cNvPr id="0" name=""/>
        <dsp:cNvSpPr/>
      </dsp:nvSpPr>
      <dsp:spPr>
        <a:xfrm>
          <a:off x="5976559" y="4324967"/>
          <a:ext cx="3141080" cy="2513251"/>
        </a:xfrm>
        <a:prstGeom prst="rect">
          <a:avLst/>
        </a:prstGeom>
        <a:solidFill>
          <a:srgbClr val="FFFF00"/>
        </a:solidFill>
        <a:ln w="25400" cap="flat" cmpd="sng" algn="ctr">
          <a:noFill/>
          <a:prstDash val="solid"/>
        </a:ln>
        <a:effectLst>
          <a:glow rad="228600">
            <a:schemeClr val="accent4">
              <a:satMod val="175000"/>
              <a:alpha val="40000"/>
            </a:schemeClr>
          </a:glow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err="1" smtClean="0">
              <a:latin typeface="Times New Roman" pitchFamily="18" charset="0"/>
              <a:cs typeface="Times New Roman" pitchFamily="18" charset="0"/>
            </a:rPr>
            <a:t>Akyl</a:t>
          </a:r>
          <a:r>
            <a:rPr lang="ru-RU" sz="3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kern="1200" dirty="0" err="1" smtClean="0">
              <a:latin typeface="Times New Roman" pitchFamily="18" charset="0"/>
              <a:cs typeface="Times New Roman" pitchFamily="18" charset="0"/>
            </a:rPr>
            <a:t>ýetirmekligiň</a:t>
          </a:r>
          <a:r>
            <a:rPr lang="ru-RU" sz="3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kern="1200" dirty="0" err="1" smtClean="0">
              <a:latin typeface="Times New Roman" pitchFamily="18" charset="0"/>
              <a:cs typeface="Times New Roman" pitchFamily="18" charset="0"/>
            </a:rPr>
            <a:t>doly</a:t>
          </a:r>
          <a:r>
            <a:rPr lang="ru-RU" sz="3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kern="1200" dirty="0" err="1" smtClean="0">
              <a:latin typeface="Times New Roman" pitchFamily="18" charset="0"/>
              <a:cs typeface="Times New Roman" pitchFamily="18" charset="0"/>
            </a:rPr>
            <a:t>derejede</a:t>
          </a:r>
          <a:r>
            <a:rPr lang="ru-RU" sz="3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kern="1200" dirty="0" err="1" smtClean="0">
              <a:latin typeface="Times New Roman" pitchFamily="18" charset="0"/>
              <a:cs typeface="Times New Roman" pitchFamily="18" charset="0"/>
            </a:rPr>
            <a:t>mümkinligini</a:t>
          </a:r>
          <a:r>
            <a:rPr lang="ru-RU" sz="3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kern="1200" dirty="0" err="1" smtClean="0">
              <a:latin typeface="Times New Roman" pitchFamily="18" charset="0"/>
              <a:cs typeface="Times New Roman" pitchFamily="18" charset="0"/>
            </a:rPr>
            <a:t>ykrar</a:t>
          </a:r>
          <a:r>
            <a:rPr lang="ru-RU" sz="3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kern="1200" dirty="0" err="1" smtClean="0">
              <a:latin typeface="Times New Roman" pitchFamily="18" charset="0"/>
              <a:cs typeface="Times New Roman" pitchFamily="18" charset="0"/>
            </a:rPr>
            <a:t>edýän</a:t>
          </a:r>
          <a:r>
            <a:rPr lang="ru-RU" sz="30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3000" kern="1200" dirty="0" err="1" smtClean="0">
              <a:latin typeface="Times New Roman" pitchFamily="18" charset="0"/>
              <a:cs typeface="Times New Roman" pitchFamily="18" charset="0"/>
            </a:rPr>
            <a:t>filosoflar</a:t>
          </a:r>
          <a:r>
            <a:rPr lang="ru-RU" sz="30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3000" kern="1200" dirty="0"/>
        </a:p>
      </dsp:txBody>
      <dsp:txXfrm>
        <a:off x="5976559" y="4324967"/>
        <a:ext cx="3141080" cy="251325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81A54C-C099-407C-A5A7-9C588C1AD627}">
      <dsp:nvSpPr>
        <dsp:cNvPr id="0" name=""/>
        <dsp:cNvSpPr/>
      </dsp:nvSpPr>
      <dsp:spPr>
        <a:xfrm>
          <a:off x="-2663770" y="-387420"/>
          <a:ext cx="13356461" cy="8818627"/>
        </a:xfrm>
        <a:prstGeom prst="pie">
          <a:avLst>
            <a:gd name="adj1" fmla="val 16200000"/>
            <a:gd name="adj2" fmla="val 0"/>
          </a:avLst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4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b="1" kern="1200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IV.Filosofiýanyň</a:t>
          </a:r>
          <a:r>
            <a:rPr lang="ru-RU" sz="4800" b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800" b="1" kern="1200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funksiýalary</a:t>
          </a:r>
          <a:r>
            <a:rPr lang="ru-RU" sz="4800" b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4800" b="1" kern="1200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ýerine</a:t>
          </a:r>
          <a:r>
            <a:rPr lang="ru-RU" sz="4800" b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800" b="1" kern="1200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ýetirýän</a:t>
          </a:r>
          <a:r>
            <a:rPr lang="ru-RU" sz="4800" b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800" b="1" kern="1200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wezipeleri</a:t>
          </a:r>
          <a:r>
            <a:rPr lang="ru-RU" sz="4800" b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):</a:t>
          </a:r>
          <a:endParaRPr lang="ru-RU" sz="4800" kern="1200" dirty="0">
            <a:solidFill>
              <a:schemeClr val="tx2"/>
            </a:solidFill>
          </a:endParaRPr>
        </a:p>
      </dsp:txBody>
      <dsp:txXfrm>
        <a:off x="4167105" y="1244026"/>
        <a:ext cx="4929170" cy="2624591"/>
      </dsp:txXfrm>
    </dsp:sp>
    <dsp:sp modelId="{86F7D38C-B0BD-4970-BB9A-893EAAA7D22E}">
      <dsp:nvSpPr>
        <dsp:cNvPr id="0" name=""/>
        <dsp:cNvSpPr/>
      </dsp:nvSpPr>
      <dsp:spPr>
        <a:xfrm>
          <a:off x="-972628" y="908711"/>
          <a:ext cx="9889318" cy="6598625"/>
        </a:xfrm>
        <a:prstGeom prst="pie">
          <a:avLst>
            <a:gd name="adj1" fmla="val 0"/>
            <a:gd name="adj2" fmla="val 540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6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Aksiologik</a:t>
          </a:r>
          <a:r>
            <a:rPr lang="ru-RU" sz="40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ru-RU" sz="4000" b="1" kern="1200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baha</a:t>
          </a:r>
          <a:r>
            <a:rPr lang="ru-RU" sz="40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kern="1200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bermek</a:t>
          </a:r>
          <a:r>
            <a:rPr lang="ru-RU" sz="40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ru-RU" sz="40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4148626" y="4325857"/>
        <a:ext cx="3649629" cy="1963876"/>
      </dsp:txXfrm>
    </dsp:sp>
    <dsp:sp modelId="{29FD10BB-57E3-4A54-B9B6-2453E7ECCF9A}">
      <dsp:nvSpPr>
        <dsp:cNvPr id="0" name=""/>
        <dsp:cNvSpPr/>
      </dsp:nvSpPr>
      <dsp:spPr>
        <a:xfrm>
          <a:off x="-756598" y="836712"/>
          <a:ext cx="9211733" cy="6598625"/>
        </a:xfrm>
        <a:prstGeom prst="pie">
          <a:avLst>
            <a:gd name="adj1" fmla="val 5400000"/>
            <a:gd name="adj2" fmla="val 1080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5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0" b="1" kern="1200" dirty="0" smtClean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Prognostik</a:t>
          </a:r>
          <a:r>
            <a:rPr lang="ru-RU" sz="4000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ru-RU" sz="40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prognoz</a:t>
          </a:r>
          <a:r>
            <a:rPr lang="ru-RU" sz="40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– </a:t>
          </a:r>
          <a:r>
            <a:rPr lang="ru-RU" sz="40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öňünden</a:t>
          </a:r>
          <a:r>
            <a:rPr lang="ru-RU" sz="40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çaklamak</a:t>
          </a:r>
          <a:r>
            <a:rPr lang="ru-RU" sz="40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ru-RU" sz="4000" b="1" kern="1200" dirty="0">
            <a:solidFill>
              <a:srgbClr val="0070C0"/>
            </a:solidFill>
          </a:endParaRPr>
        </a:p>
      </dsp:txBody>
      <dsp:txXfrm>
        <a:off x="285204" y="4253857"/>
        <a:ext cx="3399568" cy="1963876"/>
      </dsp:txXfrm>
    </dsp:sp>
    <dsp:sp modelId="{3EA82171-DBDC-4219-9D76-219CB9B9BC5F}">
      <dsp:nvSpPr>
        <dsp:cNvPr id="0" name=""/>
        <dsp:cNvSpPr/>
      </dsp:nvSpPr>
      <dsp:spPr>
        <a:xfrm>
          <a:off x="-756598" y="332654"/>
          <a:ext cx="9211733" cy="7440193"/>
        </a:xfrm>
        <a:prstGeom prst="pie">
          <a:avLst>
            <a:gd name="adj1" fmla="val 10800000"/>
            <a:gd name="adj2" fmla="val 1620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2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0" tIns="69850" rIns="69850" bIns="698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5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Sosial</a:t>
          </a:r>
          <a:r>
            <a:rPr lang="ru-RU" sz="5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5500" b="1" kern="1200" dirty="0" err="1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5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5500" b="1" kern="1200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gumanitar</a:t>
          </a:r>
          <a:endParaRPr lang="ru-RU" sz="55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285204" y="1705546"/>
        <a:ext cx="3399568" cy="22143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97302C-FAB7-40F8-AC8C-6E8B623CB3F8}">
      <dsp:nvSpPr>
        <dsp:cNvPr id="0" name=""/>
        <dsp:cNvSpPr/>
      </dsp:nvSpPr>
      <dsp:spPr>
        <a:xfrm>
          <a:off x="0" y="0"/>
          <a:ext cx="9144000" cy="2057400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k-TM" sz="6500" b="1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Esasy düşünjeler:</a:t>
          </a:r>
          <a:endParaRPr lang="ru-RU" sz="6500" b="1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9144000" cy="2057400"/>
      </dsp:txXfrm>
    </dsp:sp>
    <dsp:sp modelId="{7029C21A-5A10-4592-AA4C-1E35DC49E3E6}">
      <dsp:nvSpPr>
        <dsp:cNvPr id="0" name=""/>
        <dsp:cNvSpPr/>
      </dsp:nvSpPr>
      <dsp:spPr>
        <a:xfrm>
          <a:off x="0" y="2132836"/>
          <a:ext cx="3045023" cy="4320540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noFill/>
          <a:prstDash val="solid"/>
        </a:ln>
        <a:effectLst>
          <a:glow rad="228600">
            <a:schemeClr val="accent5">
              <a:satMod val="175000"/>
              <a:alpha val="40000"/>
            </a:schemeClr>
          </a:glow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Filosofiýa</a:t>
          </a:r>
          <a:r>
            <a:rPr lang="ru-RU" sz="32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– </a:t>
          </a:r>
          <a:r>
            <a:rPr lang="ru-RU" sz="32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paýhasa</a:t>
          </a:r>
          <a:r>
            <a:rPr lang="ru-RU" sz="32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söýgi</a:t>
          </a:r>
          <a:r>
            <a:rPr lang="ru-RU" sz="32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32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Filosofiýanyň</a:t>
          </a:r>
          <a:r>
            <a:rPr lang="ru-RU" sz="32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predmeti</a:t>
          </a:r>
          <a:r>
            <a:rPr lang="ru-RU" sz="32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32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Filosofiýa</a:t>
          </a:r>
          <a:r>
            <a:rPr lang="ru-RU" sz="32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32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dünýägaraýyş</a:t>
          </a:r>
          <a:r>
            <a:rPr lang="ru-RU" sz="32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32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Filosofiýa</a:t>
          </a:r>
          <a:r>
            <a:rPr lang="ru-RU" sz="32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dünýägaraýşyň</a:t>
          </a:r>
          <a:r>
            <a:rPr lang="ru-RU" sz="32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teoretiki</a:t>
          </a:r>
          <a:r>
            <a:rPr lang="ru-RU" sz="32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özeni</a:t>
          </a:r>
          <a:r>
            <a:rPr lang="ru-RU" sz="32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hökmünde</a:t>
          </a:r>
          <a:r>
            <a:rPr lang="ru-RU" sz="32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. </a:t>
          </a:r>
          <a:endParaRPr lang="ru-RU" sz="3200" b="1" kern="1200" dirty="0">
            <a:solidFill>
              <a:srgbClr val="0070C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132836"/>
        <a:ext cx="3045023" cy="4320540"/>
      </dsp:txXfrm>
    </dsp:sp>
    <dsp:sp modelId="{4AE18947-03CF-49AF-854D-4D9F96563488}">
      <dsp:nvSpPr>
        <dsp:cNvPr id="0" name=""/>
        <dsp:cNvSpPr/>
      </dsp:nvSpPr>
      <dsp:spPr>
        <a:xfrm>
          <a:off x="3059841" y="2132836"/>
          <a:ext cx="3045023" cy="4320540"/>
        </a:xfrm>
        <a:prstGeom prst="rect">
          <a:avLst/>
        </a:prstGeom>
        <a:solidFill>
          <a:schemeClr val="accent6">
            <a:lumMod val="75000"/>
          </a:schemeClr>
        </a:solidFill>
        <a:ln w="25400" cap="flat" cmpd="sng" algn="ctr">
          <a:noFill/>
          <a:prstDash val="solid"/>
        </a:ln>
        <a:effectLst>
          <a:glow rad="228600">
            <a:schemeClr val="accent5">
              <a:satMod val="175000"/>
              <a:alpha val="40000"/>
            </a:schemeClr>
          </a:glow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Filosofiýada</a:t>
          </a:r>
          <a:r>
            <a:rPr lang="ru-RU" sz="25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dünýägaraýşyň</a:t>
          </a:r>
          <a:r>
            <a:rPr lang="ru-RU" sz="25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sistemalaýynlygy</a:t>
          </a:r>
          <a:r>
            <a:rPr lang="ru-RU" sz="25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5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Dünýägaraýşyň</a:t>
          </a:r>
          <a:r>
            <a:rPr lang="ru-RU" sz="25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düzüminde</a:t>
          </a:r>
          <a:r>
            <a:rPr lang="ru-RU" sz="25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ynançlaryň</a:t>
          </a:r>
          <a:r>
            <a:rPr lang="ru-RU" sz="25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25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ideallaryň</a:t>
          </a:r>
          <a:r>
            <a:rPr lang="ru-RU" sz="25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orny</a:t>
          </a:r>
          <a:r>
            <a:rPr lang="ru-RU" sz="25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5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Filosofiýanyň</a:t>
          </a:r>
          <a:r>
            <a:rPr lang="ru-RU" sz="25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meseleleri</a:t>
          </a:r>
          <a:r>
            <a:rPr lang="ru-RU" sz="25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5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Filosofiýanyň</a:t>
          </a:r>
          <a:r>
            <a:rPr lang="ru-RU" sz="25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esasy</a:t>
          </a:r>
          <a:r>
            <a:rPr lang="ru-RU" sz="25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meselesi</a:t>
          </a:r>
          <a:r>
            <a:rPr lang="ru-RU" sz="25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25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onuň</a:t>
          </a:r>
          <a:r>
            <a:rPr lang="ru-RU" sz="25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iki</a:t>
          </a:r>
          <a:r>
            <a:rPr lang="ru-RU" sz="25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5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tarapy</a:t>
          </a:r>
          <a:r>
            <a:rPr lang="ru-RU" sz="25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. </a:t>
          </a:r>
          <a:endParaRPr lang="ru-RU" sz="2500" b="1" kern="1200" dirty="0">
            <a:solidFill>
              <a:srgbClr val="FFFF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59841" y="2132836"/>
        <a:ext cx="3045023" cy="4320540"/>
      </dsp:txXfrm>
    </dsp:sp>
    <dsp:sp modelId="{48FB0C6F-52C7-4730-99FA-A3942D1E3B1E}">
      <dsp:nvSpPr>
        <dsp:cNvPr id="0" name=""/>
        <dsp:cNvSpPr/>
      </dsp:nvSpPr>
      <dsp:spPr>
        <a:xfrm>
          <a:off x="6094511" y="2126010"/>
          <a:ext cx="3045023" cy="4183319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noFill/>
          <a:prstDash val="solid"/>
        </a:ln>
        <a:effectLst>
          <a:glow rad="228600">
            <a:schemeClr val="accent3">
              <a:satMod val="175000"/>
              <a:alpha val="40000"/>
            </a:schemeClr>
          </a:glow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Filosoflaryň</a:t>
          </a:r>
          <a:r>
            <a:rPr lang="ru-RU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filosofik</a:t>
          </a:r>
          <a:r>
            <a:rPr lang="ru-RU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taglymatlaryň</a:t>
          </a:r>
          <a:r>
            <a:rPr lang="ru-RU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dürli</a:t>
          </a:r>
          <a:r>
            <a:rPr lang="ru-RU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toparlary</a:t>
          </a:r>
          <a:r>
            <a:rPr lang="ru-RU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görnüşleri</a:t>
          </a:r>
          <a:r>
            <a:rPr lang="ru-RU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Filosofiýa</a:t>
          </a:r>
          <a:r>
            <a:rPr lang="ru-RU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usulyýet</a:t>
          </a:r>
          <a:r>
            <a:rPr lang="ru-RU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hökmünde</a:t>
          </a:r>
          <a:r>
            <a:rPr lang="ru-RU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Filosofiýanyň</a:t>
          </a:r>
          <a:r>
            <a:rPr lang="ru-RU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esasy</a:t>
          </a:r>
          <a:r>
            <a:rPr lang="ru-RU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funksiýalary</a:t>
          </a:r>
          <a:r>
            <a:rPr lang="ru-RU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. “</a:t>
          </a:r>
          <a:r>
            <a:rPr lang="ru-RU" sz="2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Filosofiýa</a:t>
          </a:r>
          <a:r>
            <a:rPr lang="ru-RU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” </a:t>
          </a:r>
          <a:r>
            <a:rPr lang="ru-RU" sz="2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kursunyň</a:t>
          </a:r>
          <a:r>
            <a:rPr lang="ru-RU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ýokary</a:t>
          </a:r>
          <a:r>
            <a:rPr lang="ru-RU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okuw</a:t>
          </a:r>
          <a:r>
            <a:rPr lang="ru-RU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mekdeplerinde</a:t>
          </a:r>
          <a:r>
            <a:rPr lang="ru-RU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öwrenilmeginiň</a:t>
          </a:r>
          <a:r>
            <a:rPr lang="ru-RU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ähmiýeti</a:t>
          </a:r>
          <a:r>
            <a:rPr lang="ru-RU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. </a:t>
          </a:r>
          <a:endParaRPr lang="ru-RU" sz="2400" b="1" kern="1200" dirty="0">
            <a:solidFill>
              <a:srgbClr val="FF0000"/>
            </a:solidFill>
          </a:endParaRPr>
        </a:p>
      </dsp:txBody>
      <dsp:txXfrm>
        <a:off x="6094511" y="2126010"/>
        <a:ext cx="3045023" cy="4183319"/>
      </dsp:txXfrm>
    </dsp:sp>
    <dsp:sp modelId="{57D3AED5-F438-4E79-9116-16A5DE54E35B}">
      <dsp:nvSpPr>
        <dsp:cNvPr id="0" name=""/>
        <dsp:cNvSpPr/>
      </dsp:nvSpPr>
      <dsp:spPr>
        <a:xfrm>
          <a:off x="0" y="6377940"/>
          <a:ext cx="9144000" cy="480060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CFD870-97C8-4B82-AF87-ECF4293C48FB}">
      <dsp:nvSpPr>
        <dsp:cNvPr id="0" name=""/>
        <dsp:cNvSpPr/>
      </dsp:nvSpPr>
      <dsp:spPr>
        <a:xfrm>
          <a:off x="1043611" y="-1395534"/>
          <a:ext cx="7359537" cy="7359537"/>
        </a:xfrm>
        <a:prstGeom prst="circularArrow">
          <a:avLst>
            <a:gd name="adj1" fmla="val 4898"/>
            <a:gd name="adj2" fmla="val 287881"/>
            <a:gd name="adj3" fmla="val 10168344"/>
            <a:gd name="adj4" fmla="val -1375099"/>
            <a:gd name="adj5" fmla="val 508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8CAEC9-B76F-46C9-9138-670ADDDC7F2A}">
      <dsp:nvSpPr>
        <dsp:cNvPr id="0" name=""/>
        <dsp:cNvSpPr/>
      </dsp:nvSpPr>
      <dsp:spPr>
        <a:xfrm>
          <a:off x="1187671" y="186187"/>
          <a:ext cx="6624694" cy="1842807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4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I.Filosofiýa</a:t>
          </a:r>
          <a:r>
            <a:rPr lang="ru-RU" sz="44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4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giriş</a:t>
          </a:r>
          <a:r>
            <a:rPr lang="ru-RU" sz="44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4400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ru-RU" sz="4400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</a:br>
          <a:r>
            <a:rPr lang="tk-TM" sz="4400" b="1" kern="1200" dirty="0" smtClean="0">
              <a:solidFill>
                <a:schemeClr val="accent3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Filosofiýa  diýmek näme?</a:t>
          </a:r>
          <a:endParaRPr lang="ru-RU" sz="4400" b="1" kern="1200" dirty="0">
            <a:solidFill>
              <a:schemeClr val="accent3">
                <a:lumMod val="20000"/>
                <a:lumOff val="8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77629" y="276145"/>
        <a:ext cx="6444778" cy="1662891"/>
      </dsp:txXfrm>
    </dsp:sp>
    <dsp:sp modelId="{DB086C85-FA29-43A1-B43C-E7BF2F7F5587}">
      <dsp:nvSpPr>
        <dsp:cNvPr id="0" name=""/>
        <dsp:cNvSpPr/>
      </dsp:nvSpPr>
      <dsp:spPr>
        <a:xfrm>
          <a:off x="5364095" y="2276873"/>
          <a:ext cx="3519971" cy="1518937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5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Filosofiýa</a:t>
          </a:r>
          <a:r>
            <a:rPr lang="ru-RU" sz="32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sözi</a:t>
          </a:r>
          <a:r>
            <a:rPr lang="ru-RU" sz="32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iki</a:t>
          </a:r>
          <a:r>
            <a:rPr lang="ru-RU" sz="32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sany</a:t>
          </a:r>
          <a:r>
            <a:rPr lang="ru-RU" sz="32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grek</a:t>
          </a:r>
          <a:r>
            <a:rPr lang="ru-RU" sz="32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32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ýunan</a:t>
          </a:r>
          <a:r>
            <a:rPr lang="ru-RU" sz="32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) </a:t>
          </a:r>
          <a:r>
            <a:rPr lang="ru-RU" sz="32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sözünden</a:t>
          </a:r>
          <a:endParaRPr lang="ru-RU" sz="3200" b="1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5438243" y="2351021"/>
        <a:ext cx="3371675" cy="1370641"/>
      </dsp:txXfrm>
    </dsp:sp>
    <dsp:sp modelId="{0D6A3BEA-E428-4CBC-8716-CAFE94E27201}">
      <dsp:nvSpPr>
        <dsp:cNvPr id="0" name=""/>
        <dsp:cNvSpPr/>
      </dsp:nvSpPr>
      <dsp:spPr>
        <a:xfrm>
          <a:off x="2483768" y="5517224"/>
          <a:ext cx="3791579" cy="1137439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2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3600" b="1" kern="1200" dirty="0" smtClean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6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“</a:t>
          </a:r>
          <a:r>
            <a:rPr lang="ru-RU" sz="35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sopfio</a:t>
          </a:r>
          <a:r>
            <a:rPr lang="ru-RU" sz="35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” </a:t>
          </a:r>
          <a:r>
            <a:rPr lang="ru-RU" sz="3500" b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-</a:t>
          </a:r>
          <a:r>
            <a:rPr lang="ru-RU" sz="3500" b="1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paýhas</a:t>
          </a:r>
          <a:r>
            <a:rPr lang="ru-RU" sz="3500" b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3500" b="1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akyl</a:t>
          </a:r>
          <a:r>
            <a:rPr lang="ru-RU" sz="3500" b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3500" b="1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bilim</a:t>
          </a:r>
          <a:r>
            <a:rPr lang="ru-RU" sz="3500" b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3500" b="1" kern="1200" dirty="0" smtClean="0">
            <a:solidFill>
              <a:srgbClr val="7030A0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500" kern="1200" dirty="0"/>
        </a:p>
      </dsp:txBody>
      <dsp:txXfrm>
        <a:off x="2539293" y="5572749"/>
        <a:ext cx="3680529" cy="1026389"/>
      </dsp:txXfrm>
    </dsp:sp>
    <dsp:sp modelId="{EE410426-10F4-4688-9220-2FD2FDD88AAF}">
      <dsp:nvSpPr>
        <dsp:cNvPr id="0" name=""/>
        <dsp:cNvSpPr/>
      </dsp:nvSpPr>
      <dsp:spPr>
        <a:xfrm>
          <a:off x="0" y="4077080"/>
          <a:ext cx="3964340" cy="1126477"/>
        </a:xfrm>
        <a:prstGeom prst="roundRect">
          <a:avLst/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5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3600" kern="1200" dirty="0" smtClean="0">
            <a:solidFill>
              <a:schemeClr val="accent3"/>
            </a:solidFill>
            <a:latin typeface="Times New Roman" pitchFamily="18" charset="0"/>
            <a:cs typeface="Times New Roman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600" b="1" kern="1200" dirty="0" err="1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rPr>
            <a:t>diýen</a:t>
          </a:r>
          <a:r>
            <a:rPr lang="ru-RU" sz="3600" b="1" kern="12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kern="1200" dirty="0" err="1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rPr>
            <a:t>sözlerinden</a:t>
          </a:r>
          <a:r>
            <a:rPr lang="ru-RU" sz="3600" b="1" kern="12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kern="1200" dirty="0" err="1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rPr>
            <a:t>gelip</a:t>
          </a:r>
          <a:r>
            <a:rPr lang="ru-RU" sz="3600" b="1" kern="12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600" b="1" kern="1200" dirty="0" err="1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rPr>
            <a:t>çykýar</a:t>
          </a:r>
          <a:r>
            <a:rPr lang="ru-RU" sz="3600" b="1" kern="12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rPr>
            <a:t>. </a:t>
          </a:r>
          <a:endParaRPr lang="ru-RU" sz="3600" b="1" kern="1200" dirty="0" smtClean="0">
            <a:solidFill>
              <a:schemeClr val="accent2"/>
            </a:solidFill>
          </a:endParaRPr>
        </a:p>
        <a:p>
          <a:pPr lvl="0" algn="ctr">
            <a:spcBef>
              <a:spcPct val="0"/>
            </a:spcBef>
          </a:pPr>
          <a:endParaRPr lang="ru-RU" sz="2700" kern="1200" dirty="0"/>
        </a:p>
      </dsp:txBody>
      <dsp:txXfrm>
        <a:off x="54990" y="4132070"/>
        <a:ext cx="3854360" cy="1016497"/>
      </dsp:txXfrm>
    </dsp:sp>
    <dsp:sp modelId="{ECC82D87-625C-447D-9F54-4AF28B423AA2}">
      <dsp:nvSpPr>
        <dsp:cNvPr id="0" name=""/>
        <dsp:cNvSpPr/>
      </dsp:nvSpPr>
      <dsp:spPr>
        <a:xfrm>
          <a:off x="5220071" y="4055408"/>
          <a:ext cx="3801443" cy="1245798"/>
        </a:xfrm>
        <a:prstGeom prst="roundRe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4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3600" b="1" kern="1200" dirty="0" smtClean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6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“</a:t>
          </a:r>
          <a:r>
            <a:rPr lang="ru-RU" sz="36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pfileo</a:t>
          </a:r>
          <a:r>
            <a:rPr lang="ru-RU" sz="36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” </a:t>
          </a:r>
          <a:r>
            <a:rPr lang="ru-RU" sz="3600" b="1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- </a:t>
          </a:r>
          <a:r>
            <a:rPr lang="ru-RU" sz="3600" b="1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sarpa</a:t>
          </a:r>
          <a:r>
            <a:rPr lang="ru-RU" sz="3600" b="1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3600" b="1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söýgi</a:t>
          </a:r>
          <a:r>
            <a:rPr lang="ru-RU" sz="3600" b="1" kern="12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3600" b="1" kern="1200" dirty="0" err="1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hormat</a:t>
          </a:r>
          <a:endParaRPr lang="ru-RU" sz="3600" b="1" kern="1200" dirty="0" smtClean="0">
            <a:solidFill>
              <a:schemeClr val="accent4">
                <a:lumMod val="50000"/>
              </a:schemeClr>
            </a:solidFill>
          </a:endParaRPr>
        </a:p>
        <a:p>
          <a:pPr lvl="0" algn="ctr">
            <a:spcBef>
              <a:spcPct val="0"/>
            </a:spcBef>
          </a:pPr>
          <a:endParaRPr lang="ru-RU" sz="2700" kern="1200" dirty="0"/>
        </a:p>
      </dsp:txBody>
      <dsp:txXfrm>
        <a:off x="5280886" y="4116223"/>
        <a:ext cx="3679813" cy="1124168"/>
      </dsp:txXfrm>
    </dsp:sp>
    <dsp:sp modelId="{464D91C0-2C25-4380-AB47-AC5EB85EC496}">
      <dsp:nvSpPr>
        <dsp:cNvPr id="0" name=""/>
        <dsp:cNvSpPr/>
      </dsp:nvSpPr>
      <dsp:spPr>
        <a:xfrm>
          <a:off x="107509" y="2403073"/>
          <a:ext cx="3506811" cy="1448307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1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4000" b="1" kern="1200" dirty="0" err="1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Filosofiýa</a:t>
          </a:r>
          <a:r>
            <a:rPr lang="ru-RU" sz="4000" b="1" kern="12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 – </a:t>
          </a:r>
          <a:r>
            <a:rPr lang="ru-RU" sz="4000" b="1" kern="1200" dirty="0" err="1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paýhasa</a:t>
          </a:r>
          <a:r>
            <a:rPr lang="ru-RU" sz="4000" b="1" kern="12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kern="1200" dirty="0" err="1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söýgi</a:t>
          </a:r>
          <a:endParaRPr lang="ru-RU" sz="4000" kern="1200" dirty="0" smtClean="0">
            <a:solidFill>
              <a:srgbClr val="00B0F0"/>
            </a:solidFill>
          </a:endParaRPr>
        </a:p>
      </dsp:txBody>
      <dsp:txXfrm>
        <a:off x="178210" y="2473774"/>
        <a:ext cx="3365409" cy="13069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BAC55C-783D-41D8-91BF-93D7B2A65C2C}">
      <dsp:nvSpPr>
        <dsp:cNvPr id="0" name=""/>
        <dsp:cNvSpPr/>
      </dsp:nvSpPr>
      <dsp:spPr>
        <a:xfrm>
          <a:off x="381113" y="0"/>
          <a:ext cx="3364091" cy="3365402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noFill/>
          <a:prstDash val="solid"/>
        </a:ln>
        <a:effectLst>
          <a:glow rad="228600">
            <a:schemeClr val="accent1">
              <a:satMod val="175000"/>
              <a:alpha val="40000"/>
            </a:schemeClr>
          </a:glow>
          <a:outerShdw blurRad="225425" dist="50800" dir="5220000" algn="ctr" rotWithShape="0">
            <a:srgbClr val="000000">
              <a:alpha val="33000"/>
            </a:srgbClr>
          </a:outerShdw>
        </a:effectLst>
        <a:scene3d>
          <a:camera prst="perspectiveFront" fov="3300000">
            <a:rot lat="486000" lon="19530000" rev="174000"/>
          </a:camera>
          <a:lightRig rig="harsh" dir="t">
            <a:rot lat="0" lon="0" rev="3000000"/>
          </a:lightRig>
        </a:scene3d>
        <a:sp3d extrusionH="254000" contourW="19050">
          <a:bevelT w="82550" h="44450" prst="angle"/>
          <a:bevelB w="82550" h="44450" prst="angle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AEBE01-9BA6-4917-B788-4FFF286E4472}">
      <dsp:nvSpPr>
        <dsp:cNvPr id="0" name=""/>
        <dsp:cNvSpPr/>
      </dsp:nvSpPr>
      <dsp:spPr>
        <a:xfrm>
          <a:off x="3466897" y="1847097"/>
          <a:ext cx="5295981" cy="4883417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b="1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Filosofiýa</a:t>
          </a:r>
          <a:r>
            <a:rPr lang="ru-RU" sz="4800" b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800" b="1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sözüni</a:t>
          </a:r>
          <a:r>
            <a:rPr lang="ru-RU" sz="4800" b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4800" b="1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ilkinji</a:t>
          </a:r>
          <a:r>
            <a:rPr lang="ru-RU" sz="4800" b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800" b="1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bolup</a:t>
          </a:r>
          <a:r>
            <a:rPr lang="en-US" sz="4800" b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,</a:t>
          </a:r>
          <a:r>
            <a:rPr lang="ru-RU" sz="4800" b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800" b="1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dolanyşyga</a:t>
          </a:r>
          <a:r>
            <a:rPr lang="ru-RU" sz="4800" b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800" b="1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girizen</a:t>
          </a:r>
          <a:r>
            <a:rPr lang="ru-RU" sz="4800" b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800" b="1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Gadymy</a:t>
          </a:r>
          <a:r>
            <a:rPr lang="ru-RU" sz="4800" b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800" b="1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Gresiýanyň</a:t>
          </a:r>
          <a:r>
            <a:rPr lang="ru-RU" sz="4800" b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800" b="1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beýik</a:t>
          </a:r>
          <a:r>
            <a:rPr lang="ru-RU" sz="4800" b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800" b="1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akyldary</a:t>
          </a:r>
          <a:r>
            <a:rPr lang="ru-RU" sz="4800" b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800" b="1" kern="1200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Pifagor</a:t>
          </a:r>
          <a:r>
            <a:rPr lang="ru-RU" sz="4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800" b="1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hasaplanylýar</a:t>
          </a:r>
          <a:r>
            <a:rPr lang="ru-RU" sz="4800" b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. </a:t>
          </a:r>
          <a:endParaRPr lang="ru-RU" sz="4800" b="1" kern="1200" dirty="0">
            <a:solidFill>
              <a:srgbClr val="7030A0"/>
            </a:solidFill>
          </a:endParaRPr>
        </a:p>
      </dsp:txBody>
      <dsp:txXfrm>
        <a:off x="3466897" y="1847097"/>
        <a:ext cx="5295981" cy="4883417"/>
      </dsp:txXfrm>
    </dsp:sp>
    <dsp:sp modelId="{02225A19-84CA-407B-86A1-10EFCD240458}">
      <dsp:nvSpPr>
        <dsp:cNvPr id="0" name=""/>
        <dsp:cNvSpPr/>
      </dsp:nvSpPr>
      <dsp:spPr>
        <a:xfrm>
          <a:off x="3419867" y="1844822"/>
          <a:ext cx="1144628" cy="1144924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2436CD-EEE6-4305-9EAD-04D12F60DC1F}">
      <dsp:nvSpPr>
        <dsp:cNvPr id="0" name=""/>
        <dsp:cNvSpPr/>
      </dsp:nvSpPr>
      <dsp:spPr>
        <a:xfrm rot="5400000">
          <a:off x="7596185" y="1844970"/>
          <a:ext cx="1144924" cy="1144628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4A8947-82A5-4174-A00A-0899222D065B}">
      <dsp:nvSpPr>
        <dsp:cNvPr id="0" name=""/>
        <dsp:cNvSpPr/>
      </dsp:nvSpPr>
      <dsp:spPr>
        <a:xfrm rot="16200000">
          <a:off x="3491727" y="5589393"/>
          <a:ext cx="1144924" cy="1144628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29804D-9145-40AC-9147-DE7D3ACBCEEC}">
      <dsp:nvSpPr>
        <dsp:cNvPr id="0" name=""/>
        <dsp:cNvSpPr/>
      </dsp:nvSpPr>
      <dsp:spPr>
        <a:xfrm rot="10800000">
          <a:off x="7596333" y="5589245"/>
          <a:ext cx="1144628" cy="1144924"/>
        </a:xfrm>
        <a:prstGeom prst="halfFrame">
          <a:avLst>
            <a:gd name="adj1" fmla="val 25770"/>
            <a:gd name="adj2" fmla="val 257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D3C564-A753-41B5-AC28-AD53A75569C3}">
      <dsp:nvSpPr>
        <dsp:cNvPr id="0" name=""/>
        <dsp:cNvSpPr/>
      </dsp:nvSpPr>
      <dsp:spPr>
        <a:xfrm>
          <a:off x="224190" y="188803"/>
          <a:ext cx="4203236" cy="2090926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76200" cap="flat" cmpd="sng" algn="ctr">
          <a:solidFill>
            <a:schemeClr val="tx1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k-TM" sz="4000" b="1" kern="12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Pifagor:</a:t>
          </a:r>
          <a:r>
            <a:rPr lang="tk-TM" sz="4000" b="1" kern="1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4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Ähli</a:t>
          </a:r>
          <a:r>
            <a:rPr lang="ru-RU" sz="4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zada</a:t>
          </a:r>
          <a:r>
            <a:rPr lang="ru-RU" sz="4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diňe</a:t>
          </a:r>
          <a:r>
            <a:rPr lang="ru-RU" sz="4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hudaýlar</a:t>
          </a:r>
          <a:r>
            <a:rPr lang="ru-RU" sz="4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akyl</a:t>
          </a:r>
          <a:r>
            <a:rPr lang="ru-RU" sz="4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ýetirip</a:t>
          </a:r>
          <a:r>
            <a:rPr lang="ru-RU" sz="4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bilýär</a:t>
          </a:r>
          <a:r>
            <a:rPr lang="ru-RU" sz="4000" b="1" kern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. </a:t>
          </a:r>
          <a:endParaRPr lang="ru-RU" sz="4000" b="1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224190" y="188803"/>
        <a:ext cx="4203236" cy="2090926"/>
      </dsp:txXfrm>
    </dsp:sp>
    <dsp:sp modelId="{5D3CEC98-46B3-49C9-8FEE-14E4D7FC6105}">
      <dsp:nvSpPr>
        <dsp:cNvPr id="0" name=""/>
        <dsp:cNvSpPr/>
      </dsp:nvSpPr>
      <dsp:spPr>
        <a:xfrm>
          <a:off x="4716005" y="188643"/>
          <a:ext cx="4155956" cy="2155478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76200" cap="flat" cmpd="sng" algn="ctr">
          <a:solidFill>
            <a:schemeClr val="tx1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Men</a:t>
          </a:r>
          <a:r>
            <a:rPr lang="ru-RU" sz="3200" b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kern="1200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bolsa</a:t>
          </a:r>
          <a:r>
            <a:rPr lang="ru-RU" sz="3200" b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kern="1200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diňe</a:t>
          </a:r>
          <a:r>
            <a:rPr lang="ru-RU" sz="3200" b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kern="1200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akyl</a:t>
          </a:r>
          <a:r>
            <a:rPr lang="ru-RU" sz="3200" b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kern="1200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ýetirmäge</a:t>
          </a:r>
          <a:r>
            <a:rPr lang="ru-RU" sz="3200" b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kern="1200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çalyşýanlaryň</a:t>
          </a:r>
          <a:r>
            <a:rPr lang="ru-RU" sz="3200" b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kern="1200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biri</a:t>
          </a:r>
          <a:r>
            <a:rPr lang="ru-RU" sz="3200" b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– </a:t>
          </a:r>
          <a:r>
            <a:rPr lang="ru-RU" sz="3200" b="1" kern="1200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ýönekeý</a:t>
          </a:r>
          <a:r>
            <a:rPr lang="ru-RU" sz="3200" b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kern="1200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filosof</a:t>
          </a:r>
          <a:r>
            <a:rPr lang="ru-RU" sz="3200" b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kern="1200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diýip</a:t>
          </a:r>
          <a:r>
            <a:rPr lang="ru-RU" sz="3200" b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kern="1200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jogap</a:t>
          </a:r>
          <a:r>
            <a:rPr lang="ru-RU" sz="3200" b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3200" b="1" kern="1200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beripdir</a:t>
          </a:r>
          <a:r>
            <a:rPr lang="ru-RU" sz="3200" b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.</a:t>
          </a:r>
          <a:r>
            <a:rPr lang="en-US" sz="3200" b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en-US" sz="3200" b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</a:br>
          <a:endParaRPr lang="ru-RU" sz="3200" b="1" kern="1200" dirty="0">
            <a:solidFill>
              <a:schemeClr val="tx2"/>
            </a:solidFill>
          </a:endParaRPr>
        </a:p>
      </dsp:txBody>
      <dsp:txXfrm>
        <a:off x="4716005" y="188643"/>
        <a:ext cx="4155956" cy="2155478"/>
      </dsp:txXfrm>
    </dsp:sp>
    <dsp:sp modelId="{24C9292A-FD74-4EB4-92E8-CF8427AC99FC}">
      <dsp:nvSpPr>
        <dsp:cNvPr id="0" name=""/>
        <dsp:cNvSpPr/>
      </dsp:nvSpPr>
      <dsp:spPr>
        <a:xfrm>
          <a:off x="151708" y="2559431"/>
          <a:ext cx="4282745" cy="2479432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76200" cap="flat" cmpd="sng" algn="ctr">
          <a:solidFill>
            <a:schemeClr val="tx1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Umuman</a:t>
          </a:r>
          <a:r>
            <a:rPr lang="ru-RU" sz="4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40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paýhaslylyk</a:t>
          </a:r>
          <a:r>
            <a:rPr lang="ru-RU" sz="4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ýa-da</a:t>
          </a:r>
          <a:r>
            <a:rPr lang="ru-RU" sz="4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akyldarlyk</a:t>
          </a:r>
          <a:r>
            <a:rPr lang="ru-RU" sz="4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nämäni</a:t>
          </a:r>
          <a:r>
            <a:rPr lang="ru-RU" sz="4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aňladýar</a:t>
          </a:r>
          <a:r>
            <a:rPr lang="ru-RU" sz="4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?</a:t>
          </a:r>
          <a:endParaRPr lang="ru-RU" sz="4000" b="1" kern="1200" dirty="0">
            <a:solidFill>
              <a:srgbClr val="002060"/>
            </a:solidFill>
          </a:endParaRPr>
        </a:p>
      </dsp:txBody>
      <dsp:txXfrm>
        <a:off x="151708" y="2559431"/>
        <a:ext cx="4282745" cy="2479432"/>
      </dsp:txXfrm>
    </dsp:sp>
    <dsp:sp modelId="{3C5074FC-6BE5-4AEB-B6F0-E3BD7A519AFA}">
      <dsp:nvSpPr>
        <dsp:cNvPr id="0" name=""/>
        <dsp:cNvSpPr/>
      </dsp:nvSpPr>
      <dsp:spPr>
        <a:xfrm>
          <a:off x="4716005" y="2636910"/>
          <a:ext cx="4226166" cy="2360891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76200" cap="flat" cmpd="sng" algn="ctr">
          <a:solidFill>
            <a:schemeClr val="tx1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4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Köp</a:t>
          </a:r>
          <a:r>
            <a:rPr lang="ru-RU" sz="4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zady</a:t>
          </a:r>
          <a:r>
            <a:rPr lang="ru-RU" sz="4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bilýän</a:t>
          </a:r>
          <a:r>
            <a:rPr lang="ru-RU" sz="4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adama</a:t>
          </a:r>
          <a:r>
            <a:rPr lang="ru-RU" sz="4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akylly</a:t>
          </a:r>
          <a:r>
            <a:rPr lang="ru-RU" sz="4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diýip</a:t>
          </a:r>
          <a:r>
            <a:rPr lang="ru-RU" sz="4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bolarmy</a:t>
          </a:r>
          <a:r>
            <a:rPr lang="ru-RU" sz="4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? </a:t>
          </a:r>
          <a:endParaRPr lang="ru-RU" sz="4000" b="1" kern="1200" dirty="0" smtClean="0">
            <a:solidFill>
              <a:schemeClr val="tx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>
        <a:off x="4716005" y="2636910"/>
        <a:ext cx="4226166" cy="2360891"/>
      </dsp:txXfrm>
    </dsp:sp>
    <dsp:sp modelId="{F5A58D18-EC05-474F-BE7B-4254563FFEDA}">
      <dsp:nvSpPr>
        <dsp:cNvPr id="0" name=""/>
        <dsp:cNvSpPr/>
      </dsp:nvSpPr>
      <dsp:spPr>
        <a:xfrm>
          <a:off x="343136" y="5225931"/>
          <a:ext cx="8457727" cy="1510681"/>
        </a:xfrm>
        <a:prstGeom prst="rect">
          <a:avLst/>
        </a:prstGeom>
        <a:solidFill>
          <a:schemeClr val="bg1">
            <a:lumMod val="95000"/>
          </a:schemeClr>
        </a:solidFill>
        <a:ln w="76200" cap="flat" cmpd="sng" algn="ctr">
          <a:solidFill>
            <a:schemeClr val="tx1"/>
          </a:solidFill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400" kern="1200" dirty="0" smtClean="0">
            <a:latin typeface="Times New Roman" pitchFamily="18" charset="0"/>
            <a:cs typeface="Times New Roman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400" kern="1200" dirty="0" smtClean="0">
            <a:latin typeface="Times New Roman" pitchFamily="18" charset="0"/>
            <a:cs typeface="Times New Roman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Akyllylyk</a:t>
          </a:r>
          <a:r>
            <a:rPr lang="ru-RU" sz="2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paýhaslylyk</a:t>
          </a:r>
          <a:r>
            <a:rPr lang="ru-RU" sz="2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diňe</a:t>
          </a:r>
          <a:r>
            <a:rPr lang="ru-RU" sz="2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bilinýän</a:t>
          </a:r>
          <a:r>
            <a:rPr lang="ru-RU" sz="2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zatlaryň</a:t>
          </a:r>
          <a:r>
            <a:rPr lang="ru-RU" sz="2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köplügi</a:t>
          </a:r>
          <a:r>
            <a:rPr lang="ru-RU" sz="2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bilen</a:t>
          </a:r>
          <a:r>
            <a:rPr lang="ru-RU" sz="2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ölçenilýär</a:t>
          </a:r>
          <a:r>
            <a:rPr lang="ru-RU" sz="2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8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Gadymy</a:t>
          </a:r>
          <a:r>
            <a:rPr lang="ru-RU" sz="2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Gresiýada</a:t>
          </a:r>
          <a:r>
            <a:rPr lang="ru-RU" sz="2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birnäçe</a:t>
          </a:r>
          <a:r>
            <a:rPr lang="ru-RU" sz="2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: </a:t>
          </a:r>
          <a:r>
            <a:rPr lang="ru-RU" sz="28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Sokrat</a:t>
          </a:r>
          <a:r>
            <a:rPr lang="ru-RU" sz="2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Pifagor</a:t>
          </a:r>
          <a:r>
            <a:rPr lang="ru-RU" sz="2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8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Diogen</a:t>
          </a:r>
          <a:r>
            <a:rPr lang="ru-RU" sz="2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ýaly</a:t>
          </a:r>
          <a:r>
            <a:rPr lang="ru-RU" sz="2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akyldarlar</a:t>
          </a:r>
          <a:r>
            <a:rPr lang="ru-RU" sz="2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ýaşap</a:t>
          </a:r>
          <a:r>
            <a:rPr lang="ru-RU" sz="2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geçipdirler</a:t>
          </a:r>
          <a:r>
            <a:rPr lang="ru-RU" sz="2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ru-RU" sz="2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</a:br>
          <a:endParaRPr lang="ru-RU" sz="2800" kern="1200" dirty="0" smtClean="0">
            <a:solidFill>
              <a:srgbClr val="002060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3136" y="5225931"/>
        <a:ext cx="8457727" cy="151068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CEB281-70D5-4F4A-A27E-6F49CF9B4C35}">
      <dsp:nvSpPr>
        <dsp:cNvPr id="0" name=""/>
        <dsp:cNvSpPr/>
      </dsp:nvSpPr>
      <dsp:spPr>
        <a:xfrm>
          <a:off x="0" y="-44067"/>
          <a:ext cx="9144000" cy="2057400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2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II.Filosofiýanyň</a:t>
          </a:r>
          <a:r>
            <a:rPr lang="ru-RU" sz="42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2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predmeti</a:t>
          </a:r>
          <a:r>
            <a:rPr lang="ru-RU" sz="42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42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Filosofiýa</a:t>
          </a:r>
          <a:r>
            <a:rPr lang="ru-RU" sz="42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2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42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2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dünýägaraýyş</a:t>
          </a:r>
          <a:r>
            <a:rPr lang="ru-RU" sz="42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.</a:t>
          </a:r>
          <a:r>
            <a:rPr lang="ru-RU" sz="42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ru-RU" sz="42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</a:br>
          <a:endParaRPr lang="ru-RU" sz="4200" kern="1200" dirty="0">
            <a:solidFill>
              <a:srgbClr val="FF0000"/>
            </a:solidFill>
          </a:endParaRPr>
        </a:p>
      </dsp:txBody>
      <dsp:txXfrm>
        <a:off x="0" y="-44067"/>
        <a:ext cx="9144000" cy="2057400"/>
      </dsp:txXfrm>
    </dsp:sp>
    <dsp:sp modelId="{9E88398B-9951-49D0-A023-A9D160EC564E}">
      <dsp:nvSpPr>
        <dsp:cNvPr id="0" name=""/>
        <dsp:cNvSpPr/>
      </dsp:nvSpPr>
      <dsp:spPr>
        <a:xfrm>
          <a:off x="1063" y="1450301"/>
          <a:ext cx="1707908" cy="5446602"/>
        </a:xfrm>
        <a:prstGeom prst="rect">
          <a:avLst/>
        </a:prstGeom>
        <a:solidFill>
          <a:srgbClr val="FFC000"/>
        </a:solidFill>
        <a:ln w="2857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Ylmyň</a:t>
          </a:r>
          <a:r>
            <a:rPr lang="ru-RU" sz="2400" kern="1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predmeti</a:t>
          </a:r>
          <a:r>
            <a:rPr lang="ru-RU" sz="2400" kern="1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diýlip</a:t>
          </a:r>
          <a:r>
            <a:rPr lang="ru-RU" sz="2400" kern="1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400" kern="12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onuň</a:t>
          </a:r>
          <a:r>
            <a:rPr lang="ru-RU" sz="2400" kern="1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öwrenýän</a:t>
          </a:r>
          <a:r>
            <a:rPr lang="ru-RU" sz="2400" kern="1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meseleleri</a:t>
          </a:r>
          <a:r>
            <a:rPr lang="en-US" sz="2400" kern="1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-</a:t>
          </a:r>
          <a:r>
            <a:rPr lang="ru-RU" sz="2400" kern="12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ne</a:t>
          </a:r>
          <a:r>
            <a:rPr lang="ru-RU" sz="2400" kern="1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düşünil</a:t>
          </a:r>
          <a:r>
            <a:rPr lang="en-US" sz="2400" kern="1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-</a:t>
          </a:r>
          <a:r>
            <a:rPr lang="ru-RU" sz="2400" kern="12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ýär</a:t>
          </a:r>
          <a:r>
            <a:rPr lang="en-US" sz="2400" kern="1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.</a:t>
          </a:r>
          <a:r>
            <a:rPr lang="ru-RU" sz="2400" kern="1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Filosofiýada</a:t>
          </a:r>
          <a:r>
            <a:rPr lang="ru-RU" sz="2400" kern="1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onuň</a:t>
          </a:r>
          <a:r>
            <a:rPr lang="ru-RU" sz="2400" kern="1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öwrenýän</a:t>
          </a:r>
          <a:r>
            <a:rPr lang="ru-RU" sz="2400" kern="1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meseleleri</a:t>
          </a:r>
          <a:r>
            <a:rPr lang="ru-RU" sz="2400" kern="1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400" kern="12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şulardan</a:t>
          </a:r>
          <a:r>
            <a:rPr lang="ru-RU" sz="2400" kern="1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2400" kern="12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ybaratdyr</a:t>
          </a:r>
          <a:r>
            <a:rPr lang="ru-RU" sz="2400" kern="1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:</a:t>
          </a:r>
          <a:r>
            <a:rPr lang="ru-RU" sz="2400" b="1" kern="1200" dirty="0" smtClean="0">
              <a:solidFill>
                <a:schemeClr val="accent1"/>
              </a:solidFill>
            </a:rPr>
            <a:t> </a:t>
          </a:r>
          <a:r>
            <a:rPr lang="en-US" sz="2400" b="1" kern="1200" dirty="0" smtClean="0">
              <a:solidFill>
                <a:schemeClr val="accent1"/>
              </a:solidFill>
            </a:rPr>
            <a:t/>
          </a:r>
          <a:br>
            <a:rPr lang="en-US" sz="2400" b="1" kern="1200" dirty="0" smtClean="0">
              <a:solidFill>
                <a:schemeClr val="accent1"/>
              </a:solidFill>
            </a:rPr>
          </a:br>
          <a:endParaRPr lang="ru-RU" sz="2400" kern="1200" dirty="0">
            <a:solidFill>
              <a:schemeClr val="accent1"/>
            </a:solidFill>
          </a:endParaRPr>
        </a:p>
      </dsp:txBody>
      <dsp:txXfrm>
        <a:off x="1063" y="1450301"/>
        <a:ext cx="1707908" cy="5446602"/>
      </dsp:txXfrm>
    </dsp:sp>
    <dsp:sp modelId="{91BBEC3A-4AD2-45EC-9905-CD1707516EFE}">
      <dsp:nvSpPr>
        <dsp:cNvPr id="0" name=""/>
        <dsp:cNvSpPr/>
      </dsp:nvSpPr>
      <dsp:spPr>
        <a:xfrm>
          <a:off x="1708971" y="1445138"/>
          <a:ext cx="1486792" cy="5456928"/>
        </a:xfrm>
        <a:prstGeom prst="rect">
          <a:avLst/>
        </a:prstGeom>
        <a:solidFill>
          <a:srgbClr val="00B0F0"/>
        </a:solidFill>
        <a:ln w="190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1.Barlygyň </a:t>
          </a:r>
          <a:r>
            <a:rPr lang="ru-RU" sz="18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iň</a:t>
          </a:r>
          <a:r>
            <a:rPr lang="ru-RU" sz="1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umumy</a:t>
          </a:r>
          <a:r>
            <a:rPr lang="ru-RU" sz="1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meseleleri</a:t>
          </a:r>
          <a:r>
            <a:rPr lang="ru-RU" sz="18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800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Bu</a:t>
          </a:r>
          <a:r>
            <a:rPr lang="ru-RU" sz="1800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ýerde</a:t>
          </a:r>
          <a:r>
            <a:rPr lang="ru-RU" sz="1800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biz</a:t>
          </a:r>
          <a:r>
            <a:rPr lang="ru-RU" sz="1800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“</a:t>
          </a:r>
          <a:r>
            <a:rPr lang="ru-RU" sz="18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barlyk</a:t>
          </a:r>
          <a:r>
            <a:rPr lang="ru-RU" sz="18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” </a:t>
          </a:r>
          <a:r>
            <a:rPr lang="ru-RU" sz="1800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düşünjesini</a:t>
          </a:r>
          <a:r>
            <a:rPr lang="ru-RU" sz="1800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doly</a:t>
          </a:r>
          <a:r>
            <a:rPr lang="ru-RU" sz="1800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açman</a:t>
          </a:r>
          <a:r>
            <a:rPr lang="ru-RU" sz="1800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800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diňe</a:t>
          </a:r>
          <a:r>
            <a:rPr lang="ru-RU" sz="1800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onuň</a:t>
          </a:r>
          <a:r>
            <a:rPr lang="ru-RU" sz="1800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uniwersal</a:t>
          </a:r>
          <a:r>
            <a:rPr lang="en-US" sz="18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-</a:t>
          </a:r>
          <a:r>
            <a:rPr lang="ru-RU" sz="18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laýyn</a:t>
          </a:r>
          <a:r>
            <a:rPr lang="ru-RU" sz="1800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ru-RU" sz="1800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köptaraply</a:t>
          </a:r>
          <a:r>
            <a:rPr lang="ru-RU" sz="1800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) </a:t>
          </a:r>
          <a:r>
            <a:rPr lang="ru-RU" sz="1800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häsiýetlidigini</a:t>
          </a:r>
          <a:r>
            <a:rPr lang="ru-RU" sz="1800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belleýäris</a:t>
          </a:r>
          <a:r>
            <a:rPr lang="ru-RU" sz="1800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800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Filosofiýanyň</a:t>
          </a:r>
          <a:r>
            <a:rPr lang="ru-RU" sz="1800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barlyk</a:t>
          </a:r>
          <a:r>
            <a:rPr lang="ru-RU" sz="1800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hakyndaky</a:t>
          </a:r>
          <a:r>
            <a:rPr lang="ru-RU" sz="1800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taglymatyna</a:t>
          </a:r>
          <a:r>
            <a:rPr lang="ru-RU" sz="1800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ontologiýa</a:t>
          </a:r>
          <a:r>
            <a:rPr lang="ru-RU" sz="1800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diýilýär</a:t>
          </a:r>
          <a:r>
            <a:rPr lang="ru-RU" sz="1800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.</a:t>
          </a:r>
          <a:r>
            <a:rPr lang="ru-RU" sz="1600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ru-RU" sz="1600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600" kern="1200" dirty="0" smtClean="0">
              <a:solidFill>
                <a:srgbClr val="FFFF00"/>
              </a:solidFill>
            </a:rPr>
            <a:t/>
          </a:r>
          <a:br>
            <a:rPr lang="ru-RU" sz="1600" kern="1200" dirty="0" smtClean="0">
              <a:solidFill>
                <a:srgbClr val="FFFF00"/>
              </a:solidFill>
            </a:rPr>
          </a:br>
          <a:endParaRPr lang="ru-RU" sz="1600" kern="1200" dirty="0">
            <a:solidFill>
              <a:srgbClr val="FFFF00"/>
            </a:solidFill>
          </a:endParaRPr>
        </a:p>
      </dsp:txBody>
      <dsp:txXfrm>
        <a:off x="1708971" y="1445138"/>
        <a:ext cx="1486792" cy="5456928"/>
      </dsp:txXfrm>
    </dsp:sp>
    <dsp:sp modelId="{8A0C34B4-48FA-4EE8-8FB8-EE54A1357B0D}">
      <dsp:nvSpPr>
        <dsp:cNvPr id="0" name=""/>
        <dsp:cNvSpPr/>
      </dsp:nvSpPr>
      <dsp:spPr>
        <a:xfrm>
          <a:off x="3195764" y="1450301"/>
          <a:ext cx="1486792" cy="5446602"/>
        </a:xfrm>
        <a:prstGeom prst="rect">
          <a:avLst/>
        </a:prstGeom>
        <a:solidFill>
          <a:srgbClr val="FFFF00"/>
        </a:solidFill>
        <a:ln w="2857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2.Dünýä </a:t>
          </a:r>
          <a:r>
            <a:rPr lang="ru-RU" sz="1500" b="1" kern="12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akyl</a:t>
          </a:r>
          <a:r>
            <a:rPr lang="ru-RU" sz="1500" b="1" kern="1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b="1" kern="12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ýetirilişiniň</a:t>
          </a:r>
          <a:r>
            <a:rPr lang="ru-RU" sz="1500" b="1" kern="1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b="1" kern="12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has</a:t>
          </a:r>
          <a:r>
            <a:rPr lang="ru-RU" sz="1500" b="1" kern="1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b="1" kern="12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umumy</a:t>
          </a:r>
          <a:r>
            <a:rPr lang="ru-RU" sz="1500" b="1" kern="1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b="1" kern="1200" dirty="0" err="1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meseleleri</a:t>
          </a:r>
          <a:r>
            <a:rPr lang="ru-RU" sz="1500" b="1" kern="1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.</a:t>
          </a:r>
          <a:r>
            <a:rPr lang="ru-RU" sz="1500" kern="1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Bu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bolsa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dünýä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aky</a:t>
          </a:r>
          <a:r>
            <a:rPr lang="en-US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l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ýetirmek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mümkinmi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mümkin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bolsa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onuň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çägi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barmy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akyl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ýetirmäniň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maksady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nämeden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ybarat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onuň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usullary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hakykat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näme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akyl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ýetirmäniň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subýekti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obýekti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ýaly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meseleler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Filosofiýanyň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dünýä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akyl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ýetiriliş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taglymatyna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gnoseologiýa</a:t>
          </a:r>
          <a:r>
            <a:rPr lang="ru-RU" sz="15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500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diýilýär</a:t>
          </a:r>
          <a:r>
            <a:rPr lang="ru-RU" sz="1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.</a:t>
          </a:r>
          <a:r>
            <a:rPr lang="ru-RU" sz="1500" b="1" kern="1200" dirty="0" smtClean="0">
              <a:solidFill>
                <a:srgbClr val="FF0000"/>
              </a:solidFill>
            </a:rPr>
            <a:t> </a:t>
          </a:r>
          <a:endParaRPr lang="ru-RU" sz="1500" kern="1200" dirty="0">
            <a:solidFill>
              <a:srgbClr val="FF0000"/>
            </a:solidFill>
          </a:endParaRPr>
        </a:p>
      </dsp:txBody>
      <dsp:txXfrm>
        <a:off x="3195764" y="1450301"/>
        <a:ext cx="1486792" cy="5446602"/>
      </dsp:txXfrm>
    </dsp:sp>
    <dsp:sp modelId="{7FB8E03F-D35A-44DB-8812-D40C4BAA7C62}">
      <dsp:nvSpPr>
        <dsp:cNvPr id="0" name=""/>
        <dsp:cNvSpPr/>
      </dsp:nvSpPr>
      <dsp:spPr>
        <a:xfrm>
          <a:off x="4682557" y="1455443"/>
          <a:ext cx="1486792" cy="5436319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190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300" b="1" kern="1200" dirty="0" smtClean="0">
            <a:latin typeface="Times New Roman" pitchFamily="18" charset="0"/>
            <a:cs typeface="Times New Roman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300" b="1" kern="1200" dirty="0" smtClean="0">
            <a:latin typeface="Times New Roman" pitchFamily="18" charset="0"/>
            <a:cs typeface="Times New Roman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3.Jemgyýetiň </a:t>
          </a:r>
          <a:r>
            <a:rPr lang="ru-RU" sz="1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hereket</a:t>
          </a:r>
          <a:r>
            <a:rPr lang="ru-RU" sz="1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edişiniň</a:t>
          </a:r>
          <a:r>
            <a:rPr lang="ru-RU" sz="1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1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ösüşiniň</a:t>
          </a:r>
          <a:r>
            <a:rPr lang="ru-RU" sz="1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umumy</a:t>
          </a:r>
          <a:r>
            <a:rPr lang="ru-RU" sz="1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meseleleri</a:t>
          </a:r>
          <a:r>
            <a:rPr lang="ru-RU" sz="1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. 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Bu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meseleler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belli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bir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derejede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barlyk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hakyndaky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taglymatyna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hem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girýär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Hut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şonuň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üçin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jemgyýetiň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şahsyýetiň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ösüşine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we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adamlaryň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sosial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sypatlarynyň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kemala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gelmegine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täsir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edýänligi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üçin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bu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meselelere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filosofiýada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aýratyn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bölüm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berilýär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Filosofiýanyň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jemgyýeti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öwrenýän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bölümine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sosial</a:t>
          </a:r>
          <a:r>
            <a:rPr lang="ru-RU" sz="1400" b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filosofiýa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 err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diýilýär</a:t>
          </a:r>
          <a: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.</a:t>
          </a:r>
          <a:br>
            <a:rPr lang="ru-RU" sz="14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</a:br>
          <a:endParaRPr lang="ru-RU" sz="1400" kern="1200" dirty="0" smtClean="0">
            <a:solidFill>
              <a:srgbClr val="7030A0"/>
            </a:solidFill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ru-RU" sz="1200" kern="1200" dirty="0" smtClean="0">
              <a:latin typeface="Times New Roman" pitchFamily="18" charset="0"/>
              <a:cs typeface="Times New Roman" pitchFamily="18" charset="0"/>
            </a:rPr>
          </a:br>
          <a:endParaRPr lang="ru-RU" sz="1200" kern="1200" dirty="0"/>
        </a:p>
      </dsp:txBody>
      <dsp:txXfrm>
        <a:off x="4682557" y="1455443"/>
        <a:ext cx="1486792" cy="5436319"/>
      </dsp:txXfrm>
    </dsp:sp>
    <dsp:sp modelId="{81CFF324-D96F-419A-9740-04B5205EEE40}">
      <dsp:nvSpPr>
        <dsp:cNvPr id="0" name=""/>
        <dsp:cNvSpPr/>
      </dsp:nvSpPr>
      <dsp:spPr>
        <a:xfrm>
          <a:off x="6169350" y="1450301"/>
          <a:ext cx="1486792" cy="5446602"/>
        </a:xfrm>
        <a:prstGeom prst="rect">
          <a:avLst/>
        </a:prstGeom>
        <a:solidFill>
          <a:schemeClr val="accent2"/>
        </a:solidFill>
        <a:ln w="2857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4.Adam </a:t>
          </a:r>
          <a:r>
            <a:rPr lang="ru-RU" sz="1700" b="1" kern="1200" dirty="0" err="1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meselesi</a:t>
          </a:r>
          <a:r>
            <a:rPr lang="ru-RU" sz="1700" b="1" kern="12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.</a:t>
          </a:r>
          <a:r>
            <a:rPr lang="ru-RU" sz="1700" kern="12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Bu</a:t>
          </a:r>
          <a:r>
            <a:rPr lang="ru-RU" sz="1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bölüm</a:t>
          </a:r>
          <a:r>
            <a:rPr lang="ru-RU" sz="1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filosofiýada</a:t>
          </a:r>
          <a:r>
            <a:rPr lang="ru-RU" sz="1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aýratyn</a:t>
          </a:r>
          <a:r>
            <a:rPr lang="ru-RU" sz="1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bölümleriň</a:t>
          </a:r>
          <a:r>
            <a:rPr lang="ru-RU" sz="1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biridir</a:t>
          </a:r>
          <a:r>
            <a:rPr lang="ru-RU" sz="1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Sebäbi</a:t>
          </a:r>
          <a:r>
            <a:rPr lang="ru-RU" sz="1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filosofiki</a:t>
          </a:r>
          <a:r>
            <a:rPr lang="ru-RU" sz="1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pikir</a:t>
          </a:r>
          <a:r>
            <a:rPr lang="ru-RU" sz="1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ýöretmäniň</a:t>
          </a:r>
          <a:r>
            <a:rPr lang="ru-RU" sz="1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düýp</a:t>
          </a:r>
          <a:r>
            <a:rPr lang="ru-RU" sz="1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mazmuny</a:t>
          </a:r>
          <a:r>
            <a:rPr lang="ru-RU" sz="1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adamyň</a:t>
          </a:r>
          <a:r>
            <a:rPr lang="ru-RU" sz="1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dünýädäki</a:t>
          </a:r>
          <a:r>
            <a:rPr lang="ru-RU" sz="1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orny</a:t>
          </a:r>
          <a:r>
            <a:rPr lang="ru-RU" sz="1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bilen</a:t>
          </a:r>
          <a:r>
            <a:rPr lang="ru-RU" sz="1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baglanyşyklydyr</a:t>
          </a:r>
          <a:r>
            <a:rPr lang="ru-RU" sz="1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1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Filosofiýanyň</a:t>
          </a:r>
          <a:r>
            <a:rPr lang="ru-RU" sz="1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adamy</a:t>
          </a:r>
          <a:r>
            <a:rPr lang="ru-RU" sz="1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öwrenýän</a:t>
          </a:r>
          <a:r>
            <a:rPr lang="ru-RU" sz="1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bölümine</a:t>
          </a:r>
          <a:r>
            <a:rPr lang="ru-RU" sz="1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filosofiki</a:t>
          </a:r>
          <a:r>
            <a:rPr lang="ru-RU" sz="17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antropologjýa</a:t>
          </a:r>
          <a:r>
            <a:rPr lang="ru-RU" sz="1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7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diýilýär</a:t>
          </a:r>
          <a:r>
            <a:rPr lang="ru-RU" sz="1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br>
            <a:rPr lang="ru-RU" sz="17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endParaRPr lang="ru-RU" sz="1700" kern="1200" dirty="0">
            <a:solidFill>
              <a:schemeClr val="tx1"/>
            </a:solidFill>
          </a:endParaRPr>
        </a:p>
      </dsp:txBody>
      <dsp:txXfrm>
        <a:off x="6169350" y="1450301"/>
        <a:ext cx="1486792" cy="5446602"/>
      </dsp:txXfrm>
    </dsp:sp>
    <dsp:sp modelId="{BF53D4CD-950F-4690-8EA0-B7188C8B1DD5}">
      <dsp:nvSpPr>
        <dsp:cNvPr id="0" name=""/>
        <dsp:cNvSpPr/>
      </dsp:nvSpPr>
      <dsp:spPr>
        <a:xfrm>
          <a:off x="7656143" y="1450301"/>
          <a:ext cx="1486792" cy="5446602"/>
        </a:xfrm>
        <a:prstGeom prst="rect">
          <a:avLst/>
        </a:prstGeom>
        <a:solidFill>
          <a:schemeClr val="accent3">
            <a:lumMod val="50000"/>
          </a:schemeClr>
        </a:solidFill>
        <a:ln w="381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b="1" kern="1200" dirty="0" smtClean="0">
            <a:solidFill>
              <a:schemeClr val="accent6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Filosofiýa</a:t>
          </a:r>
          <a:r>
            <a:rPr lang="ru-RU" sz="2000" b="1" kern="12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 – </a:t>
          </a:r>
          <a:r>
            <a:rPr lang="ru-RU" sz="2000" b="1" kern="1200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bu</a:t>
          </a:r>
          <a:r>
            <a:rPr lang="ru-RU" sz="2000" b="1" kern="12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barlygyň</a:t>
          </a:r>
          <a:r>
            <a:rPr lang="ru-RU" sz="2000" b="1" kern="12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kern="1200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dünýä</a:t>
          </a:r>
          <a:r>
            <a:rPr lang="ru-RU" sz="2000" b="1" kern="12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akyl</a:t>
          </a:r>
          <a:r>
            <a:rPr lang="ru-RU" sz="2000" b="1" kern="12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ýetirmäniň</a:t>
          </a:r>
          <a:r>
            <a:rPr lang="ru-RU" sz="2000" b="1" kern="12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kern="1200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adamyň</a:t>
          </a:r>
          <a:r>
            <a:rPr lang="ru-RU" sz="2000" b="1" kern="12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dünýädäki</a:t>
          </a:r>
          <a:r>
            <a:rPr lang="ru-RU" sz="2000" b="1" kern="12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ornunyň</a:t>
          </a:r>
          <a:r>
            <a:rPr lang="ru-RU" sz="2000" b="1" kern="12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kern="1200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jemgyýetiň</a:t>
          </a:r>
          <a:r>
            <a:rPr lang="ru-RU" sz="2000" b="1" kern="12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ösüşiniň</a:t>
          </a:r>
          <a:r>
            <a:rPr lang="ru-RU" sz="2000" b="1" kern="12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1" kern="1200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jemgyýet</a:t>
          </a:r>
          <a:r>
            <a:rPr lang="ru-RU" sz="2000" b="1" kern="12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bilen</a:t>
          </a:r>
          <a:r>
            <a:rPr lang="ru-RU" sz="2000" b="1" kern="12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şahsyýetiň</a:t>
          </a:r>
          <a:r>
            <a:rPr lang="ru-RU" sz="2000" b="1" kern="12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arasyndaky</a:t>
          </a:r>
          <a:r>
            <a:rPr lang="ru-RU" sz="2000" b="1" kern="12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gatnaşygynyň</a:t>
          </a:r>
          <a:r>
            <a:rPr lang="ru-RU" sz="2000" b="1" kern="12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umumy</a:t>
          </a:r>
          <a:r>
            <a:rPr lang="ru-RU" sz="2000" b="1" kern="12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meseleleri</a:t>
          </a:r>
          <a:r>
            <a:rPr lang="ru-RU" sz="2000" b="1" kern="12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hakyndaky</a:t>
          </a:r>
          <a:r>
            <a:rPr lang="ru-RU" sz="2000" b="1" kern="12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taglymatdyr</a:t>
          </a:r>
          <a:r>
            <a:rPr lang="ru-RU" sz="2000" b="1" kern="12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>.</a:t>
          </a:r>
          <a:r>
            <a:rPr lang="en-US" sz="1700" b="1" kern="12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  <a:t/>
          </a:r>
          <a:br>
            <a:rPr lang="en-US" sz="1700" b="1" kern="1200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700" kern="1200" dirty="0" smtClean="0"/>
            <a:t/>
          </a:r>
          <a:br>
            <a:rPr lang="ru-RU" sz="1700" kern="1200" dirty="0" smtClean="0"/>
          </a:br>
          <a:endParaRPr lang="ru-RU" sz="1700" kern="1200" dirty="0"/>
        </a:p>
      </dsp:txBody>
      <dsp:txXfrm>
        <a:off x="7656143" y="1450301"/>
        <a:ext cx="1486792" cy="5446602"/>
      </dsp:txXfrm>
    </dsp:sp>
    <dsp:sp modelId="{D4DD5E12-E5E8-4921-921A-23AB141BBC2A}">
      <dsp:nvSpPr>
        <dsp:cNvPr id="0" name=""/>
        <dsp:cNvSpPr/>
      </dsp:nvSpPr>
      <dsp:spPr>
        <a:xfrm flipV="1">
          <a:off x="0" y="6755219"/>
          <a:ext cx="9144000" cy="10278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3C2737-C86B-49BE-BF03-03BEA6F977AB}">
      <dsp:nvSpPr>
        <dsp:cNvPr id="0" name=""/>
        <dsp:cNvSpPr/>
      </dsp:nvSpPr>
      <dsp:spPr>
        <a:xfrm>
          <a:off x="0" y="0"/>
          <a:ext cx="8280920" cy="1836203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glow rad="228600">
            <a:schemeClr val="accent2">
              <a:satMod val="175000"/>
              <a:alpha val="40000"/>
            </a:schemeClr>
          </a:glo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b="1" kern="1200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Dünýägaraýşyň</a:t>
          </a:r>
          <a:r>
            <a:rPr lang="en-US" sz="60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6000" b="1" kern="1200" dirty="0" err="1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görnüşleri</a:t>
          </a:r>
          <a:r>
            <a:rPr lang="en-US" sz="60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:</a:t>
          </a:r>
          <a:endParaRPr lang="ru-RU" sz="6000" b="1" kern="1200" dirty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8280920" cy="1836203"/>
      </dsp:txXfrm>
    </dsp:sp>
    <dsp:sp modelId="{B506122B-DCAF-486C-88AC-3D0374053C2B}">
      <dsp:nvSpPr>
        <dsp:cNvPr id="0" name=""/>
        <dsp:cNvSpPr/>
      </dsp:nvSpPr>
      <dsp:spPr>
        <a:xfrm>
          <a:off x="0" y="1872219"/>
          <a:ext cx="2757611" cy="3856028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6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err="1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mifologiki</a:t>
          </a:r>
          <a:endParaRPr lang="ru-RU" sz="4400" kern="12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872219"/>
        <a:ext cx="2757611" cy="3856028"/>
      </dsp:txXfrm>
    </dsp:sp>
    <dsp:sp modelId="{EEB12F18-A9A4-447F-9505-8528CF5A7CB9}">
      <dsp:nvSpPr>
        <dsp:cNvPr id="0" name=""/>
        <dsp:cNvSpPr/>
      </dsp:nvSpPr>
      <dsp:spPr>
        <a:xfrm>
          <a:off x="2761654" y="1836203"/>
          <a:ext cx="2757611" cy="3856028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1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dini</a:t>
          </a:r>
          <a:endParaRPr lang="ru-RU" sz="4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761654" y="1836203"/>
        <a:ext cx="2757611" cy="3856028"/>
      </dsp:txXfrm>
    </dsp:sp>
    <dsp:sp modelId="{4265BC87-163E-45E7-8478-C3962F9300EE}">
      <dsp:nvSpPr>
        <dsp:cNvPr id="0" name=""/>
        <dsp:cNvSpPr/>
      </dsp:nvSpPr>
      <dsp:spPr>
        <a:xfrm>
          <a:off x="5519265" y="1836203"/>
          <a:ext cx="2757611" cy="3856028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2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çeper</a:t>
          </a:r>
          <a:r>
            <a:rPr lang="ru-RU" sz="4400" b="1" kern="1200" dirty="0" smtClean="0"/>
            <a:t> </a:t>
          </a:r>
          <a:endParaRPr lang="ru-RU" sz="4400" kern="1200" dirty="0"/>
        </a:p>
      </dsp:txBody>
      <dsp:txXfrm>
        <a:off x="5519265" y="1836203"/>
        <a:ext cx="2757611" cy="3856028"/>
      </dsp:txXfrm>
    </dsp:sp>
    <dsp:sp modelId="{156D58CE-F1E1-4CEF-AECA-55DD5A41B1A8}">
      <dsp:nvSpPr>
        <dsp:cNvPr id="0" name=""/>
        <dsp:cNvSpPr/>
      </dsp:nvSpPr>
      <dsp:spPr>
        <a:xfrm>
          <a:off x="0" y="5692232"/>
          <a:ext cx="8280920" cy="428447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glow rad="228600">
            <a:schemeClr val="accent2">
              <a:satMod val="175000"/>
              <a:alpha val="40000"/>
            </a:schemeClr>
          </a:glo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19111E-7DED-4A9B-9F79-57583D7B5975}">
      <dsp:nvSpPr>
        <dsp:cNvPr id="0" name=""/>
        <dsp:cNvSpPr/>
      </dsp:nvSpPr>
      <dsp:spPr>
        <a:xfrm>
          <a:off x="395531" y="188651"/>
          <a:ext cx="8467830" cy="1723429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5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2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III.Filosofiýanyň</a:t>
          </a:r>
          <a:r>
            <a:rPr lang="ru-RU" sz="52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52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meseleleri</a:t>
          </a:r>
          <a:r>
            <a:rPr lang="ru-RU" sz="5200" b="1" kern="12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rPr>
            <a:t>. </a:t>
          </a:r>
          <a:endParaRPr lang="ru-RU" sz="5200" kern="1200" dirty="0">
            <a:solidFill>
              <a:schemeClr val="accent1"/>
            </a:solidFill>
          </a:endParaRPr>
        </a:p>
      </dsp:txBody>
      <dsp:txXfrm>
        <a:off x="446009" y="239129"/>
        <a:ext cx="8366874" cy="1622473"/>
      </dsp:txXfrm>
    </dsp:sp>
    <dsp:sp modelId="{12A4A780-B5AB-4ABC-AD1D-20E2FD333F7A}">
      <dsp:nvSpPr>
        <dsp:cNvPr id="0" name=""/>
        <dsp:cNvSpPr/>
      </dsp:nvSpPr>
      <dsp:spPr>
        <a:xfrm rot="3468845">
          <a:off x="5107205" y="2188916"/>
          <a:ext cx="857315" cy="60320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>
        <a:off x="5288165" y="2309556"/>
        <a:ext cx="495395" cy="361920"/>
      </dsp:txXfrm>
    </dsp:sp>
    <dsp:sp modelId="{ABD20817-4E39-48DE-9E34-AD78920309B9}">
      <dsp:nvSpPr>
        <dsp:cNvPr id="0" name=""/>
        <dsp:cNvSpPr/>
      </dsp:nvSpPr>
      <dsp:spPr>
        <a:xfrm>
          <a:off x="5148053" y="3068951"/>
          <a:ext cx="3725262" cy="3529635"/>
        </a:xfrm>
        <a:prstGeom prst="roundRect">
          <a:avLst>
            <a:gd name="adj" fmla="val 1000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4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2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ruh</a:t>
          </a:r>
          <a:endParaRPr lang="ru-RU" sz="5200" kern="1200" dirty="0">
            <a:solidFill>
              <a:srgbClr val="FFFF00"/>
            </a:solidFill>
          </a:endParaRPr>
        </a:p>
      </dsp:txBody>
      <dsp:txXfrm>
        <a:off x="5251432" y="3172330"/>
        <a:ext cx="3518504" cy="3322877"/>
      </dsp:txXfrm>
    </dsp:sp>
    <dsp:sp modelId="{596C84D2-F2AC-41C7-808D-B814986C21AC}">
      <dsp:nvSpPr>
        <dsp:cNvPr id="0" name=""/>
        <dsp:cNvSpPr/>
      </dsp:nvSpPr>
      <dsp:spPr>
        <a:xfrm rot="10812941">
          <a:off x="4183576" y="4523140"/>
          <a:ext cx="857315" cy="60320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 rot="10800000">
        <a:off x="4364536" y="4643780"/>
        <a:ext cx="495395" cy="361920"/>
      </dsp:txXfrm>
    </dsp:sp>
    <dsp:sp modelId="{9935441B-B8E4-4008-9A2F-526FD11F25C1}">
      <dsp:nvSpPr>
        <dsp:cNvPr id="0" name=""/>
        <dsp:cNvSpPr/>
      </dsp:nvSpPr>
      <dsp:spPr>
        <a:xfrm>
          <a:off x="251505" y="3068957"/>
          <a:ext cx="3824910" cy="3493133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2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2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materiýa</a:t>
          </a:r>
          <a:endParaRPr lang="ru-RU" sz="5200" kern="1200" dirty="0">
            <a:solidFill>
              <a:srgbClr val="FF0000"/>
            </a:solidFill>
          </a:endParaRPr>
        </a:p>
      </dsp:txBody>
      <dsp:txXfrm>
        <a:off x="353815" y="3171267"/>
        <a:ext cx="3620290" cy="3288513"/>
      </dsp:txXfrm>
    </dsp:sp>
    <dsp:sp modelId="{FC3877F4-179C-4CC2-86C9-8452F0779C33}">
      <dsp:nvSpPr>
        <dsp:cNvPr id="0" name=""/>
        <dsp:cNvSpPr/>
      </dsp:nvSpPr>
      <dsp:spPr>
        <a:xfrm rot="18193046">
          <a:off x="3257753" y="2188919"/>
          <a:ext cx="857315" cy="60320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500" kern="1200"/>
        </a:p>
      </dsp:txBody>
      <dsp:txXfrm>
        <a:off x="3438713" y="2309559"/>
        <a:ext cx="495395" cy="36192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9A6CE8-F8D8-42DC-8208-48B3C7CE7D63}">
      <dsp:nvSpPr>
        <dsp:cNvPr id="0" name=""/>
        <dsp:cNvSpPr/>
      </dsp:nvSpPr>
      <dsp:spPr>
        <a:xfrm>
          <a:off x="13" y="332657"/>
          <a:ext cx="3051492" cy="6302386"/>
        </a:xfrm>
        <a:prstGeom prst="roundRect">
          <a:avLst>
            <a:gd name="adj" fmla="val 5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3444" rIns="160020" bIns="0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Materiýa</a:t>
          </a:r>
          <a:endParaRPr lang="ru-RU" sz="3600" kern="1200" dirty="0">
            <a:solidFill>
              <a:schemeClr val="tx1"/>
            </a:solidFill>
          </a:endParaRPr>
        </a:p>
      </dsp:txBody>
      <dsp:txXfrm rot="16200000">
        <a:off x="-2278815" y="2611486"/>
        <a:ext cx="5167957" cy="610298"/>
      </dsp:txXfrm>
    </dsp:sp>
    <dsp:sp modelId="{E03C285A-B494-4190-9FAF-1761CD4E3BA1}">
      <dsp:nvSpPr>
        <dsp:cNvPr id="0" name=""/>
        <dsp:cNvSpPr/>
      </dsp:nvSpPr>
      <dsp:spPr>
        <a:xfrm>
          <a:off x="599484" y="332657"/>
          <a:ext cx="2273362" cy="6302386"/>
        </a:xfrm>
        <a:prstGeom prst="rect">
          <a:avLst/>
        </a:prstGeom>
        <a:noFill/>
        <a:ln w="25400" cap="flat" cmpd="sng" algn="ctr">
          <a:noFill/>
          <a:prstDash val="solid"/>
        </a:ln>
        <a:effectLst>
          <a:glow rad="228600">
            <a:schemeClr val="accent1">
              <a:satMod val="175000"/>
              <a:alpha val="40000"/>
            </a:schemeClr>
          </a:glow>
        </a:effectLst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37160" rIns="0" bIns="0" numCol="1" spcCol="1270" anchor="t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M</a:t>
          </a:r>
          <a:r>
            <a:rPr lang="ru-RU" sz="40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addy</a:t>
          </a:r>
          <a:r>
            <a:rPr lang="ru-RU" sz="40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zatlar</a:t>
          </a:r>
          <a:r>
            <a:rPr lang="ru-RU" sz="40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duýgy</a:t>
          </a:r>
          <a:r>
            <a:rPr lang="ru-RU" sz="40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agzalary</a:t>
          </a:r>
          <a:endParaRPr lang="ru-RU" sz="4000" b="1" kern="1200" dirty="0" smtClean="0">
            <a:solidFill>
              <a:srgbClr val="0070C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myz</a:t>
          </a:r>
          <a:r>
            <a:rPr lang="ru-RU" sz="40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arkaly</a:t>
          </a:r>
          <a:r>
            <a:rPr lang="ru-RU" sz="40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görüp</a:t>
          </a:r>
          <a:r>
            <a:rPr lang="ru-RU" sz="40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40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duýup</a:t>
          </a:r>
          <a:r>
            <a:rPr lang="ru-RU" sz="40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40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syzyp</a:t>
          </a:r>
          <a:r>
            <a:rPr lang="ru-RU" sz="40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bilýän</a:t>
          </a:r>
          <a:r>
            <a:rPr lang="ru-RU" sz="4000" b="1" kern="1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000" b="1" kern="1200" dirty="0" err="1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rPr>
            <a:t>zatlarymyz</a:t>
          </a:r>
          <a:endParaRPr lang="ru-RU" sz="4000" b="1" kern="1200" dirty="0">
            <a:solidFill>
              <a:srgbClr val="0070C0"/>
            </a:solidFill>
          </a:endParaRPr>
        </a:p>
      </dsp:txBody>
      <dsp:txXfrm>
        <a:off x="599484" y="332657"/>
        <a:ext cx="2273362" cy="6302386"/>
      </dsp:txXfrm>
    </dsp:sp>
    <dsp:sp modelId="{19D00B17-9FB2-45F2-902F-435D2258C080}">
      <dsp:nvSpPr>
        <dsp:cNvPr id="0" name=""/>
        <dsp:cNvSpPr/>
      </dsp:nvSpPr>
      <dsp:spPr>
        <a:xfrm>
          <a:off x="3203840" y="332657"/>
          <a:ext cx="2975456" cy="6297998"/>
        </a:xfrm>
        <a:prstGeom prst="roundRect">
          <a:avLst>
            <a:gd name="adj" fmla="val 5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3444" rIns="160020" bIns="0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err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Ruh</a:t>
          </a:r>
          <a:endParaRPr lang="ru-RU" sz="3600" kern="1200" dirty="0">
            <a:solidFill>
              <a:srgbClr val="FF0000"/>
            </a:solidFill>
          </a:endParaRPr>
        </a:p>
      </dsp:txBody>
      <dsp:txXfrm rot="16200000">
        <a:off x="919206" y="2617291"/>
        <a:ext cx="5164358" cy="595091"/>
      </dsp:txXfrm>
    </dsp:sp>
    <dsp:sp modelId="{86D438FE-CA28-4E2C-8993-CBA9A86F53D6}">
      <dsp:nvSpPr>
        <dsp:cNvPr id="0" name=""/>
        <dsp:cNvSpPr/>
      </dsp:nvSpPr>
      <dsp:spPr>
        <a:xfrm rot="5400000">
          <a:off x="2917702" y="3043916"/>
          <a:ext cx="511503" cy="43532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176B33-4D68-4616-80FF-F57BA8AE47A0}">
      <dsp:nvSpPr>
        <dsp:cNvPr id="0" name=""/>
        <dsp:cNvSpPr/>
      </dsp:nvSpPr>
      <dsp:spPr>
        <a:xfrm>
          <a:off x="3793616" y="332657"/>
          <a:ext cx="2216715" cy="6297998"/>
        </a:xfrm>
        <a:prstGeom prst="rect">
          <a:avLst/>
        </a:prstGeom>
        <a:noFill/>
        <a:ln w="25400" cap="flat" cmpd="sng" algn="ctr">
          <a:noFill/>
          <a:prstDash val="solid"/>
        </a:ln>
        <a:effectLst>
          <a:glow rad="228600">
            <a:schemeClr val="accent2">
              <a:satMod val="175000"/>
              <a:alpha val="40000"/>
            </a:schemeClr>
          </a:glow>
        </a:effectLst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05740" rIns="0" bIns="0" numCol="1" spcCol="1270" anchor="t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0" kern="1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A</a:t>
          </a:r>
          <a:r>
            <a:rPr lang="ru-RU" sz="6000" kern="1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ň </a:t>
          </a:r>
          <a:r>
            <a:rPr lang="ru-RU" sz="6000" kern="1200" dirty="0" err="1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esasynda</a:t>
          </a:r>
          <a:r>
            <a:rPr lang="ru-RU" sz="6000" kern="1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6000" kern="1200" dirty="0" err="1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göze</a:t>
          </a:r>
          <a:r>
            <a:rPr lang="ru-RU" sz="6000" kern="1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6000" kern="1200" dirty="0" err="1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görünmeýän</a:t>
          </a:r>
          <a:r>
            <a:rPr lang="ru-RU" sz="6000" kern="12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6000" kern="1200" dirty="0" err="1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zatlar</a:t>
          </a:r>
          <a:endParaRPr lang="ru-RU" sz="6000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3793616" y="332657"/>
        <a:ext cx="2216715" cy="6297998"/>
      </dsp:txXfrm>
    </dsp:sp>
    <dsp:sp modelId="{25AC56DC-D582-41C7-A62A-7C126C32C520}">
      <dsp:nvSpPr>
        <dsp:cNvPr id="0" name=""/>
        <dsp:cNvSpPr/>
      </dsp:nvSpPr>
      <dsp:spPr>
        <a:xfrm>
          <a:off x="6232580" y="332657"/>
          <a:ext cx="2902148" cy="6280063"/>
        </a:xfrm>
        <a:prstGeom prst="roundRect">
          <a:avLst>
            <a:gd name="adj" fmla="val 5000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3444" rIns="160020" bIns="0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err="1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Ideal</a:t>
          </a:r>
          <a:r>
            <a:rPr lang="ru-RU" sz="3600" kern="1200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3600" kern="1200" dirty="0">
            <a:solidFill>
              <a:schemeClr val="accent6">
                <a:lumMod val="75000"/>
              </a:schemeClr>
            </a:solidFill>
          </a:endParaRPr>
        </a:p>
      </dsp:txBody>
      <dsp:txXfrm rot="16200000">
        <a:off x="3947969" y="2617268"/>
        <a:ext cx="5149652" cy="580429"/>
      </dsp:txXfrm>
    </dsp:sp>
    <dsp:sp modelId="{C7DE612F-F328-459B-A7C8-8C9E4B0EDE34}">
      <dsp:nvSpPr>
        <dsp:cNvPr id="0" name=""/>
        <dsp:cNvSpPr/>
      </dsp:nvSpPr>
      <dsp:spPr>
        <a:xfrm rot="5400000">
          <a:off x="5994734" y="3043916"/>
          <a:ext cx="511503" cy="43532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567E9F-55CA-4A73-97CA-A8FEA0626034}">
      <dsp:nvSpPr>
        <dsp:cNvPr id="0" name=""/>
        <dsp:cNvSpPr/>
      </dsp:nvSpPr>
      <dsp:spPr>
        <a:xfrm>
          <a:off x="6813010" y="332657"/>
          <a:ext cx="2162100" cy="6280063"/>
        </a:xfrm>
        <a:prstGeom prst="rect">
          <a:avLst/>
        </a:prstGeom>
        <a:noFill/>
        <a:ln w="25400" cap="flat" cmpd="sng" algn="ctr">
          <a:noFill/>
          <a:prstDash val="solid"/>
        </a:ln>
        <a:effectLst>
          <a:glow rad="228600">
            <a:schemeClr val="accent5">
              <a:satMod val="175000"/>
              <a:alpha val="40000"/>
            </a:schemeClr>
          </a:glow>
        </a:effectLst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64592" rIns="0" bIns="0" numCol="1" spcCol="1270" anchor="t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Diňe</a:t>
          </a:r>
          <a:r>
            <a:rPr lang="ru-RU" sz="48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8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göz</a:t>
          </a:r>
          <a:r>
            <a:rPr lang="ru-RU" sz="48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8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öňüne</a:t>
          </a:r>
          <a:r>
            <a:rPr lang="ru-RU" sz="48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8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getiril</a:t>
          </a:r>
          <a:r>
            <a:rPr lang="ru-RU" sz="48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-</a:t>
          </a:r>
        </a:p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ýän</a:t>
          </a:r>
          <a:r>
            <a:rPr lang="ru-RU" sz="48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48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pikir</a:t>
          </a:r>
          <a:r>
            <a:rPr lang="ru-RU" sz="48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8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ýöredil-ýän</a:t>
          </a:r>
          <a:r>
            <a:rPr lang="ru-RU" sz="48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4800" b="1" kern="1200" dirty="0" err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zatlar</a:t>
          </a:r>
          <a:endParaRPr lang="ru-RU" sz="4800" b="1" kern="1200" dirty="0">
            <a:solidFill>
              <a:srgbClr val="FFFF00"/>
            </a:solidFill>
          </a:endParaRPr>
        </a:p>
      </dsp:txBody>
      <dsp:txXfrm>
        <a:off x="6813010" y="332657"/>
        <a:ext cx="2162100" cy="62800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AB5F18-FD77-4EB4-B59E-F58817C691D0}" type="datetimeFigureOut">
              <a:rPr lang="ru-RU" smtClean="0"/>
              <a:t>18.05.2009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B3DFB-043F-401E-B4A6-390EB09719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879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B3DFB-043F-401E-B4A6-390EB09719A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406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5146" y="-29344"/>
            <a:ext cx="9144000" cy="6858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-40365" y="0"/>
            <a:ext cx="9184365" cy="16078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Giriş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Tema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Giriş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Filosofiýa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onuň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predmeti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jemgyýetdäki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orny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179513" y="2567957"/>
            <a:ext cx="8784976" cy="828386"/>
            <a:chOff x="827585" y="1257678"/>
            <a:chExt cx="3047255" cy="1224724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827585" y="1257678"/>
              <a:ext cx="3047255" cy="1224724"/>
            </a:xfrm>
            <a:prstGeom prst="rect">
              <a:avLst/>
            </a:prstGeom>
            <a:grpFill/>
            <a:ln>
              <a:noFill/>
            </a:ln>
            <a:effectLst>
              <a:glow rad="228600">
                <a:schemeClr val="accent4">
                  <a:satMod val="175000"/>
                  <a:alpha val="40000"/>
                </a:schemeClr>
              </a:glow>
              <a:outerShdw blurRad="225425" dist="50800" dir="5220000" algn="ctr">
                <a:srgbClr val="000000">
                  <a:alpha val="33000"/>
                </a:srgbClr>
              </a:outerShdw>
            </a:effectLst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6" name="Прямоугольник 5"/>
            <p:cNvSpPr/>
            <p:nvPr/>
          </p:nvSpPr>
          <p:spPr>
            <a:xfrm>
              <a:off x="827585" y="1359624"/>
              <a:ext cx="3047255" cy="1009113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200" b="1" kern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err="1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I.Filosofiýnyň</a:t>
              </a:r>
              <a:r>
                <a:rPr lang="ru-RU" sz="3200" b="1" kern="1200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3200" b="1" kern="1200" dirty="0" err="1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predmeti</a:t>
              </a:r>
              <a:r>
                <a:rPr lang="ru-RU" sz="3200" b="1" kern="1200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3200" b="1" kern="1200" dirty="0" err="1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we</a:t>
              </a:r>
              <a:r>
                <a:rPr lang="ru-RU" sz="3200" b="1" kern="1200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3200" b="1" kern="1200" dirty="0" err="1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onuň</a:t>
              </a:r>
              <a:r>
                <a:rPr lang="ru-RU" sz="3200" b="1" kern="1200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3200" b="1" kern="1200" dirty="0" err="1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ylmy</a:t>
              </a:r>
              <a:r>
                <a:rPr lang="ru-RU" sz="3200" b="1" kern="1200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3200" b="1" kern="1200" dirty="0" err="1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bilimler</a:t>
              </a:r>
              <a:r>
                <a:rPr lang="ru-RU" sz="3200" b="1" kern="1200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3200" b="1" kern="1200" dirty="0" err="1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sistemasyndaky</a:t>
              </a:r>
              <a:r>
                <a:rPr lang="ru-RU" sz="3200" b="1" kern="1200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3200" b="1" kern="1200" dirty="0" err="1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orny</a:t>
              </a:r>
              <a:r>
                <a:rPr lang="ru-RU" sz="3200" kern="1200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/>
              </a:r>
              <a:br>
                <a:rPr lang="ru-RU" sz="3200" kern="1200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</a:br>
              <a:endParaRPr lang="ru-RU" sz="3200" kern="1200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sp>
        <p:nvSpPr>
          <p:cNvPr id="7" name="Скругленный прямоугольник 6"/>
          <p:cNvSpPr/>
          <p:nvPr/>
        </p:nvSpPr>
        <p:spPr>
          <a:xfrm>
            <a:off x="2843808" y="1824810"/>
            <a:ext cx="3960440" cy="576064"/>
          </a:xfrm>
          <a:prstGeom prst="roundRect">
            <a:avLst/>
          </a:prstGeom>
          <a:solidFill>
            <a:schemeClr val="bg2"/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Meýilnama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187018" y="3717032"/>
            <a:ext cx="8784976" cy="720080"/>
            <a:chOff x="5076055" y="1167917"/>
            <a:chExt cx="3047255" cy="1235389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5076055" y="1167917"/>
              <a:ext cx="3047255" cy="1235389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glow rad="228600">
                <a:schemeClr val="accent5">
                  <a:satMod val="175000"/>
                  <a:alpha val="40000"/>
                </a:schemeClr>
              </a:glow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0" name="Прямоугольник 9"/>
            <p:cNvSpPr/>
            <p:nvPr/>
          </p:nvSpPr>
          <p:spPr>
            <a:xfrm>
              <a:off x="5076055" y="1167917"/>
              <a:ext cx="3047255" cy="123538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800" b="1" kern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800" b="1" kern="12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II. </a:t>
              </a:r>
              <a:r>
                <a:rPr lang="ru-RU" sz="2800" b="1" kern="12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Filosofiýa</a:t>
              </a:r>
              <a:r>
                <a:rPr lang="ru-RU" sz="2800" b="1" kern="12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b="1" kern="12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we</a:t>
              </a:r>
              <a:r>
                <a:rPr lang="ru-RU" sz="2800" b="1" kern="12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b="1" kern="1200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dünýägaraýyş</a:t>
              </a:r>
              <a:r>
                <a:rPr lang="ru-RU" sz="2800" b="1" kern="12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r>
                <a:rPr lang="ru-RU" sz="2800" kern="12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/>
              </a:r>
              <a:br>
                <a:rPr lang="ru-RU" sz="2800" kern="1200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</a:br>
              <a:endParaRPr lang="ru-RU" sz="2800" kern="1200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179511" y="4725144"/>
            <a:ext cx="8784977" cy="576064"/>
            <a:chOff x="971601" y="2719070"/>
            <a:chExt cx="3047255" cy="1977903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2" name="Прямоугольник 11"/>
            <p:cNvSpPr/>
            <p:nvPr/>
          </p:nvSpPr>
          <p:spPr>
            <a:xfrm>
              <a:off x="971601" y="2719070"/>
              <a:ext cx="3047255" cy="1977903"/>
            </a:xfrm>
            <a:prstGeom prst="rect">
              <a:avLst/>
            </a:prstGeom>
            <a:grpFill/>
            <a:ln>
              <a:noFill/>
            </a:ln>
            <a:effectLst>
              <a:glow rad="228600">
                <a:schemeClr val="accent2">
                  <a:satMod val="175000"/>
                  <a:alpha val="40000"/>
                </a:schemeClr>
              </a:glow>
              <a:outerShdw blurRad="225425" dist="50800" dir="5220000" algn="ctr">
                <a:srgbClr val="000000">
                  <a:alpha val="33000"/>
                </a:srgb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3" name="Прямоугольник 12"/>
            <p:cNvSpPr/>
            <p:nvPr/>
          </p:nvSpPr>
          <p:spPr>
            <a:xfrm>
              <a:off x="971601" y="2719070"/>
              <a:ext cx="3047255" cy="1977903"/>
            </a:xfrm>
            <a:prstGeom prst="rect">
              <a:avLst/>
            </a:prstGeom>
            <a:grpFill/>
            <a:effectLst>
              <a:glow rad="2286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600" b="1" kern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600" b="1" kern="12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III.Filosofiýanyň</a:t>
              </a:r>
              <a:r>
                <a:rPr lang="ru-RU" sz="2600" b="1" kern="12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600" b="1" kern="12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meseleleri</a:t>
              </a:r>
              <a:r>
                <a:rPr lang="ru-RU" sz="2600" b="1" kern="12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ru-RU" sz="2600" b="1" kern="12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Filosofiýa</a:t>
              </a:r>
              <a:r>
                <a:rPr lang="ru-RU" sz="2600" b="1" kern="12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600" b="1" kern="12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we</a:t>
              </a:r>
              <a:r>
                <a:rPr lang="ru-RU" sz="2600" b="1" kern="12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600" b="1" kern="12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beýleki</a:t>
              </a:r>
              <a:r>
                <a:rPr lang="ru-RU" sz="2600" b="1" kern="12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600" b="1" kern="1200" dirty="0" err="1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ylymlar</a:t>
              </a:r>
              <a:r>
                <a:rPr lang="ru-RU" sz="2600" b="1" kern="12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br>
                <a:rPr lang="ru-RU" sz="2600" b="1" kern="1200" dirty="0" smtClean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</a:br>
              <a:endParaRPr lang="ru-RU" sz="2600" b="1" kern="1200" dirty="0">
                <a:solidFill>
                  <a:srgbClr val="7030A0"/>
                </a:solidFill>
              </a:endParaRPr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179511" y="5589240"/>
            <a:ext cx="8784977" cy="10801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84150" dist="241300" dir="11520000" sx="110000" sy="110000" algn="ctr">
              <a:srgbClr val="000000">
                <a:alpha val="18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Filosofiýanyň</a:t>
            </a:r>
            <a:r>
              <a:rPr lang="ru-RU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funksiýalary</a:t>
            </a:r>
            <a:r>
              <a:rPr lang="ru-RU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ýerine</a:t>
            </a:r>
            <a:r>
              <a:rPr lang="ru-RU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ýetirýän</a:t>
            </a:r>
            <a:r>
              <a:rPr lang="ru-RU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wezipeleri</a:t>
            </a:r>
            <a:r>
              <a:rPr lang="ru-RU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)..“</a:t>
            </a:r>
            <a:r>
              <a:rPr lang="ru-RU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Filosofiýa</a:t>
            </a:r>
            <a:r>
              <a:rPr lang="ru-RU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dersiniň</a:t>
            </a:r>
            <a:r>
              <a:rPr lang="ru-RU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öwrenilmeginiň</a:t>
            </a:r>
            <a:r>
              <a:rPr lang="ru-RU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ähmiýeti</a:t>
            </a:r>
            <a:r>
              <a:rPr lang="ru-RU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Filosofiýanyň</a:t>
            </a:r>
            <a:r>
              <a:rPr lang="ru-RU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beýleki</a:t>
            </a:r>
            <a:r>
              <a:rPr lang="ru-RU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okuw</a:t>
            </a:r>
            <a:r>
              <a:rPr lang="ru-RU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derleri</a:t>
            </a:r>
            <a:r>
              <a:rPr lang="ru-RU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arabaglanyşygy</a:t>
            </a:r>
            <a:r>
              <a:rPr lang="ru-RU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894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9713"/>
            <a:ext cx="9144000" cy="6858000"/>
          </a:xfrm>
          <a:prstGeom prst="rect">
            <a:avLst/>
          </a:prstGeom>
          <a:solidFill>
            <a:schemeClr val="accent3"/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Двойная волна 2"/>
          <p:cNvSpPr/>
          <p:nvPr/>
        </p:nvSpPr>
        <p:spPr>
          <a:xfrm>
            <a:off x="179512" y="188640"/>
            <a:ext cx="8784976" cy="6552728"/>
          </a:xfrm>
          <a:prstGeom prst="doubleWave">
            <a:avLst>
              <a:gd name="adj1" fmla="val 6250"/>
              <a:gd name="adj2" fmla="val 0"/>
            </a:avLst>
          </a:prstGeom>
          <a:solidFill>
            <a:schemeClr val="accent6">
              <a:lumMod val="40000"/>
              <a:lumOff val="60000"/>
            </a:schemeClr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60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Ylmyň</a:t>
            </a:r>
            <a:r>
              <a:rPr lang="ru-RU" sz="6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predmeti</a:t>
            </a:r>
            <a:r>
              <a:rPr lang="ru-RU" sz="6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diýlip</a:t>
            </a:r>
            <a:r>
              <a:rPr lang="ru-RU" sz="6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60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onuň</a:t>
            </a:r>
            <a:r>
              <a:rPr lang="ru-RU" sz="6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öwrenýän</a:t>
            </a:r>
            <a:r>
              <a:rPr lang="ru-RU" sz="6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meselelerine</a:t>
            </a:r>
            <a:r>
              <a:rPr lang="ru-RU" sz="6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düşünilýär</a:t>
            </a:r>
            <a:r>
              <a:rPr lang="ru-RU" sz="6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60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Filosofiýada</a:t>
            </a:r>
            <a:r>
              <a:rPr lang="ru-RU" sz="6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onuň</a:t>
            </a:r>
            <a:r>
              <a:rPr lang="ru-RU" sz="6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öwrenýän</a:t>
            </a:r>
            <a:r>
              <a:rPr lang="ru-RU" sz="6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err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meseleleri</a:t>
            </a:r>
            <a:r>
              <a:rPr lang="ru-RU" sz="60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şularda</a:t>
            </a:r>
            <a:r>
              <a:rPr lang="en-US" sz="6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60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ybarat</a:t>
            </a:r>
            <a:r>
              <a:rPr lang="en-US" sz="6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1813304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1520" y="196877"/>
            <a:ext cx="8712968" cy="64807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45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endParaRPr lang="en-US" sz="45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45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1.Barlygyň </a:t>
            </a:r>
            <a:r>
              <a:rPr lang="ru-RU" sz="45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iň</a:t>
            </a:r>
            <a:r>
              <a:rPr lang="ru-RU" sz="45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umumy</a:t>
            </a:r>
            <a:r>
              <a:rPr lang="ru-RU" sz="45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meseleleri</a:t>
            </a:r>
            <a:r>
              <a:rPr lang="ru-RU" sz="45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5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ru-RU" sz="4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ýerde</a:t>
            </a:r>
            <a:r>
              <a:rPr lang="ru-RU" sz="4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biz</a:t>
            </a:r>
            <a:r>
              <a:rPr lang="ru-RU" sz="4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45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barlyk</a:t>
            </a:r>
            <a:r>
              <a:rPr lang="ru-RU" sz="4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45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düşünjesini</a:t>
            </a:r>
            <a:r>
              <a:rPr lang="ru-RU" sz="4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doly</a:t>
            </a:r>
            <a:r>
              <a:rPr lang="ru-RU" sz="4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açman</a:t>
            </a:r>
            <a:r>
              <a:rPr lang="ru-RU" sz="4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5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diňe</a:t>
            </a:r>
            <a:r>
              <a:rPr lang="ru-RU" sz="4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onuň</a:t>
            </a:r>
            <a:r>
              <a:rPr lang="ru-RU" sz="4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uniwersallaýyn</a:t>
            </a:r>
            <a:r>
              <a:rPr lang="ru-RU" sz="4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45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köptaraply</a:t>
            </a:r>
            <a:r>
              <a:rPr lang="ru-RU" sz="4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45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häsiýetlidigini</a:t>
            </a:r>
            <a:r>
              <a:rPr lang="ru-RU" sz="4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belleýäris</a:t>
            </a:r>
            <a:r>
              <a:rPr lang="ru-RU" sz="4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5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Filosofiýanyň</a:t>
            </a:r>
            <a:r>
              <a:rPr lang="ru-RU" sz="4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barlyk</a:t>
            </a:r>
            <a:r>
              <a:rPr lang="ru-RU" sz="4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hakyndaky</a:t>
            </a:r>
            <a:r>
              <a:rPr lang="ru-RU" sz="4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taglymatyna</a:t>
            </a:r>
            <a:r>
              <a:rPr lang="ru-RU" sz="4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ontologiýa</a:t>
            </a:r>
            <a:r>
              <a:rPr lang="ru-RU" sz="4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500" b="1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diýilýär</a:t>
            </a:r>
            <a:r>
              <a:rPr lang="ru-RU" sz="45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5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5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5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5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5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957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251520" y="260648"/>
            <a:ext cx="8640960" cy="6336704"/>
          </a:xfrm>
          <a:prstGeom prst="wedgeRoundRectCallou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2.Dünýä </a:t>
            </a:r>
            <a:r>
              <a:rPr lang="ru-RU" sz="4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akyl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ýetirilişiniň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umumy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meseleleri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bolsa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dünýä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aky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ýetirmek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mümkinmi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mümkin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bolsa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onuň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çägi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barmy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akyl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ýetirmäniň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maksady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nämeden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ybarat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onuň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usullary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hakykat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näme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akyl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ýetirmäniň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subýekti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obýekti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ýaly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meseleler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Filosofiýanyň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dünýä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akyl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ýetiriliş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taglymatyna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gnoseologiýa</a:t>
            </a: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diýilýär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160444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8567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перфолента 2"/>
          <p:cNvSpPr/>
          <p:nvPr/>
        </p:nvSpPr>
        <p:spPr>
          <a:xfrm>
            <a:off x="251520" y="188640"/>
            <a:ext cx="8640960" cy="6408712"/>
          </a:xfrm>
          <a:prstGeom prst="flowChartPunchedTape">
            <a:avLst/>
          </a:prstGeom>
          <a:solidFill>
            <a:schemeClr val="bg2"/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3.Jemgyýetiň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hereket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edişiniň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ösüşiniň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umumy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meseleleri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meseleler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belli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derejede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barlyk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hakyndaky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taglymatyna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hem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girýär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Hut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şonuň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üçin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jemgyýetiň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şahsyýetiň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ösüşine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adamlaryň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sypatlarynyň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kemala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gelmegine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täsir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edýänligi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üçin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meselelere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filosofiýada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aýratyn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bölüm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berilýär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Filosofiýanyň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jemgyýeti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öwrenýän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bölümine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filosofiýa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diýilýär</a:t>
            </a:r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732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ьная выноска 2"/>
          <p:cNvSpPr/>
          <p:nvPr/>
        </p:nvSpPr>
        <p:spPr>
          <a:xfrm>
            <a:off x="215516" y="208175"/>
            <a:ext cx="8712968" cy="6480720"/>
          </a:xfrm>
          <a:prstGeom prst="wedgeEllipseCallou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5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4.Adam </a:t>
            </a:r>
            <a:r>
              <a:rPr lang="ru-RU" sz="35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meselesi</a:t>
            </a:r>
            <a:r>
              <a:rPr lang="ru-RU" sz="35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ru-RU" sz="3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bölüm</a:t>
            </a:r>
            <a:r>
              <a:rPr lang="ru-RU" sz="3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filosofiýada</a:t>
            </a:r>
            <a:r>
              <a:rPr lang="ru-RU" sz="3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aýratyn</a:t>
            </a:r>
            <a:r>
              <a:rPr lang="ru-RU" sz="3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bölümleriň</a:t>
            </a:r>
            <a:r>
              <a:rPr lang="ru-RU" sz="3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biridir</a:t>
            </a:r>
            <a:r>
              <a:rPr lang="ru-RU" sz="3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Sebäbi</a:t>
            </a:r>
            <a:r>
              <a:rPr lang="ru-RU" sz="3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filosofiki</a:t>
            </a:r>
            <a:r>
              <a:rPr lang="ru-RU" sz="3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pikir</a:t>
            </a:r>
            <a:r>
              <a:rPr lang="ru-RU" sz="3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ýöretmäniň</a:t>
            </a:r>
            <a:r>
              <a:rPr lang="ru-RU" sz="3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düýp</a:t>
            </a:r>
            <a:r>
              <a:rPr lang="ru-RU" sz="3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mazmuny</a:t>
            </a:r>
            <a:r>
              <a:rPr lang="ru-RU" sz="3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adamyň</a:t>
            </a:r>
            <a:r>
              <a:rPr lang="ru-RU" sz="3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dünýädäki</a:t>
            </a:r>
            <a:r>
              <a:rPr lang="ru-RU" sz="3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orny</a:t>
            </a:r>
            <a:r>
              <a:rPr lang="ru-RU" sz="3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3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baglanyşyklydyr</a:t>
            </a:r>
            <a:r>
              <a:rPr lang="ru-RU" sz="3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Filosofiýanyň</a:t>
            </a:r>
            <a:r>
              <a:rPr lang="ru-RU" sz="3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adamy</a:t>
            </a:r>
            <a:r>
              <a:rPr lang="ru-RU" sz="3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öwrenýän</a:t>
            </a:r>
            <a:r>
              <a:rPr lang="ru-RU" sz="3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bölümine</a:t>
            </a:r>
            <a:r>
              <a:rPr lang="ru-RU" sz="3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filosofiki</a:t>
            </a:r>
            <a:r>
              <a:rPr lang="ru-RU" sz="3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antropologjýa</a:t>
            </a:r>
            <a:r>
              <a:rPr lang="ru-RU" sz="3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500" b="1" dirty="0"/>
          </a:p>
        </p:txBody>
      </p:sp>
    </p:spTree>
    <p:extLst>
      <p:ext uri="{BB962C8B-B14F-4D97-AF65-F5344CB8AC3E}">
        <p14:creationId xmlns:p14="http://schemas.microsoft.com/office/powerpoint/2010/main" val="160438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69273" y="19866"/>
            <a:ext cx="9213273" cy="69392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Выноска-облако 2"/>
          <p:cNvSpPr/>
          <p:nvPr/>
        </p:nvSpPr>
        <p:spPr>
          <a:xfrm>
            <a:off x="142140" y="291495"/>
            <a:ext cx="8822348" cy="6449873"/>
          </a:xfrm>
          <a:prstGeom prst="cloudCallou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Filosofiýa</a:t>
            </a:r>
            <a:r>
              <a:rPr lang="ru-RU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barlygyň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dünýä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akyl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ýetirmäniň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adamyň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dünýädäki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ornunyň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jemgyýetiň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ösüşiniň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jemgyýet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şahsyýetiň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arasyndaky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gatnaşygynyň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umumy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meseleleri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hakyndaky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taglymatdyr</a:t>
            </a: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09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77672352"/>
              </p:ext>
            </p:extLst>
          </p:nvPr>
        </p:nvGraphicFramePr>
        <p:xfrm>
          <a:off x="395536" y="404664"/>
          <a:ext cx="8280920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6537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88316381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763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66374885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0764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19308885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8337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26038609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238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61951135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2988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89695376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261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ая прямоугольная выноска 2"/>
          <p:cNvSpPr/>
          <p:nvPr/>
        </p:nvSpPr>
        <p:spPr>
          <a:xfrm>
            <a:off x="395536" y="404664"/>
            <a:ext cx="8424936" cy="6192688"/>
          </a:xfrm>
          <a:prstGeom prst="wedgeRoundRect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5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onizm</a:t>
            </a:r>
            <a:r>
              <a:rPr lang="ru-RU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5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filosofiki</a:t>
            </a:r>
            <a:r>
              <a:rPr lang="ru-RU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akym</a:t>
            </a:r>
            <a:r>
              <a:rPr lang="ru-RU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bolup</a:t>
            </a:r>
            <a:r>
              <a:rPr lang="ru-RU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zatlaryň</a:t>
            </a:r>
            <a:r>
              <a:rPr lang="ru-RU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dürlüliginiň</a:t>
            </a:r>
            <a:r>
              <a:rPr lang="ru-RU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ahyrky</a:t>
            </a:r>
            <a:r>
              <a:rPr lang="ru-RU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netijede</a:t>
            </a:r>
            <a:r>
              <a:rPr lang="ru-RU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substansiýa</a:t>
            </a:r>
            <a:r>
              <a:rPr lang="ru-RU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5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ýagny</a:t>
            </a:r>
            <a:r>
              <a:rPr lang="ru-RU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başlangyja</a:t>
            </a:r>
            <a:r>
              <a:rPr lang="ru-RU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birikýändigi</a:t>
            </a:r>
            <a:r>
              <a:rPr lang="ru-RU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ylalaşýan</a:t>
            </a:r>
            <a:r>
              <a:rPr lang="ru-RU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ugurdyr</a:t>
            </a:r>
            <a:r>
              <a:rPr lang="ru-RU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291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ятно 1 2"/>
          <p:cNvSpPr/>
          <p:nvPr/>
        </p:nvSpPr>
        <p:spPr>
          <a:xfrm>
            <a:off x="0" y="-315416"/>
            <a:ext cx="9144000" cy="7173416"/>
          </a:xfrm>
          <a:prstGeom prst="irregularSeal1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Monizm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6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materiallaýyn</a:t>
            </a: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6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maddy</a:t>
            </a:r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substansiýany</a:t>
            </a:r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6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zady</a:t>
            </a:r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ideallaýyn</a:t>
            </a:r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6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ruhy</a:t>
            </a:r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substansiýany</a:t>
            </a:r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6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zady</a:t>
            </a:r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kabul</a:t>
            </a:r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edýärler</a:t>
            </a:r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0723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альтернативный процесс 2"/>
          <p:cNvSpPr/>
          <p:nvPr/>
        </p:nvSpPr>
        <p:spPr>
          <a:xfrm>
            <a:off x="251520" y="332656"/>
            <a:ext cx="8640960" cy="6336704"/>
          </a:xfrm>
          <a:prstGeom prst="flowChartAlternateProcess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6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6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ualizm</a:t>
            </a:r>
            <a:r>
              <a:rPr lang="ru-RU" sz="6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iki</a:t>
            </a:r>
            <a:r>
              <a:rPr lang="ru-RU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başlangyjyň</a:t>
            </a:r>
            <a:r>
              <a:rPr lang="ru-RU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hem</a:t>
            </a:r>
            <a:r>
              <a:rPr lang="ru-RU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materiýanyň</a:t>
            </a:r>
            <a:r>
              <a:rPr lang="ru-RU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aňyň</a:t>
            </a:r>
            <a:r>
              <a:rPr lang="ru-RU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deň</a:t>
            </a:r>
            <a:r>
              <a:rPr lang="ru-RU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hukuklydygyny</a:t>
            </a:r>
            <a:r>
              <a:rPr lang="ru-RU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ykrar</a:t>
            </a:r>
            <a:r>
              <a:rPr lang="ru-RU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edýär</a:t>
            </a:r>
            <a:r>
              <a:rPr lang="ru-RU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313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Капля 2"/>
          <p:cNvSpPr/>
          <p:nvPr/>
        </p:nvSpPr>
        <p:spPr>
          <a:xfrm>
            <a:off x="0" y="260648"/>
            <a:ext cx="8892480" cy="6597352"/>
          </a:xfrm>
          <a:prstGeom prst="teardrop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6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6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lýuralizm</a:t>
            </a:r>
            <a:r>
              <a:rPr lang="ru-RU" sz="6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6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barlygyň</a:t>
            </a:r>
            <a:r>
              <a:rPr lang="ru-RU" sz="6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esasynda</a:t>
            </a:r>
            <a:r>
              <a:rPr lang="ru-RU" sz="6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birnäçe</a:t>
            </a:r>
            <a:r>
              <a:rPr lang="ru-RU" sz="6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başlangyjyň</a:t>
            </a:r>
            <a:r>
              <a:rPr lang="ru-RU" sz="6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ýatanlygyny</a:t>
            </a:r>
            <a:r>
              <a:rPr lang="ru-RU" sz="6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ykrarlaýar</a:t>
            </a:r>
            <a:r>
              <a:rPr lang="ru-RU" sz="6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6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43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50371586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3961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13376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168075581"/>
              </p:ext>
            </p:extLst>
          </p:nvPr>
        </p:nvGraphicFramePr>
        <p:xfrm>
          <a:off x="0" y="0"/>
          <a:ext cx="10116616" cy="7101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0061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395536" y="332657"/>
            <a:ext cx="8352927" cy="2083066"/>
            <a:chOff x="4887111" y="3099903"/>
            <a:chExt cx="4212303" cy="4366757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4887111" y="3099903"/>
              <a:ext cx="4212303" cy="4366757"/>
            </a:xfrm>
            <a:prstGeom prst="roundRect">
              <a:avLst>
                <a:gd name="adj" fmla="val 10000"/>
              </a:avLst>
            </a:prstGeom>
            <a:solidFill>
              <a:schemeClr val="accent5">
                <a:lumMod val="75000"/>
              </a:schemeClr>
            </a:solidFill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5" name="Скругленный прямоугольник 4"/>
            <p:cNvSpPr/>
            <p:nvPr/>
          </p:nvSpPr>
          <p:spPr>
            <a:xfrm>
              <a:off x="4936111" y="3401806"/>
              <a:ext cx="4090677" cy="381810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110" tIns="118110" rIns="118110" bIns="118110" numCol="1" spcCol="127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3100" b="1" kern="1200" dirty="0" smtClean="0"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3100" b="1" kern="1200" dirty="0" smtClean="0"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en-US" sz="4000" b="1" kern="1200" dirty="0" smtClean="0"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4000" b="1" kern="1200" dirty="0" err="1" smtClean="0">
                  <a:solidFill>
                    <a:schemeClr val="accent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Muhammetberdiýew</a:t>
              </a:r>
              <a:r>
                <a:rPr lang="ru-RU" sz="4000" b="1" kern="1200" dirty="0" smtClean="0">
                  <a:solidFill>
                    <a:schemeClr val="accent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Ö.B., </a:t>
              </a:r>
              <a:r>
                <a:rPr lang="ru-RU" sz="4000" b="1" kern="1200" dirty="0" err="1" smtClean="0">
                  <a:solidFill>
                    <a:schemeClr val="accent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Suwhanow</a:t>
              </a:r>
              <a:r>
                <a:rPr lang="ru-RU" sz="4000" b="1" kern="1200" dirty="0" smtClean="0">
                  <a:solidFill>
                    <a:schemeClr val="accent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N. </a:t>
              </a:r>
              <a:r>
                <a:rPr lang="ru-RU" sz="4000" b="1" kern="1200" dirty="0" err="1" smtClean="0">
                  <a:solidFill>
                    <a:schemeClr val="accent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Filosofiýa</a:t>
              </a:r>
              <a:r>
                <a:rPr lang="ru-RU" sz="4000" b="1" kern="1200" dirty="0" smtClean="0">
                  <a:solidFill>
                    <a:schemeClr val="accent2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. A.2011ý. </a:t>
              </a:r>
              <a:r>
                <a:rPr lang="ru-RU" sz="4000" kern="12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9-22 </a:t>
              </a:r>
              <a:r>
                <a:rPr lang="ru-RU" sz="4000" kern="1200" dirty="0" err="1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sah</a:t>
              </a:r>
              <a:r>
                <a:rPr lang="ru-RU" sz="4000" kern="12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br>
                <a:rPr lang="ru-RU" sz="4000" kern="120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</a:br>
              <a:endParaRPr lang="ru-RU" sz="4000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  <a:p>
              <a:pPr lvl="0" algn="ctr" defTabSz="1733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100" kern="1200" dirty="0"/>
            </a:p>
          </p:txBody>
        </p:sp>
      </p:grpSp>
      <p:sp>
        <p:nvSpPr>
          <p:cNvPr id="6" name="Скругленный прямоугольник 5"/>
          <p:cNvSpPr/>
          <p:nvPr/>
        </p:nvSpPr>
        <p:spPr>
          <a:xfrm>
            <a:off x="417228" y="2780928"/>
            <a:ext cx="8352927" cy="165618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Философия: Учебник (Под ред. проф. В.И. Лавриненко) М. 2004.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92702" y="5013176"/>
            <a:ext cx="8302611" cy="145704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Философия: Справочник  студента (Г. Г. Кириленко и др.) Ь. 2002</a:t>
            </a:r>
            <a:r>
              <a:rPr lang="en-US" sz="3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043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301208"/>
          </a:xfrm>
          <a:solidFill>
            <a:schemeClr val="accent6">
              <a:lumMod val="20000"/>
              <a:lumOff val="80000"/>
            </a:schemeClr>
          </a:solidFill>
          <a:ln w="76200"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Sapagyň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maksady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Filosofiýa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paýhasa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söýgi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filosofiýanyň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predmeti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filosofiýa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dünýägaraýyş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filosofiýanyň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meseleleri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filosofiýa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beýleki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ylymlar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filosofiýanyň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funksiýalary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ýerine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ýetirýän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wezipeleri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), “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Filosofiýa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dersiniň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öwrenilmeginiň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ähmiýeti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hem-de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filosofiýanyň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beýleki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okuw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der</a:t>
            </a: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leri</a:t>
            </a:r>
            <a:r>
              <a:rPr lang="ru-RU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bilen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arabaglanyşygy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barada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giňişleýin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düşünje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bermek</a:t>
            </a:r>
            <a:r>
              <a:rPr lang="ru-RU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gözýetimlerini</a:t>
            </a:r>
            <a:r>
              <a:rPr lang="ru-RU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giňeltmek</a:t>
            </a:r>
            <a:r>
              <a:rPr lang="ru-RU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517232"/>
            <a:ext cx="9144000" cy="1340768"/>
          </a:xfrm>
          <a:solidFill>
            <a:schemeClr val="accent3">
              <a:lumMod val="60000"/>
              <a:lumOff val="40000"/>
            </a:schemeClr>
          </a:solidFill>
          <a:ln w="76200"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Sapagyň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görkezme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esbaby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Proýektor, suratlar, tablisalar we shemalar. 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773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33483718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4205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60104406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080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74430176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4980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15284166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2845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058720921"/>
              </p:ext>
            </p:extLst>
          </p:nvPr>
        </p:nvGraphicFramePr>
        <p:xfrm>
          <a:off x="0" y="-32657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87541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00"/>
    </mc:Choice>
    <mc:Fallback xmlns="">
      <p:transition spd="slow" advTm="7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912</TotalTime>
  <Words>1020</Words>
  <Application>Microsoft Office PowerPoint</Application>
  <PresentationFormat>Экран (4:3)</PresentationFormat>
  <Paragraphs>114</Paragraphs>
  <Slides>27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Презентация PowerPoint</vt:lpstr>
      <vt:lpstr>Презентация PowerPoint</vt:lpstr>
      <vt:lpstr>Презентация PowerPoint</vt:lpstr>
      <vt:lpstr> Sapagyň maksady: Filosofiýa, paýhasa söýgi, filosofiýanyň predmeti, filosofiýa we dünýägaraýyş, filosofiýanyň meseleleri, filosofiýa we beýleki ylymlar, filosofiýanyň funksiýalary (ýerine ýetirýän wezipeleri), “Filosofiýa” dersiniň öwrenilmeginiň ähmiýeti hem-de filosofiýanyň beýleki okuw dersleri bilen arabaglanyşygy barada giňişleýin düşünje bermek we gözýetimlerini giňeltmek.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Tema 1. Filosofiýa we onuň jemgyýetiň hem-de adamyň ýaşaýyş durmuşyndaky orny we ähmiýeti.  Meýilnama: 1.Filosofiýa giriş. Filosofiýa – paýhasa söýgi. 2.Filosofiýanyň predmeti. Filosofiýa we dünýägaraýyş. 3.Filosofiýanyň meseleleri. Filosofiýa we beýleki ylymlar. 4.Filosofiýanyň funksiýalary (ýerine ýetirýän wezipeleri)..“Filosofiýa” dersiniň öwrenilmeginiň ähmiýeti. Filosofiýanyň beýleki okuw derleri bilen arabaglanyşygy.    </dc:title>
  <dc:creator>Toshiba</dc:creator>
  <cp:lastModifiedBy>User</cp:lastModifiedBy>
  <cp:revision>124</cp:revision>
  <dcterms:created xsi:type="dcterms:W3CDTF">2013-08-26T04:47:31Z</dcterms:created>
  <dcterms:modified xsi:type="dcterms:W3CDTF">2009-05-17T20:26:30Z</dcterms:modified>
</cp:coreProperties>
</file>