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9" r:id="rId11"/>
    <p:sldId id="266" r:id="rId12"/>
    <p:sldId id="268" r:id="rId13"/>
    <p:sldId id="26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0" autoAdjust="0"/>
    <p:restoredTop sz="94660"/>
  </p:normalViewPr>
  <p:slideViewPr>
    <p:cSldViewPr snapToGrid="0">
      <p:cViewPr varScale="1">
        <p:scale>
          <a:sx n="88" d="100"/>
          <a:sy n="88" d="100"/>
        </p:scale>
        <p:origin x="-86" y="-19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A3619D-2A3D-4799-B722-3A5D2947C527}" type="doc">
      <dgm:prSet loTypeId="urn:microsoft.com/office/officeart/2005/8/layout/pyramid2" loCatId="list" qsTypeId="urn:microsoft.com/office/officeart/2005/8/quickstyle/simple1" qsCatId="simple" csTypeId="urn:microsoft.com/office/officeart/2005/8/colors/accent1_2" csCatId="accent1" phldr="1"/>
      <dgm:spPr/>
    </dgm:pt>
    <dgm:pt modelId="{81D0F2E5-7A5E-454F-A68D-A6BC632EED2E}">
      <dgm:prSet phldrT="[Текст]"/>
      <dgm:spPr>
        <a:solidFill>
          <a:schemeClr val="bg1">
            <a:lumMod val="25000"/>
            <a:lumOff val="75000"/>
            <a:alpha val="90000"/>
          </a:schemeClr>
        </a:solidFill>
      </dgm:spPr>
      <dgm:t>
        <a:bodyPr/>
        <a:lstStyle/>
        <a:p>
          <a:r>
            <a:rPr lang="tk-TM" b="1" dirty="0" smtClean="0"/>
            <a:t>Totalitarizm</a:t>
          </a:r>
          <a:endParaRPr lang="ru-RU" b="1" dirty="0"/>
        </a:p>
      </dgm:t>
    </dgm:pt>
    <dgm:pt modelId="{87F3867E-A646-43E1-9597-C61858BAC747}" type="parTrans" cxnId="{6BED6530-FCD8-46C5-8D69-3334BA00850B}">
      <dgm:prSet/>
      <dgm:spPr/>
    </dgm:pt>
    <dgm:pt modelId="{DFA5F444-0F68-4FCF-9C1C-FB959BFB98E2}" type="sibTrans" cxnId="{6BED6530-FCD8-46C5-8D69-3334BA00850B}">
      <dgm:prSet/>
      <dgm:spPr/>
    </dgm:pt>
    <dgm:pt modelId="{FCFD3F0C-0020-49A6-8696-19ED135662EB}">
      <dgm:prSet phldrT="[Текст]"/>
      <dgm:spPr/>
      <dgm:t>
        <a:bodyPr/>
        <a:lstStyle/>
        <a:p>
          <a:r>
            <a:rPr lang="tk-TM" b="1" dirty="0" smtClean="0"/>
            <a:t>Tiraniýa</a:t>
          </a:r>
          <a:endParaRPr lang="ru-RU" b="1" dirty="0"/>
        </a:p>
      </dgm:t>
    </dgm:pt>
    <dgm:pt modelId="{3B3337C6-74C7-4E6C-A27E-B32D4E754985}" type="parTrans" cxnId="{B4595A20-F3FB-4072-AEBE-B15D1DD5F729}">
      <dgm:prSet/>
      <dgm:spPr/>
      <dgm:t>
        <a:bodyPr/>
        <a:lstStyle/>
        <a:p>
          <a:endParaRPr lang="ru-RU"/>
        </a:p>
      </dgm:t>
    </dgm:pt>
    <dgm:pt modelId="{F5E8C13C-9A9C-4FD2-B489-070EF1569735}" type="sibTrans" cxnId="{B4595A20-F3FB-4072-AEBE-B15D1DD5F729}">
      <dgm:prSet/>
      <dgm:spPr/>
      <dgm:t>
        <a:bodyPr/>
        <a:lstStyle/>
        <a:p>
          <a:endParaRPr lang="ru-RU"/>
        </a:p>
      </dgm:t>
    </dgm:pt>
    <dgm:pt modelId="{0929870A-95E8-4075-89E6-27B02136C0EB}">
      <dgm:prSet phldrT="[Текст]"/>
      <dgm:spPr>
        <a:solidFill>
          <a:schemeClr val="accent6">
            <a:lumMod val="60000"/>
            <a:lumOff val="40000"/>
            <a:alpha val="90000"/>
          </a:schemeClr>
        </a:solidFill>
      </dgm:spPr>
      <dgm:t>
        <a:bodyPr/>
        <a:lstStyle/>
        <a:p>
          <a:r>
            <a:rPr lang="tk-TM" b="1" dirty="0" smtClean="0"/>
            <a:t>Awtoritarizm</a:t>
          </a:r>
          <a:endParaRPr lang="ru-RU" b="1" dirty="0"/>
        </a:p>
      </dgm:t>
    </dgm:pt>
    <dgm:pt modelId="{8F1BC13C-07E4-467D-AD98-863CBC6CBEC2}" type="parTrans" cxnId="{4C8AAC42-5E70-4321-B087-9296DDEC4CD0}">
      <dgm:prSet/>
      <dgm:spPr/>
      <dgm:t>
        <a:bodyPr/>
        <a:lstStyle/>
        <a:p>
          <a:endParaRPr lang="ru-RU"/>
        </a:p>
      </dgm:t>
    </dgm:pt>
    <dgm:pt modelId="{3A236101-5DA9-47E9-BE1C-C16E183E73A2}" type="sibTrans" cxnId="{4C8AAC42-5E70-4321-B087-9296DDEC4CD0}">
      <dgm:prSet/>
      <dgm:spPr/>
      <dgm:t>
        <a:bodyPr/>
        <a:lstStyle/>
        <a:p>
          <a:endParaRPr lang="ru-RU"/>
        </a:p>
      </dgm:t>
    </dgm:pt>
    <dgm:pt modelId="{EF55BACB-36F6-4FFC-86CE-145E18E0C099}">
      <dgm:prSet phldrT="[Текст]"/>
      <dgm:spPr>
        <a:solidFill>
          <a:srgbClr val="FFFF00">
            <a:alpha val="90000"/>
          </a:srgbClr>
        </a:solidFill>
      </dgm:spPr>
      <dgm:t>
        <a:bodyPr/>
        <a:lstStyle/>
        <a:p>
          <a:r>
            <a:rPr lang="tk-TM" b="1" dirty="0" smtClean="0"/>
            <a:t>Despotizm</a:t>
          </a:r>
          <a:endParaRPr lang="ru-RU" b="1" dirty="0"/>
        </a:p>
      </dgm:t>
    </dgm:pt>
    <dgm:pt modelId="{6AE8CCC0-8CA7-4455-8491-28A05EBA6B4A}" type="sibTrans" cxnId="{6AB7D748-A69F-440B-B6C5-28F15C8F4F81}">
      <dgm:prSet/>
      <dgm:spPr/>
    </dgm:pt>
    <dgm:pt modelId="{2D466A40-FA94-4FD6-846C-7ABCFA59BC8F}" type="parTrans" cxnId="{6AB7D748-A69F-440B-B6C5-28F15C8F4F81}">
      <dgm:prSet/>
      <dgm:spPr/>
    </dgm:pt>
    <dgm:pt modelId="{396C0FEB-02AF-453F-83C4-8E1DE9ED8452}">
      <dgm:prSet/>
      <dgm:spPr>
        <a:solidFill>
          <a:schemeClr val="tx2">
            <a:alpha val="90000"/>
          </a:schemeClr>
        </a:solidFill>
      </dgm:spPr>
      <dgm:t>
        <a:bodyPr/>
        <a:lstStyle/>
        <a:p>
          <a:r>
            <a:rPr lang="tk-TM" b="1" dirty="0" smtClean="0"/>
            <a:t>Liberal demokratiýa</a:t>
          </a:r>
          <a:endParaRPr lang="ru-RU" b="1" dirty="0"/>
        </a:p>
      </dgm:t>
    </dgm:pt>
    <dgm:pt modelId="{003AB0BC-D2E8-49CD-8DB5-A3CA1E5CA647}" type="parTrans" cxnId="{D0F056DD-2E13-4BDC-BEB1-43AB87FBB5D7}">
      <dgm:prSet/>
      <dgm:spPr/>
      <dgm:t>
        <a:bodyPr/>
        <a:lstStyle/>
        <a:p>
          <a:endParaRPr lang="ru-RU"/>
        </a:p>
      </dgm:t>
    </dgm:pt>
    <dgm:pt modelId="{D844912C-1F93-4166-B4EC-56A65809A19A}" type="sibTrans" cxnId="{D0F056DD-2E13-4BDC-BEB1-43AB87FBB5D7}">
      <dgm:prSet/>
      <dgm:spPr/>
      <dgm:t>
        <a:bodyPr/>
        <a:lstStyle/>
        <a:p>
          <a:endParaRPr lang="ru-RU"/>
        </a:p>
      </dgm:t>
    </dgm:pt>
    <dgm:pt modelId="{61A202BB-927A-4D98-AA16-3B793851D51B}" type="pres">
      <dgm:prSet presAssocID="{BDA3619D-2A3D-4799-B722-3A5D2947C527}" presName="compositeShape" presStyleCnt="0">
        <dgm:presLayoutVars>
          <dgm:dir/>
          <dgm:resizeHandles/>
        </dgm:presLayoutVars>
      </dgm:prSet>
      <dgm:spPr/>
    </dgm:pt>
    <dgm:pt modelId="{40300523-EDDD-4033-8B45-FDD34062C4F1}" type="pres">
      <dgm:prSet presAssocID="{BDA3619D-2A3D-4799-B722-3A5D2947C527}" presName="pyramid" presStyleLbl="node1" presStyleIdx="0" presStyleCnt="1"/>
      <dgm:spPr/>
    </dgm:pt>
    <dgm:pt modelId="{815925AF-F067-4539-8232-07C58119994E}" type="pres">
      <dgm:prSet presAssocID="{BDA3619D-2A3D-4799-B722-3A5D2947C527}" presName="theList" presStyleCnt="0"/>
      <dgm:spPr/>
    </dgm:pt>
    <dgm:pt modelId="{A67CFF8C-4E02-4705-B48D-60E4EE3A5271}" type="pres">
      <dgm:prSet presAssocID="{EF55BACB-36F6-4FFC-86CE-145E18E0C099}" presName="aNode" presStyleLbl="fgAcc1" presStyleIdx="0" presStyleCnt="5">
        <dgm:presLayoutVars>
          <dgm:bulletEnabled val="1"/>
        </dgm:presLayoutVars>
      </dgm:prSet>
      <dgm:spPr/>
      <dgm:t>
        <a:bodyPr/>
        <a:lstStyle/>
        <a:p>
          <a:endParaRPr lang="ru-RU"/>
        </a:p>
      </dgm:t>
    </dgm:pt>
    <dgm:pt modelId="{3791C77B-A727-4B37-9F81-410CDD602F07}" type="pres">
      <dgm:prSet presAssocID="{EF55BACB-36F6-4FFC-86CE-145E18E0C099}" presName="aSpace" presStyleCnt="0"/>
      <dgm:spPr/>
    </dgm:pt>
    <dgm:pt modelId="{93B8F485-F0E3-4118-A557-A75F382FE49C}" type="pres">
      <dgm:prSet presAssocID="{FCFD3F0C-0020-49A6-8696-19ED135662EB}" presName="aNode" presStyleLbl="fgAcc1" presStyleIdx="1" presStyleCnt="5" custLinFactNeighborX="1178" custLinFactNeighborY="-42285">
        <dgm:presLayoutVars>
          <dgm:bulletEnabled val="1"/>
        </dgm:presLayoutVars>
      </dgm:prSet>
      <dgm:spPr/>
      <dgm:t>
        <a:bodyPr/>
        <a:lstStyle/>
        <a:p>
          <a:endParaRPr lang="ru-RU"/>
        </a:p>
      </dgm:t>
    </dgm:pt>
    <dgm:pt modelId="{DA8179CF-F5CB-455D-83B7-D712B66F6DE1}" type="pres">
      <dgm:prSet presAssocID="{FCFD3F0C-0020-49A6-8696-19ED135662EB}" presName="aSpace" presStyleCnt="0"/>
      <dgm:spPr/>
    </dgm:pt>
    <dgm:pt modelId="{3B79B1AE-1FE1-484A-AC05-E5A29E62AB4E}" type="pres">
      <dgm:prSet presAssocID="{81D0F2E5-7A5E-454F-A68D-A6BC632EED2E}" presName="aNode" presStyleLbl="fgAcc1" presStyleIdx="2" presStyleCnt="5">
        <dgm:presLayoutVars>
          <dgm:bulletEnabled val="1"/>
        </dgm:presLayoutVars>
      </dgm:prSet>
      <dgm:spPr/>
      <dgm:t>
        <a:bodyPr/>
        <a:lstStyle/>
        <a:p>
          <a:endParaRPr lang="ru-RU"/>
        </a:p>
      </dgm:t>
    </dgm:pt>
    <dgm:pt modelId="{1C7AA6AF-CEE6-4591-95C0-C633939A288E}" type="pres">
      <dgm:prSet presAssocID="{81D0F2E5-7A5E-454F-A68D-A6BC632EED2E}" presName="aSpace" presStyleCnt="0"/>
      <dgm:spPr/>
    </dgm:pt>
    <dgm:pt modelId="{34997BB2-9C62-4AC9-8914-F344CFAD353E}" type="pres">
      <dgm:prSet presAssocID="{0929870A-95E8-4075-89E6-27B02136C0EB}" presName="aNode" presStyleLbl="fgAcc1" presStyleIdx="3" presStyleCnt="5" custLinFactNeighborX="1178" custLinFactNeighborY="52249">
        <dgm:presLayoutVars>
          <dgm:bulletEnabled val="1"/>
        </dgm:presLayoutVars>
      </dgm:prSet>
      <dgm:spPr/>
      <dgm:t>
        <a:bodyPr/>
        <a:lstStyle/>
        <a:p>
          <a:endParaRPr lang="ru-RU"/>
        </a:p>
      </dgm:t>
    </dgm:pt>
    <dgm:pt modelId="{5EDAE116-8AA4-4A02-8F1C-B8C2BD24C187}" type="pres">
      <dgm:prSet presAssocID="{0929870A-95E8-4075-89E6-27B02136C0EB}" presName="aSpace" presStyleCnt="0"/>
      <dgm:spPr/>
    </dgm:pt>
    <dgm:pt modelId="{862729FB-635E-4363-A9CE-9CBE2F7D9C02}" type="pres">
      <dgm:prSet presAssocID="{396C0FEB-02AF-453F-83C4-8E1DE9ED8452}" presName="aNode" presStyleLbl="fgAcc1" presStyleIdx="4" presStyleCnt="5">
        <dgm:presLayoutVars>
          <dgm:bulletEnabled val="1"/>
        </dgm:presLayoutVars>
      </dgm:prSet>
      <dgm:spPr/>
      <dgm:t>
        <a:bodyPr/>
        <a:lstStyle/>
        <a:p>
          <a:endParaRPr lang="ru-RU"/>
        </a:p>
      </dgm:t>
    </dgm:pt>
    <dgm:pt modelId="{02022237-D304-4D15-B688-896D49EA1A71}" type="pres">
      <dgm:prSet presAssocID="{396C0FEB-02AF-453F-83C4-8E1DE9ED8452}" presName="aSpace" presStyleCnt="0"/>
      <dgm:spPr/>
    </dgm:pt>
  </dgm:ptLst>
  <dgm:cxnLst>
    <dgm:cxn modelId="{693BC7E5-CC9B-4EAA-8EDA-FD0A46D76D54}" type="presOf" srcId="{0929870A-95E8-4075-89E6-27B02136C0EB}" destId="{34997BB2-9C62-4AC9-8914-F344CFAD353E}" srcOrd="0" destOrd="0" presId="urn:microsoft.com/office/officeart/2005/8/layout/pyramid2"/>
    <dgm:cxn modelId="{4C8AAC42-5E70-4321-B087-9296DDEC4CD0}" srcId="{BDA3619D-2A3D-4799-B722-3A5D2947C527}" destId="{0929870A-95E8-4075-89E6-27B02136C0EB}" srcOrd="3" destOrd="0" parTransId="{8F1BC13C-07E4-467D-AD98-863CBC6CBEC2}" sibTransId="{3A236101-5DA9-47E9-BE1C-C16E183E73A2}"/>
    <dgm:cxn modelId="{55D210BC-3298-4324-B9E0-7401C398B517}" type="presOf" srcId="{81D0F2E5-7A5E-454F-A68D-A6BC632EED2E}" destId="{3B79B1AE-1FE1-484A-AC05-E5A29E62AB4E}" srcOrd="0" destOrd="0" presId="urn:microsoft.com/office/officeart/2005/8/layout/pyramid2"/>
    <dgm:cxn modelId="{B4595A20-F3FB-4072-AEBE-B15D1DD5F729}" srcId="{BDA3619D-2A3D-4799-B722-3A5D2947C527}" destId="{FCFD3F0C-0020-49A6-8696-19ED135662EB}" srcOrd="1" destOrd="0" parTransId="{3B3337C6-74C7-4E6C-A27E-B32D4E754985}" sibTransId="{F5E8C13C-9A9C-4FD2-B489-070EF1569735}"/>
    <dgm:cxn modelId="{6BED6530-FCD8-46C5-8D69-3334BA00850B}" srcId="{BDA3619D-2A3D-4799-B722-3A5D2947C527}" destId="{81D0F2E5-7A5E-454F-A68D-A6BC632EED2E}" srcOrd="2" destOrd="0" parTransId="{87F3867E-A646-43E1-9597-C61858BAC747}" sibTransId="{DFA5F444-0F68-4FCF-9C1C-FB959BFB98E2}"/>
    <dgm:cxn modelId="{771FEBFF-2772-41FE-AB32-3CE5949D222D}" type="presOf" srcId="{FCFD3F0C-0020-49A6-8696-19ED135662EB}" destId="{93B8F485-F0E3-4118-A557-A75F382FE49C}" srcOrd="0" destOrd="0" presId="urn:microsoft.com/office/officeart/2005/8/layout/pyramid2"/>
    <dgm:cxn modelId="{D0F056DD-2E13-4BDC-BEB1-43AB87FBB5D7}" srcId="{BDA3619D-2A3D-4799-B722-3A5D2947C527}" destId="{396C0FEB-02AF-453F-83C4-8E1DE9ED8452}" srcOrd="4" destOrd="0" parTransId="{003AB0BC-D2E8-49CD-8DB5-A3CA1E5CA647}" sibTransId="{D844912C-1F93-4166-B4EC-56A65809A19A}"/>
    <dgm:cxn modelId="{398AD89B-24EF-42B3-AD1E-3D59F74C72FC}" type="presOf" srcId="{BDA3619D-2A3D-4799-B722-3A5D2947C527}" destId="{61A202BB-927A-4D98-AA16-3B793851D51B}" srcOrd="0" destOrd="0" presId="urn:microsoft.com/office/officeart/2005/8/layout/pyramid2"/>
    <dgm:cxn modelId="{5030193E-A024-42CC-8398-6B997CB15D8A}" type="presOf" srcId="{396C0FEB-02AF-453F-83C4-8E1DE9ED8452}" destId="{862729FB-635E-4363-A9CE-9CBE2F7D9C02}" srcOrd="0" destOrd="0" presId="urn:microsoft.com/office/officeart/2005/8/layout/pyramid2"/>
    <dgm:cxn modelId="{F55C9A58-4A83-4D30-92B9-13D4F52DF7BF}" type="presOf" srcId="{EF55BACB-36F6-4FFC-86CE-145E18E0C099}" destId="{A67CFF8C-4E02-4705-B48D-60E4EE3A5271}" srcOrd="0" destOrd="0" presId="urn:microsoft.com/office/officeart/2005/8/layout/pyramid2"/>
    <dgm:cxn modelId="{6AB7D748-A69F-440B-B6C5-28F15C8F4F81}" srcId="{BDA3619D-2A3D-4799-B722-3A5D2947C527}" destId="{EF55BACB-36F6-4FFC-86CE-145E18E0C099}" srcOrd="0" destOrd="0" parTransId="{2D466A40-FA94-4FD6-846C-7ABCFA59BC8F}" sibTransId="{6AE8CCC0-8CA7-4455-8491-28A05EBA6B4A}"/>
    <dgm:cxn modelId="{64BF89D7-89D3-44C4-9C2A-12C3717B920F}" type="presParOf" srcId="{61A202BB-927A-4D98-AA16-3B793851D51B}" destId="{40300523-EDDD-4033-8B45-FDD34062C4F1}" srcOrd="0" destOrd="0" presId="urn:microsoft.com/office/officeart/2005/8/layout/pyramid2"/>
    <dgm:cxn modelId="{CCD91DA0-D19E-4870-9679-E4810D220270}" type="presParOf" srcId="{61A202BB-927A-4D98-AA16-3B793851D51B}" destId="{815925AF-F067-4539-8232-07C58119994E}" srcOrd="1" destOrd="0" presId="urn:microsoft.com/office/officeart/2005/8/layout/pyramid2"/>
    <dgm:cxn modelId="{B08841CE-0EFC-43D1-9950-6FECC188C72E}" type="presParOf" srcId="{815925AF-F067-4539-8232-07C58119994E}" destId="{A67CFF8C-4E02-4705-B48D-60E4EE3A5271}" srcOrd="0" destOrd="0" presId="urn:microsoft.com/office/officeart/2005/8/layout/pyramid2"/>
    <dgm:cxn modelId="{16F6A23D-34F9-4EE1-8C6F-AD43B12AEA0B}" type="presParOf" srcId="{815925AF-F067-4539-8232-07C58119994E}" destId="{3791C77B-A727-4B37-9F81-410CDD602F07}" srcOrd="1" destOrd="0" presId="urn:microsoft.com/office/officeart/2005/8/layout/pyramid2"/>
    <dgm:cxn modelId="{9DDEBFF4-28C0-4E85-BB1C-863493EBD81D}" type="presParOf" srcId="{815925AF-F067-4539-8232-07C58119994E}" destId="{93B8F485-F0E3-4118-A557-A75F382FE49C}" srcOrd="2" destOrd="0" presId="urn:microsoft.com/office/officeart/2005/8/layout/pyramid2"/>
    <dgm:cxn modelId="{B32C088E-16A9-4234-B5EC-C8C9C9EDC607}" type="presParOf" srcId="{815925AF-F067-4539-8232-07C58119994E}" destId="{DA8179CF-F5CB-455D-83B7-D712B66F6DE1}" srcOrd="3" destOrd="0" presId="urn:microsoft.com/office/officeart/2005/8/layout/pyramid2"/>
    <dgm:cxn modelId="{637D7B91-A10B-47CA-8678-4D1EA0843944}" type="presParOf" srcId="{815925AF-F067-4539-8232-07C58119994E}" destId="{3B79B1AE-1FE1-484A-AC05-E5A29E62AB4E}" srcOrd="4" destOrd="0" presId="urn:microsoft.com/office/officeart/2005/8/layout/pyramid2"/>
    <dgm:cxn modelId="{4F31DE30-0277-40E9-BBDA-904FAC02791E}" type="presParOf" srcId="{815925AF-F067-4539-8232-07C58119994E}" destId="{1C7AA6AF-CEE6-4591-95C0-C633939A288E}" srcOrd="5" destOrd="0" presId="urn:microsoft.com/office/officeart/2005/8/layout/pyramid2"/>
    <dgm:cxn modelId="{3919344D-D3C2-473E-B06C-6F7027137548}" type="presParOf" srcId="{815925AF-F067-4539-8232-07C58119994E}" destId="{34997BB2-9C62-4AC9-8914-F344CFAD353E}" srcOrd="6" destOrd="0" presId="urn:microsoft.com/office/officeart/2005/8/layout/pyramid2"/>
    <dgm:cxn modelId="{A947962F-7C55-41F2-BE08-C53448D6DF12}" type="presParOf" srcId="{815925AF-F067-4539-8232-07C58119994E}" destId="{5EDAE116-8AA4-4A02-8F1C-B8C2BD24C187}" srcOrd="7" destOrd="0" presId="urn:microsoft.com/office/officeart/2005/8/layout/pyramid2"/>
    <dgm:cxn modelId="{89DE7802-6C41-46B0-86F7-FECAEA4309D3}" type="presParOf" srcId="{815925AF-F067-4539-8232-07C58119994E}" destId="{862729FB-635E-4363-A9CE-9CBE2F7D9C02}" srcOrd="8" destOrd="0" presId="urn:microsoft.com/office/officeart/2005/8/layout/pyramid2"/>
    <dgm:cxn modelId="{2A4A976A-2BB8-4944-8609-E71392E35EAB}" type="presParOf" srcId="{815925AF-F067-4539-8232-07C58119994E}" destId="{02022237-D304-4D15-B688-896D49EA1A71}"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288F5C-57A4-404A-AB5C-9F25E675D511}"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E4CD42BD-4ED3-463C-B615-B44163222E5A}">
      <dgm:prSet phldrT="[Текст]">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tk-TM" b="1" cap="none" spc="0"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rPr>
            <a:t>DESPOTIZM</a:t>
          </a:r>
          <a:endParaRPr lang="ru-RU" b="1" cap="none" spc="0"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dgm:t>
    </dgm:pt>
    <dgm:pt modelId="{F7757932-F164-4544-95D8-D0C80670F4B0}" type="parTrans" cxnId="{90DFE3DB-DFE6-4271-8FA7-153B3E71950F}">
      <dgm:prSet/>
      <dgm:spPr/>
      <dgm:t>
        <a:bodyPr/>
        <a:lstStyle/>
        <a:p>
          <a:endParaRPr lang="ru-RU"/>
        </a:p>
      </dgm:t>
    </dgm:pt>
    <dgm:pt modelId="{04D8847F-7933-464A-BA61-130DE426152B}" type="sibTrans" cxnId="{90DFE3DB-DFE6-4271-8FA7-153B3E71950F}">
      <dgm:prSet/>
      <dgm:spPr/>
      <dgm:t>
        <a:bodyPr/>
        <a:lstStyle/>
        <a:p>
          <a:endParaRPr lang="ru-RU"/>
        </a:p>
      </dgm:t>
    </dgm:pt>
    <dgm:pt modelId="{2A1DC0E2-A729-40A6-BB6D-06BE62A8FEF7}">
      <dgm:prSet phldrT="[Текст]" custT="1">
        <dgm:style>
          <a:lnRef idx="2">
            <a:schemeClr val="accent5"/>
          </a:lnRef>
          <a:fillRef idx="1">
            <a:schemeClr val="lt1"/>
          </a:fillRef>
          <a:effectRef idx="0">
            <a:schemeClr val="accent5"/>
          </a:effectRef>
          <a:fontRef idx="minor">
            <a:schemeClr val="dk1"/>
          </a:fontRef>
        </dgm:style>
      </dgm:prSet>
      <dgm:spPr/>
      <dgm:t>
        <a:bodyPr/>
        <a:lstStyle/>
        <a:p>
          <a:r>
            <a:rPr lang="tk-TM" sz="3900" dirty="0" smtClean="0">
              <a:solidFill>
                <a:srgbClr val="00B050"/>
              </a:solidFill>
            </a:rPr>
            <a:t>Despotizm-- (</a:t>
          </a:r>
          <a:r>
            <a:rPr lang="tk-TM" sz="1800" b="1" i="1" dirty="0" smtClean="0">
              <a:solidFill>
                <a:srgbClr val="00B050"/>
              </a:solidFill>
              <a:latin typeface="Batang" pitchFamily="18" charset="-127"/>
              <a:ea typeface="Batang" pitchFamily="18" charset="-127"/>
            </a:rPr>
            <a:t>despotiýa-</a:t>
          </a:r>
          <a:r>
            <a:rPr lang="tk-TM" sz="1800" dirty="0" smtClean="0">
              <a:solidFill>
                <a:srgbClr val="00B050"/>
              </a:solidFill>
            </a:rPr>
            <a:t>çäksiz häkimiýet diýen manyny berýän grek sözünden) –  </a:t>
          </a:r>
          <a:r>
            <a:rPr lang="tk-TM" sz="1800" b="1" dirty="0" smtClean="0">
              <a:solidFill>
                <a:srgbClr val="00B050"/>
              </a:solidFill>
            </a:rPr>
            <a:t>absolýut monarhiýa dolandyryş formasy üçin häsiýetli düzgün. </a:t>
          </a:r>
          <a:endParaRPr lang="ru-RU" sz="1800" b="1" dirty="0">
            <a:solidFill>
              <a:srgbClr val="00B050"/>
            </a:solidFill>
          </a:endParaRPr>
        </a:p>
      </dgm:t>
    </dgm:pt>
    <dgm:pt modelId="{D51123DD-F694-402B-8C2E-E3DA05D31845}" type="parTrans" cxnId="{9EAE9FC1-A537-4A62-8D6F-F3A35FF55D5D}">
      <dgm:prSet/>
      <dgm:spPr/>
      <dgm:t>
        <a:bodyPr/>
        <a:lstStyle/>
        <a:p>
          <a:endParaRPr lang="ru-RU"/>
        </a:p>
      </dgm:t>
    </dgm:pt>
    <dgm:pt modelId="{F64E4097-E5CD-4FA1-A648-160894040725}" type="sibTrans" cxnId="{9EAE9FC1-A537-4A62-8D6F-F3A35FF55D5D}">
      <dgm:prSet/>
      <dgm:spPr/>
      <dgm:t>
        <a:bodyPr/>
        <a:lstStyle/>
        <a:p>
          <a:endParaRPr lang="ru-RU"/>
        </a:p>
      </dgm:t>
    </dgm:pt>
    <dgm:pt modelId="{F10E0990-252E-4AC9-BB65-06008B7DFD68}">
      <dgm:prSet phldrT="[Текст]" custT="1">
        <dgm:style>
          <a:lnRef idx="2">
            <a:schemeClr val="accent5"/>
          </a:lnRef>
          <a:fillRef idx="1">
            <a:schemeClr val="lt1"/>
          </a:fillRef>
          <a:effectRef idx="0">
            <a:schemeClr val="accent5"/>
          </a:effectRef>
          <a:fontRef idx="minor">
            <a:schemeClr val="dk1"/>
          </a:fontRef>
        </dgm:style>
      </dgm:prSet>
      <dgm:spPr/>
      <dgm:t>
        <a:bodyPr/>
        <a:lstStyle/>
        <a:p>
          <a:r>
            <a:rPr lang="tk-TM" sz="1800" b="1" dirty="0" smtClean="0">
              <a:solidFill>
                <a:srgbClr val="00B050"/>
              </a:solidFill>
            </a:rPr>
            <a:t>   Häkimiýet diňe monarh tarapyndan amala aşyrylyp, ondan bidin  ýurtda “çöp başam gymyldadylmaýar”.</a:t>
          </a:r>
          <a:endParaRPr lang="ru-RU" sz="1800" b="1" dirty="0">
            <a:solidFill>
              <a:srgbClr val="00B050"/>
            </a:solidFill>
          </a:endParaRPr>
        </a:p>
      </dgm:t>
    </dgm:pt>
    <dgm:pt modelId="{B648FFF5-4E4F-48FE-9D99-FD04BCAA7A81}" type="parTrans" cxnId="{DCA28737-620B-4E14-B861-6CA6B1AFA80F}">
      <dgm:prSet/>
      <dgm:spPr/>
      <dgm:t>
        <a:bodyPr/>
        <a:lstStyle/>
        <a:p>
          <a:endParaRPr lang="ru-RU"/>
        </a:p>
      </dgm:t>
    </dgm:pt>
    <dgm:pt modelId="{66355B56-5496-4729-88A9-4DC8C3DDE211}" type="sibTrans" cxnId="{DCA28737-620B-4E14-B861-6CA6B1AFA80F}">
      <dgm:prSet/>
      <dgm:spPr/>
      <dgm:t>
        <a:bodyPr/>
        <a:lstStyle/>
        <a:p>
          <a:endParaRPr lang="ru-RU"/>
        </a:p>
      </dgm:t>
    </dgm:pt>
    <dgm:pt modelId="{5F4E8AF3-75E6-4847-8A2E-2BA9A35273DF}" type="pres">
      <dgm:prSet presAssocID="{0F288F5C-57A4-404A-AB5C-9F25E675D511}" presName="Name0" presStyleCnt="0">
        <dgm:presLayoutVars>
          <dgm:dir val="rev"/>
          <dgm:animLvl val="lvl"/>
          <dgm:resizeHandles/>
        </dgm:presLayoutVars>
      </dgm:prSet>
      <dgm:spPr/>
      <dgm:t>
        <a:bodyPr/>
        <a:lstStyle/>
        <a:p>
          <a:endParaRPr lang="ru-RU"/>
        </a:p>
      </dgm:t>
    </dgm:pt>
    <dgm:pt modelId="{C6164F05-32FB-4714-B819-2EA16A61C972}" type="pres">
      <dgm:prSet presAssocID="{E4CD42BD-4ED3-463C-B615-B44163222E5A}" presName="linNode" presStyleCnt="0"/>
      <dgm:spPr/>
    </dgm:pt>
    <dgm:pt modelId="{B326247E-A1EE-4A28-BEAC-5E5DE3195C3D}" type="pres">
      <dgm:prSet presAssocID="{E4CD42BD-4ED3-463C-B615-B44163222E5A}" presName="parentShp" presStyleLbl="node1" presStyleIdx="0" presStyleCnt="1">
        <dgm:presLayoutVars>
          <dgm:bulletEnabled val="1"/>
        </dgm:presLayoutVars>
      </dgm:prSet>
      <dgm:spPr/>
      <dgm:t>
        <a:bodyPr/>
        <a:lstStyle/>
        <a:p>
          <a:endParaRPr lang="ru-RU"/>
        </a:p>
      </dgm:t>
    </dgm:pt>
    <dgm:pt modelId="{DF833918-CC32-462D-A478-73C25E77CB2A}" type="pres">
      <dgm:prSet presAssocID="{E4CD42BD-4ED3-463C-B615-B44163222E5A}" presName="childShp" presStyleLbl="bgAccFollowNode1" presStyleIdx="0" presStyleCnt="1" custScaleX="120136" custLinFactNeighborX="2315">
        <dgm:presLayoutVars>
          <dgm:bulletEnabled val="1"/>
        </dgm:presLayoutVars>
      </dgm:prSet>
      <dgm:spPr/>
      <dgm:t>
        <a:bodyPr/>
        <a:lstStyle/>
        <a:p>
          <a:endParaRPr lang="ru-RU"/>
        </a:p>
      </dgm:t>
    </dgm:pt>
  </dgm:ptLst>
  <dgm:cxnLst>
    <dgm:cxn modelId="{E9B42707-05AA-419E-AEF9-95FCA6DAF521}" type="presOf" srcId="{E4CD42BD-4ED3-463C-B615-B44163222E5A}" destId="{B326247E-A1EE-4A28-BEAC-5E5DE3195C3D}" srcOrd="0" destOrd="0" presId="urn:microsoft.com/office/officeart/2005/8/layout/vList6"/>
    <dgm:cxn modelId="{821EFF6B-A351-4253-950D-AC1F022383D5}" type="presOf" srcId="{2A1DC0E2-A729-40A6-BB6D-06BE62A8FEF7}" destId="{DF833918-CC32-462D-A478-73C25E77CB2A}" srcOrd="0" destOrd="0" presId="urn:microsoft.com/office/officeart/2005/8/layout/vList6"/>
    <dgm:cxn modelId="{90DFE3DB-DFE6-4271-8FA7-153B3E71950F}" srcId="{0F288F5C-57A4-404A-AB5C-9F25E675D511}" destId="{E4CD42BD-4ED3-463C-B615-B44163222E5A}" srcOrd="0" destOrd="0" parTransId="{F7757932-F164-4544-95D8-D0C80670F4B0}" sibTransId="{04D8847F-7933-464A-BA61-130DE426152B}"/>
    <dgm:cxn modelId="{7A24BE79-3C61-4A5E-9884-FC3ADB411F99}" type="presOf" srcId="{0F288F5C-57A4-404A-AB5C-9F25E675D511}" destId="{5F4E8AF3-75E6-4847-8A2E-2BA9A35273DF}" srcOrd="0" destOrd="0" presId="urn:microsoft.com/office/officeart/2005/8/layout/vList6"/>
    <dgm:cxn modelId="{DCA28737-620B-4E14-B861-6CA6B1AFA80F}" srcId="{E4CD42BD-4ED3-463C-B615-B44163222E5A}" destId="{F10E0990-252E-4AC9-BB65-06008B7DFD68}" srcOrd="1" destOrd="0" parTransId="{B648FFF5-4E4F-48FE-9D99-FD04BCAA7A81}" sibTransId="{66355B56-5496-4729-88A9-4DC8C3DDE211}"/>
    <dgm:cxn modelId="{9EAE9FC1-A537-4A62-8D6F-F3A35FF55D5D}" srcId="{E4CD42BD-4ED3-463C-B615-B44163222E5A}" destId="{2A1DC0E2-A729-40A6-BB6D-06BE62A8FEF7}" srcOrd="0" destOrd="0" parTransId="{D51123DD-F694-402B-8C2E-E3DA05D31845}" sibTransId="{F64E4097-E5CD-4FA1-A648-160894040725}"/>
    <dgm:cxn modelId="{2E6306D5-1417-4EF6-8B96-6FBEC79A81D0}" type="presOf" srcId="{F10E0990-252E-4AC9-BB65-06008B7DFD68}" destId="{DF833918-CC32-462D-A478-73C25E77CB2A}" srcOrd="0" destOrd="1" presId="urn:microsoft.com/office/officeart/2005/8/layout/vList6"/>
    <dgm:cxn modelId="{C35DB9B5-E33B-4B26-AE8A-3E8C452B9BA2}" type="presParOf" srcId="{5F4E8AF3-75E6-4847-8A2E-2BA9A35273DF}" destId="{C6164F05-32FB-4714-B819-2EA16A61C972}" srcOrd="0" destOrd="0" presId="urn:microsoft.com/office/officeart/2005/8/layout/vList6"/>
    <dgm:cxn modelId="{BBCBA8CC-3EB6-43A1-9337-2125A75DCBF8}" type="presParOf" srcId="{C6164F05-32FB-4714-B819-2EA16A61C972}" destId="{B326247E-A1EE-4A28-BEAC-5E5DE3195C3D}" srcOrd="0" destOrd="0" presId="urn:microsoft.com/office/officeart/2005/8/layout/vList6"/>
    <dgm:cxn modelId="{114584A4-538F-44FE-B212-21FAABBB33F7}" type="presParOf" srcId="{C6164F05-32FB-4714-B819-2EA16A61C972}" destId="{DF833918-CC32-462D-A478-73C25E77CB2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288F5C-57A4-404A-AB5C-9F25E675D511}"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E4CD42BD-4ED3-463C-B615-B44163222E5A}">
      <dgm:prSet phldrT="[Текст]"/>
      <dgm:spPr>
        <a:solidFill>
          <a:schemeClr val="accent2">
            <a:lumMod val="60000"/>
            <a:lumOff val="40000"/>
          </a:schemeClr>
        </a:solidFill>
      </dgm:spPr>
      <dgm:t>
        <a:bodyPr/>
        <a:lstStyle/>
        <a:p>
          <a:r>
            <a:rPr lang="tk-TM"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TIRANIÝA</a:t>
          </a:r>
          <a:endParaRPr lang="ru-RU"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dgm:t>
    </dgm:pt>
    <dgm:pt modelId="{F7757932-F164-4544-95D8-D0C80670F4B0}" type="parTrans" cxnId="{90DFE3DB-DFE6-4271-8FA7-153B3E71950F}">
      <dgm:prSet/>
      <dgm:spPr/>
      <dgm:t>
        <a:bodyPr/>
        <a:lstStyle/>
        <a:p>
          <a:endParaRPr lang="ru-RU"/>
        </a:p>
      </dgm:t>
    </dgm:pt>
    <dgm:pt modelId="{04D8847F-7933-464A-BA61-130DE426152B}" type="sibTrans" cxnId="{90DFE3DB-DFE6-4271-8FA7-153B3E71950F}">
      <dgm:prSet/>
      <dgm:spPr/>
      <dgm:t>
        <a:bodyPr/>
        <a:lstStyle/>
        <a:p>
          <a:endParaRPr lang="ru-RU"/>
        </a:p>
      </dgm:t>
    </dgm:pt>
    <dgm:pt modelId="{2A1DC0E2-A729-40A6-BB6D-06BE62A8FEF7}">
      <dgm:prSet phldrT="[Текст]" custT="1">
        <dgm:style>
          <a:lnRef idx="2">
            <a:schemeClr val="accent5"/>
          </a:lnRef>
          <a:fillRef idx="1">
            <a:schemeClr val="lt1"/>
          </a:fillRef>
          <a:effectRef idx="0">
            <a:schemeClr val="accent5"/>
          </a:effectRef>
          <a:fontRef idx="minor">
            <a:schemeClr val="dk1"/>
          </a:fontRef>
        </dgm:style>
      </dgm:prSet>
      <dgm:spPr>
        <a:solidFill>
          <a:schemeClr val="accent4">
            <a:lumMod val="60000"/>
            <a:lumOff val="40000"/>
          </a:schemeClr>
        </a:solidFill>
      </dgm:spPr>
      <dgm:t>
        <a:bodyPr/>
        <a:lstStyle/>
        <a:p>
          <a:r>
            <a:rPr lang="tk-TM" sz="3200" dirty="0" smtClean="0"/>
            <a:t>Häkimiýeti zorluk bilen alan şahyýetiň häkimligi. Häkimiýet terroryň we gorkynyň easynda amal edilýär.</a:t>
          </a:r>
          <a:endParaRPr lang="ru-RU" sz="3200" b="1" dirty="0"/>
        </a:p>
      </dgm:t>
    </dgm:pt>
    <dgm:pt modelId="{D51123DD-F694-402B-8C2E-E3DA05D31845}" type="parTrans" cxnId="{9EAE9FC1-A537-4A62-8D6F-F3A35FF55D5D}">
      <dgm:prSet/>
      <dgm:spPr/>
      <dgm:t>
        <a:bodyPr/>
        <a:lstStyle/>
        <a:p>
          <a:endParaRPr lang="ru-RU"/>
        </a:p>
      </dgm:t>
    </dgm:pt>
    <dgm:pt modelId="{F64E4097-E5CD-4FA1-A648-160894040725}" type="sibTrans" cxnId="{9EAE9FC1-A537-4A62-8D6F-F3A35FF55D5D}">
      <dgm:prSet/>
      <dgm:spPr/>
      <dgm:t>
        <a:bodyPr/>
        <a:lstStyle/>
        <a:p>
          <a:endParaRPr lang="ru-RU"/>
        </a:p>
      </dgm:t>
    </dgm:pt>
    <dgm:pt modelId="{5F4E8AF3-75E6-4847-8A2E-2BA9A35273DF}" type="pres">
      <dgm:prSet presAssocID="{0F288F5C-57A4-404A-AB5C-9F25E675D511}" presName="Name0" presStyleCnt="0">
        <dgm:presLayoutVars>
          <dgm:dir val="rev"/>
          <dgm:animLvl val="lvl"/>
          <dgm:resizeHandles/>
        </dgm:presLayoutVars>
      </dgm:prSet>
      <dgm:spPr/>
      <dgm:t>
        <a:bodyPr/>
        <a:lstStyle/>
        <a:p>
          <a:endParaRPr lang="ru-RU"/>
        </a:p>
      </dgm:t>
    </dgm:pt>
    <dgm:pt modelId="{C6164F05-32FB-4714-B819-2EA16A61C972}" type="pres">
      <dgm:prSet presAssocID="{E4CD42BD-4ED3-463C-B615-B44163222E5A}" presName="linNode" presStyleCnt="0"/>
      <dgm:spPr/>
    </dgm:pt>
    <dgm:pt modelId="{B326247E-A1EE-4A28-BEAC-5E5DE3195C3D}" type="pres">
      <dgm:prSet presAssocID="{E4CD42BD-4ED3-463C-B615-B44163222E5A}" presName="parentShp" presStyleLbl="node1" presStyleIdx="0" presStyleCnt="1">
        <dgm:presLayoutVars>
          <dgm:bulletEnabled val="1"/>
        </dgm:presLayoutVars>
      </dgm:prSet>
      <dgm:spPr/>
      <dgm:t>
        <a:bodyPr/>
        <a:lstStyle/>
        <a:p>
          <a:endParaRPr lang="ru-RU"/>
        </a:p>
      </dgm:t>
    </dgm:pt>
    <dgm:pt modelId="{DF833918-CC32-462D-A478-73C25E77CB2A}" type="pres">
      <dgm:prSet presAssocID="{E4CD42BD-4ED3-463C-B615-B44163222E5A}" presName="childShp" presStyleLbl="bgAccFollowNode1" presStyleIdx="0" presStyleCnt="1" custScaleX="120136" custLinFactNeighborX="2315">
        <dgm:presLayoutVars>
          <dgm:bulletEnabled val="1"/>
        </dgm:presLayoutVars>
      </dgm:prSet>
      <dgm:spPr/>
      <dgm:t>
        <a:bodyPr/>
        <a:lstStyle/>
        <a:p>
          <a:endParaRPr lang="ru-RU"/>
        </a:p>
      </dgm:t>
    </dgm:pt>
  </dgm:ptLst>
  <dgm:cxnLst>
    <dgm:cxn modelId="{1E80622C-20E6-4210-8DD4-FCD7023DE794}" type="presOf" srcId="{E4CD42BD-4ED3-463C-B615-B44163222E5A}" destId="{B326247E-A1EE-4A28-BEAC-5E5DE3195C3D}" srcOrd="0" destOrd="0" presId="urn:microsoft.com/office/officeart/2005/8/layout/vList6"/>
    <dgm:cxn modelId="{90DFE3DB-DFE6-4271-8FA7-153B3E71950F}" srcId="{0F288F5C-57A4-404A-AB5C-9F25E675D511}" destId="{E4CD42BD-4ED3-463C-B615-B44163222E5A}" srcOrd="0" destOrd="0" parTransId="{F7757932-F164-4544-95D8-D0C80670F4B0}" sibTransId="{04D8847F-7933-464A-BA61-130DE426152B}"/>
    <dgm:cxn modelId="{A78A540E-C139-4432-972A-D9E1EFE90197}" type="presOf" srcId="{0F288F5C-57A4-404A-AB5C-9F25E675D511}" destId="{5F4E8AF3-75E6-4847-8A2E-2BA9A35273DF}" srcOrd="0" destOrd="0" presId="urn:microsoft.com/office/officeart/2005/8/layout/vList6"/>
    <dgm:cxn modelId="{9EAE9FC1-A537-4A62-8D6F-F3A35FF55D5D}" srcId="{E4CD42BD-4ED3-463C-B615-B44163222E5A}" destId="{2A1DC0E2-A729-40A6-BB6D-06BE62A8FEF7}" srcOrd="0" destOrd="0" parTransId="{D51123DD-F694-402B-8C2E-E3DA05D31845}" sibTransId="{F64E4097-E5CD-4FA1-A648-160894040725}"/>
    <dgm:cxn modelId="{EAD3E7DA-A557-4224-B109-FEC93B32F568}" type="presOf" srcId="{2A1DC0E2-A729-40A6-BB6D-06BE62A8FEF7}" destId="{DF833918-CC32-462D-A478-73C25E77CB2A}" srcOrd="0" destOrd="0" presId="urn:microsoft.com/office/officeart/2005/8/layout/vList6"/>
    <dgm:cxn modelId="{6402BCFC-7A33-4396-9117-DAF9B0FD12B1}" type="presParOf" srcId="{5F4E8AF3-75E6-4847-8A2E-2BA9A35273DF}" destId="{C6164F05-32FB-4714-B819-2EA16A61C972}" srcOrd="0" destOrd="0" presId="urn:microsoft.com/office/officeart/2005/8/layout/vList6"/>
    <dgm:cxn modelId="{9D67D682-E8A8-48D1-9A72-1BF4E2345A00}" type="presParOf" srcId="{C6164F05-32FB-4714-B819-2EA16A61C972}" destId="{B326247E-A1EE-4A28-BEAC-5E5DE3195C3D}" srcOrd="0" destOrd="0" presId="urn:microsoft.com/office/officeart/2005/8/layout/vList6"/>
    <dgm:cxn modelId="{225EB5AF-793A-4376-94C5-2FBA6281EA73}" type="presParOf" srcId="{C6164F05-32FB-4714-B819-2EA16A61C972}" destId="{DF833918-CC32-462D-A478-73C25E77CB2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288F5C-57A4-404A-AB5C-9F25E675D511}"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E4CD42BD-4ED3-463C-B615-B44163222E5A}">
      <dgm:prSet phldrT="[Текст]"/>
      <dgm:spPr>
        <a:solidFill>
          <a:schemeClr val="tx2">
            <a:lumMod val="90000"/>
          </a:schemeClr>
        </a:solidFill>
      </dgm:spPr>
      <dgm:t>
        <a:bodyPr/>
        <a:lstStyle/>
        <a:p>
          <a:r>
            <a:rPr lang="tk-TM"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Totalitarizm</a:t>
          </a:r>
          <a:endParaRPr lang="ru-RU"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dgm:t>
    </dgm:pt>
    <dgm:pt modelId="{F7757932-F164-4544-95D8-D0C80670F4B0}" type="parTrans" cxnId="{90DFE3DB-DFE6-4271-8FA7-153B3E71950F}">
      <dgm:prSet/>
      <dgm:spPr/>
      <dgm:t>
        <a:bodyPr/>
        <a:lstStyle/>
        <a:p>
          <a:endParaRPr lang="ru-RU"/>
        </a:p>
      </dgm:t>
    </dgm:pt>
    <dgm:pt modelId="{04D8847F-7933-464A-BA61-130DE426152B}" type="sibTrans" cxnId="{90DFE3DB-DFE6-4271-8FA7-153B3E71950F}">
      <dgm:prSet/>
      <dgm:spPr/>
      <dgm:t>
        <a:bodyPr/>
        <a:lstStyle/>
        <a:p>
          <a:endParaRPr lang="ru-RU"/>
        </a:p>
      </dgm:t>
    </dgm:pt>
    <dgm:pt modelId="{2A1DC0E2-A729-40A6-BB6D-06BE62A8FEF7}">
      <dgm:prSet phldrT="[Текст]" custT="1">
        <dgm:style>
          <a:lnRef idx="2">
            <a:schemeClr val="accent5"/>
          </a:lnRef>
          <a:fillRef idx="1">
            <a:schemeClr val="lt1"/>
          </a:fillRef>
          <a:effectRef idx="0">
            <a:schemeClr val="accent5"/>
          </a:effectRef>
          <a:fontRef idx="minor">
            <a:schemeClr val="dk1"/>
          </a:fontRef>
        </dgm:style>
      </dgm:prSet>
      <dgm:spPr/>
      <dgm:t>
        <a:bodyPr/>
        <a:lstStyle/>
        <a:p>
          <a:pPr algn="just"/>
          <a:r>
            <a:rPr lang="tk-TM" sz="1400" dirty="0" smtClean="0">
              <a:latin typeface="Times New Roman" pitchFamily="18" charset="0"/>
              <a:cs typeface="Times New Roman" pitchFamily="18" charset="0"/>
            </a:rPr>
            <a:t>“</a:t>
          </a:r>
          <a:r>
            <a:rPr lang="tk-TM" sz="1400" b="1" i="1" dirty="0" smtClean="0">
              <a:latin typeface="Times New Roman" pitchFamily="18" charset="0"/>
              <a:cs typeface="Times New Roman" pitchFamily="18" charset="0"/>
            </a:rPr>
            <a:t>Totalis</a:t>
          </a:r>
          <a:r>
            <a:rPr lang="tk-TM" sz="1400" dirty="0" smtClean="0">
              <a:latin typeface="Times New Roman" pitchFamily="18" charset="0"/>
              <a:cs typeface="Times New Roman" pitchFamily="18" charset="0"/>
            </a:rPr>
            <a:t>”-</a:t>
          </a:r>
          <a:r>
            <a:rPr lang="tk-TM" sz="1400" i="1" dirty="0" smtClean="0">
              <a:latin typeface="Times New Roman" pitchFamily="18" charset="0"/>
              <a:cs typeface="Times New Roman" pitchFamily="18" charset="0"/>
            </a:rPr>
            <a:t>doly, ähli, hemme</a:t>
          </a:r>
          <a:r>
            <a:rPr lang="tk-TM" sz="1400" dirty="0" smtClean="0">
              <a:latin typeface="Times New Roman" pitchFamily="18" charset="0"/>
              <a:cs typeface="Times New Roman" pitchFamily="18" charset="0"/>
            </a:rPr>
            <a:t> diýen manylary berýän latyn sözünden. </a:t>
          </a:r>
          <a:endParaRPr lang="ru-RU" sz="1400" dirty="0">
            <a:latin typeface="Times New Roman" pitchFamily="18" charset="0"/>
            <a:cs typeface="Times New Roman" pitchFamily="18" charset="0"/>
          </a:endParaRPr>
        </a:p>
      </dgm:t>
    </dgm:pt>
    <dgm:pt modelId="{D51123DD-F694-402B-8C2E-E3DA05D31845}" type="parTrans" cxnId="{9EAE9FC1-A537-4A62-8D6F-F3A35FF55D5D}">
      <dgm:prSet/>
      <dgm:spPr/>
      <dgm:t>
        <a:bodyPr/>
        <a:lstStyle/>
        <a:p>
          <a:endParaRPr lang="ru-RU"/>
        </a:p>
      </dgm:t>
    </dgm:pt>
    <dgm:pt modelId="{F64E4097-E5CD-4FA1-A648-160894040725}" type="sibTrans" cxnId="{9EAE9FC1-A537-4A62-8D6F-F3A35FF55D5D}">
      <dgm:prSet/>
      <dgm:spPr/>
      <dgm:t>
        <a:bodyPr/>
        <a:lstStyle/>
        <a:p>
          <a:endParaRPr lang="ru-RU"/>
        </a:p>
      </dgm:t>
    </dgm:pt>
    <dgm:pt modelId="{B151315D-D90F-43B6-84DA-60C96C171D71}">
      <dgm:prSet phldrT="[Текст]" custT="1">
        <dgm:style>
          <a:lnRef idx="2">
            <a:schemeClr val="accent5"/>
          </a:lnRef>
          <a:fillRef idx="1">
            <a:schemeClr val="lt1"/>
          </a:fillRef>
          <a:effectRef idx="0">
            <a:schemeClr val="accent5"/>
          </a:effectRef>
          <a:fontRef idx="minor">
            <a:schemeClr val="dk1"/>
          </a:fontRef>
        </dgm:style>
      </dgm:prSet>
      <dgm:spPr/>
      <dgm:t>
        <a:bodyPr/>
        <a:lstStyle/>
        <a:p>
          <a:pPr algn="just"/>
          <a:r>
            <a:rPr lang="tk-TM" sz="1400" dirty="0" smtClean="0">
              <a:latin typeface="Times New Roman" pitchFamily="18" charset="0"/>
              <a:cs typeface="Times New Roman" pitchFamily="18" charset="0"/>
            </a:rPr>
            <a:t>Mysallary : faşistik Italiýa we Germaniýa, SSSR-de 30-njy ýyllar</a:t>
          </a:r>
          <a:endParaRPr lang="ru-RU" sz="1400" dirty="0">
            <a:latin typeface="Times New Roman" pitchFamily="18" charset="0"/>
            <a:cs typeface="Times New Roman" pitchFamily="18" charset="0"/>
          </a:endParaRPr>
        </a:p>
      </dgm:t>
    </dgm:pt>
    <dgm:pt modelId="{F3750D6F-977B-4B20-854C-44355B9B3DBD}" type="parTrans" cxnId="{5EA4A030-F718-4ABB-A67C-E3BB17306C67}">
      <dgm:prSet/>
      <dgm:spPr/>
      <dgm:t>
        <a:bodyPr/>
        <a:lstStyle/>
        <a:p>
          <a:endParaRPr lang="ru-RU"/>
        </a:p>
      </dgm:t>
    </dgm:pt>
    <dgm:pt modelId="{AA622B01-74D8-4F85-94CD-D45DCD6FEF80}" type="sibTrans" cxnId="{5EA4A030-F718-4ABB-A67C-E3BB17306C67}">
      <dgm:prSet/>
      <dgm:spPr/>
      <dgm:t>
        <a:bodyPr/>
        <a:lstStyle/>
        <a:p>
          <a:endParaRPr lang="ru-RU"/>
        </a:p>
      </dgm:t>
    </dgm:pt>
    <dgm:pt modelId="{5029A68F-E794-461B-A3AB-2706C69F867B}">
      <dgm:prSet phldrT="[Текст]" custT="1">
        <dgm:style>
          <a:lnRef idx="2">
            <a:schemeClr val="accent5"/>
          </a:lnRef>
          <a:fillRef idx="1">
            <a:schemeClr val="lt1"/>
          </a:fillRef>
          <a:effectRef idx="0">
            <a:schemeClr val="accent5"/>
          </a:effectRef>
          <a:fontRef idx="minor">
            <a:schemeClr val="dk1"/>
          </a:fontRef>
        </dgm:style>
      </dgm:prSet>
      <dgm:spPr/>
      <dgm:t>
        <a:bodyPr/>
        <a:lstStyle/>
        <a:p>
          <a:pPr algn="just"/>
          <a:r>
            <a:rPr lang="tk-TM" sz="1400" dirty="0" smtClean="0">
              <a:latin typeface="Times New Roman" pitchFamily="18" charset="0"/>
              <a:cs typeface="Times New Roman" pitchFamily="18" charset="0"/>
            </a:rPr>
            <a:t> Bu terminiň üsti bilen tutuş jemgyýetiň, her bir adamyň döwlet häkimiýetiniň doly gözegçiligi  astynda saklanylmagy aňladylýar.</a:t>
          </a:r>
          <a:endParaRPr lang="ru-RU" sz="1400" dirty="0">
            <a:latin typeface="Times New Roman" pitchFamily="18" charset="0"/>
            <a:cs typeface="Times New Roman" pitchFamily="18" charset="0"/>
          </a:endParaRPr>
        </a:p>
      </dgm:t>
    </dgm:pt>
    <dgm:pt modelId="{53C2E77F-3AAF-45E4-BA9F-B1C20440452F}" type="parTrans" cxnId="{4833D6A3-1BFF-451A-8D48-A6CB1D0E4EF7}">
      <dgm:prSet/>
      <dgm:spPr/>
      <dgm:t>
        <a:bodyPr/>
        <a:lstStyle/>
        <a:p>
          <a:endParaRPr lang="ru-RU"/>
        </a:p>
      </dgm:t>
    </dgm:pt>
    <dgm:pt modelId="{212E964C-05E0-418A-856B-2FE445E64AB0}" type="sibTrans" cxnId="{4833D6A3-1BFF-451A-8D48-A6CB1D0E4EF7}">
      <dgm:prSet/>
      <dgm:spPr/>
      <dgm:t>
        <a:bodyPr/>
        <a:lstStyle/>
        <a:p>
          <a:endParaRPr lang="ru-RU"/>
        </a:p>
      </dgm:t>
    </dgm:pt>
    <dgm:pt modelId="{9F29D475-36AA-4EAC-9042-5BD6E77810DD}">
      <dgm:prSet phldrT="[Текст]" custT="1">
        <dgm:style>
          <a:lnRef idx="2">
            <a:schemeClr val="accent5"/>
          </a:lnRef>
          <a:fillRef idx="1">
            <a:schemeClr val="lt1"/>
          </a:fillRef>
          <a:effectRef idx="0">
            <a:schemeClr val="accent5"/>
          </a:effectRef>
          <a:fontRef idx="minor">
            <a:schemeClr val="dk1"/>
          </a:fontRef>
        </dgm:style>
      </dgm:prSet>
      <dgm:spPr/>
      <dgm:t>
        <a:bodyPr/>
        <a:lstStyle/>
        <a:p>
          <a:pPr algn="just"/>
          <a:r>
            <a:rPr lang="en-US" sz="1400" dirty="0" smtClean="0">
              <a:latin typeface="Times New Roman" pitchFamily="18" charset="0"/>
              <a:cs typeface="Times New Roman" pitchFamily="18" charset="0"/>
            </a:rPr>
            <a:t>XX as</a:t>
          </a:r>
          <a:r>
            <a:rPr lang="tk-TM" sz="1400" dirty="0" smtClean="0">
              <a:latin typeface="Times New Roman" pitchFamily="18" charset="0"/>
              <a:cs typeface="Times New Roman" pitchFamily="18" charset="0"/>
            </a:rPr>
            <a:t>yrda ýüze çykan hadysa. Ilkinji bolup bu režimi ulanan italýan faşiziminiň lideri Mussoloni hasaplanylýar. Ol “</a:t>
          </a:r>
          <a:r>
            <a:rPr lang="tk-TM" sz="1400" i="1" dirty="0" smtClean="0">
              <a:latin typeface="Times New Roman" pitchFamily="18" charset="0"/>
              <a:cs typeface="Times New Roman" pitchFamily="18" charset="0"/>
            </a:rPr>
            <a:t>Hemme zat döwlete degişli, döwletden daşarda hiç bir zat bolup bilmez, hiç bir zat döwlete garşy bolup bilmez, ýagny döwletden daşarda duran hiç bir şahsyýet-de,  topar-da, gurama-da, edara-da  (partiýalar, jemgyýetçilik guramalary, gäzetler we žurnallar, teatrlar we ş.m.)  bolup bilmez”</a:t>
          </a:r>
          <a:r>
            <a:rPr lang="tk-TM" sz="1400" dirty="0" smtClean="0">
              <a:latin typeface="Times New Roman" pitchFamily="18" charset="0"/>
              <a:cs typeface="Times New Roman" pitchFamily="18" charset="0"/>
            </a:rPr>
            <a:t> diýipdir. 	 </a:t>
          </a:r>
          <a:endParaRPr lang="ru-RU" sz="1400" dirty="0">
            <a:latin typeface="Times New Roman" pitchFamily="18" charset="0"/>
            <a:cs typeface="Times New Roman" pitchFamily="18" charset="0"/>
          </a:endParaRPr>
        </a:p>
      </dgm:t>
    </dgm:pt>
    <dgm:pt modelId="{78B14F56-B8C0-4F85-8898-4F846ED295C6}" type="parTrans" cxnId="{3493A5DE-39EB-49C5-BDFE-BB281CB128A1}">
      <dgm:prSet/>
      <dgm:spPr/>
      <dgm:t>
        <a:bodyPr/>
        <a:lstStyle/>
        <a:p>
          <a:endParaRPr lang="ru-RU"/>
        </a:p>
      </dgm:t>
    </dgm:pt>
    <dgm:pt modelId="{4A3AB724-2E5C-4F06-A967-1763ACF9E916}" type="sibTrans" cxnId="{3493A5DE-39EB-49C5-BDFE-BB281CB128A1}">
      <dgm:prSet/>
      <dgm:spPr/>
      <dgm:t>
        <a:bodyPr/>
        <a:lstStyle/>
        <a:p>
          <a:endParaRPr lang="ru-RU"/>
        </a:p>
      </dgm:t>
    </dgm:pt>
    <dgm:pt modelId="{0B660A74-AFDE-4DEC-81EF-8A85940E2098}">
      <dgm:prSet phldrT="[Текст]" custT="1">
        <dgm:style>
          <a:lnRef idx="2">
            <a:schemeClr val="accent5"/>
          </a:lnRef>
          <a:fillRef idx="1">
            <a:schemeClr val="lt1"/>
          </a:fillRef>
          <a:effectRef idx="0">
            <a:schemeClr val="accent5"/>
          </a:effectRef>
          <a:fontRef idx="minor">
            <a:schemeClr val="dk1"/>
          </a:fontRef>
        </dgm:style>
      </dgm:prSet>
      <dgm:spPr/>
      <dgm:t>
        <a:bodyPr/>
        <a:lstStyle/>
        <a:p>
          <a:pPr algn="just"/>
          <a:r>
            <a:rPr lang="tk-TM" sz="1400" dirty="0" smtClean="0">
              <a:latin typeface="Times New Roman" pitchFamily="18" charset="0"/>
              <a:cs typeface="Times New Roman" pitchFamily="18" charset="0"/>
            </a:rPr>
            <a:t>Totalitatizmiň esasy alamatlary: ýeketäk partiýa,  ýeketäk ideologia, diňe döwlete degişli köpçülikleýin habar beriş serişdeleri, ykdysadyýetiň mizemez  merkeleşdirilen gözegçiligi we ýketäk syýasy partiýa daýanýan şahsyýetiň elinde absolýut jemlenen häkimiýet.</a:t>
          </a:r>
          <a:endParaRPr lang="ru-RU" sz="1400" dirty="0">
            <a:latin typeface="Times New Roman" pitchFamily="18" charset="0"/>
            <a:cs typeface="Times New Roman" pitchFamily="18" charset="0"/>
          </a:endParaRPr>
        </a:p>
      </dgm:t>
    </dgm:pt>
    <dgm:pt modelId="{3EEBABAA-07C5-477D-AD86-10DD4EE79F6E}" type="parTrans" cxnId="{85A5726A-2132-44F4-995E-51AFED3503F3}">
      <dgm:prSet/>
      <dgm:spPr/>
      <dgm:t>
        <a:bodyPr/>
        <a:lstStyle/>
        <a:p>
          <a:endParaRPr lang="ru-RU"/>
        </a:p>
      </dgm:t>
    </dgm:pt>
    <dgm:pt modelId="{868C5EA2-F83B-40E5-B917-BE9B8470574D}" type="sibTrans" cxnId="{85A5726A-2132-44F4-995E-51AFED3503F3}">
      <dgm:prSet/>
      <dgm:spPr/>
      <dgm:t>
        <a:bodyPr/>
        <a:lstStyle/>
        <a:p>
          <a:endParaRPr lang="ru-RU"/>
        </a:p>
      </dgm:t>
    </dgm:pt>
    <dgm:pt modelId="{2B389FA7-1B37-43B8-93C8-AE2A5C89FFE8}">
      <dgm:prSet phldrT="[Текст]" custT="1">
        <dgm:style>
          <a:lnRef idx="2">
            <a:schemeClr val="accent5"/>
          </a:lnRef>
          <a:fillRef idx="1">
            <a:schemeClr val="lt1"/>
          </a:fillRef>
          <a:effectRef idx="0">
            <a:schemeClr val="accent5"/>
          </a:effectRef>
          <a:fontRef idx="minor">
            <a:schemeClr val="dk1"/>
          </a:fontRef>
        </dgm:style>
      </dgm:prSet>
      <dgm:spPr/>
      <dgm:t>
        <a:bodyPr/>
        <a:lstStyle/>
        <a:p>
          <a:pPr algn="just"/>
          <a:r>
            <a:rPr lang="tk-TM" sz="1400" dirty="0" smtClean="0">
              <a:latin typeface="Times New Roman" pitchFamily="18" charset="0"/>
              <a:cs typeface="Times New Roman" pitchFamily="18" charset="0"/>
            </a:rPr>
            <a:t>Totalitarizmde  serdarçylyk we fýurerçilik  prinsipi ýörgünli bolup, şeýle režim syýasy aňy pes bolan milleti bir  agza garadýan ideologiýanyň zorluk  bilen  wagyz  edilmegi esasynda berkidilýär.   </a:t>
          </a:r>
          <a:endParaRPr lang="ru-RU" sz="1400" dirty="0">
            <a:latin typeface="Times New Roman" pitchFamily="18" charset="0"/>
            <a:cs typeface="Times New Roman" pitchFamily="18" charset="0"/>
          </a:endParaRPr>
        </a:p>
      </dgm:t>
    </dgm:pt>
    <dgm:pt modelId="{6A62C863-9957-487F-86B5-3FFE2A232DFC}" type="parTrans" cxnId="{2B5E5FE5-81BC-4C3C-9E81-064FAE6B2886}">
      <dgm:prSet/>
      <dgm:spPr/>
      <dgm:t>
        <a:bodyPr/>
        <a:lstStyle/>
        <a:p>
          <a:endParaRPr lang="ru-RU"/>
        </a:p>
      </dgm:t>
    </dgm:pt>
    <dgm:pt modelId="{6318D39C-FAFD-46C7-94DD-EC0E4ABA1826}" type="sibTrans" cxnId="{2B5E5FE5-81BC-4C3C-9E81-064FAE6B2886}">
      <dgm:prSet/>
      <dgm:spPr/>
      <dgm:t>
        <a:bodyPr/>
        <a:lstStyle/>
        <a:p>
          <a:endParaRPr lang="ru-RU"/>
        </a:p>
      </dgm:t>
    </dgm:pt>
    <dgm:pt modelId="{226BC86A-31E9-45BA-97A3-4C6E8A0F4782}">
      <dgm:prSet phldrT="[Текст]">
        <dgm:style>
          <a:lnRef idx="2">
            <a:schemeClr val="accent5"/>
          </a:lnRef>
          <a:fillRef idx="1">
            <a:schemeClr val="lt1"/>
          </a:fillRef>
          <a:effectRef idx="0">
            <a:schemeClr val="accent5"/>
          </a:effectRef>
          <a:fontRef idx="minor">
            <a:schemeClr val="dk1"/>
          </a:fontRef>
        </dgm:style>
      </dgm:prSet>
      <dgm:spPr/>
      <dgm:t>
        <a:bodyPr/>
        <a:lstStyle/>
        <a:p>
          <a:pPr algn="l"/>
          <a:endParaRPr lang="ru-RU" sz="1200" dirty="0"/>
        </a:p>
      </dgm:t>
    </dgm:pt>
    <dgm:pt modelId="{3BDA78F5-4433-4B63-AB9B-0120AB557A54}" type="parTrans" cxnId="{DFFC9630-7834-408B-9C9C-A19E034E7ADA}">
      <dgm:prSet/>
      <dgm:spPr/>
      <dgm:t>
        <a:bodyPr/>
        <a:lstStyle/>
        <a:p>
          <a:endParaRPr lang="ru-RU"/>
        </a:p>
      </dgm:t>
    </dgm:pt>
    <dgm:pt modelId="{BF7B7000-B6AD-4549-8786-99FE72D14F7C}" type="sibTrans" cxnId="{DFFC9630-7834-408B-9C9C-A19E034E7ADA}">
      <dgm:prSet/>
      <dgm:spPr/>
      <dgm:t>
        <a:bodyPr/>
        <a:lstStyle/>
        <a:p>
          <a:endParaRPr lang="ru-RU"/>
        </a:p>
      </dgm:t>
    </dgm:pt>
    <dgm:pt modelId="{17158D4B-AA29-412F-A52F-8225F7C8090F}">
      <dgm:prSet phldrT="[Текст]">
        <dgm:style>
          <a:lnRef idx="2">
            <a:schemeClr val="accent5"/>
          </a:lnRef>
          <a:fillRef idx="1">
            <a:schemeClr val="lt1"/>
          </a:fillRef>
          <a:effectRef idx="0">
            <a:schemeClr val="accent5"/>
          </a:effectRef>
          <a:fontRef idx="minor">
            <a:schemeClr val="dk1"/>
          </a:fontRef>
        </dgm:style>
      </dgm:prSet>
      <dgm:spPr/>
      <dgm:t>
        <a:bodyPr/>
        <a:lstStyle/>
        <a:p>
          <a:pPr algn="l"/>
          <a:endParaRPr lang="ru-RU" sz="1200" dirty="0"/>
        </a:p>
      </dgm:t>
    </dgm:pt>
    <dgm:pt modelId="{1CA211FA-8C94-4BA3-98DF-81F02099A86C}" type="parTrans" cxnId="{4C634E75-8430-4F2E-9BF7-7EDADDE5134B}">
      <dgm:prSet/>
      <dgm:spPr/>
      <dgm:t>
        <a:bodyPr/>
        <a:lstStyle/>
        <a:p>
          <a:endParaRPr lang="ru-RU"/>
        </a:p>
      </dgm:t>
    </dgm:pt>
    <dgm:pt modelId="{79C80BDB-F396-4E39-8281-0704AD26268F}" type="sibTrans" cxnId="{4C634E75-8430-4F2E-9BF7-7EDADDE5134B}">
      <dgm:prSet/>
      <dgm:spPr/>
      <dgm:t>
        <a:bodyPr/>
        <a:lstStyle/>
        <a:p>
          <a:endParaRPr lang="ru-RU"/>
        </a:p>
      </dgm:t>
    </dgm:pt>
    <dgm:pt modelId="{5F4E8AF3-75E6-4847-8A2E-2BA9A35273DF}" type="pres">
      <dgm:prSet presAssocID="{0F288F5C-57A4-404A-AB5C-9F25E675D511}" presName="Name0" presStyleCnt="0">
        <dgm:presLayoutVars>
          <dgm:dir/>
          <dgm:animLvl val="lvl"/>
          <dgm:resizeHandles/>
        </dgm:presLayoutVars>
      </dgm:prSet>
      <dgm:spPr/>
      <dgm:t>
        <a:bodyPr/>
        <a:lstStyle/>
        <a:p>
          <a:endParaRPr lang="ru-RU"/>
        </a:p>
      </dgm:t>
    </dgm:pt>
    <dgm:pt modelId="{C6164F05-32FB-4714-B819-2EA16A61C972}" type="pres">
      <dgm:prSet presAssocID="{E4CD42BD-4ED3-463C-B615-B44163222E5A}" presName="linNode" presStyleCnt="0"/>
      <dgm:spPr/>
    </dgm:pt>
    <dgm:pt modelId="{B326247E-A1EE-4A28-BEAC-5E5DE3195C3D}" type="pres">
      <dgm:prSet presAssocID="{E4CD42BD-4ED3-463C-B615-B44163222E5A}" presName="parentShp" presStyleLbl="node1" presStyleIdx="0" presStyleCnt="1" custLinFactNeighborX="-47887" custLinFactNeighborY="-4574">
        <dgm:presLayoutVars>
          <dgm:bulletEnabled val="1"/>
        </dgm:presLayoutVars>
      </dgm:prSet>
      <dgm:spPr/>
      <dgm:t>
        <a:bodyPr/>
        <a:lstStyle/>
        <a:p>
          <a:endParaRPr lang="ru-RU"/>
        </a:p>
      </dgm:t>
    </dgm:pt>
    <dgm:pt modelId="{DF833918-CC32-462D-A478-73C25E77CB2A}" type="pres">
      <dgm:prSet presAssocID="{E4CD42BD-4ED3-463C-B615-B44163222E5A}" presName="childShp" presStyleLbl="bgAccFollowNode1" presStyleIdx="0" presStyleCnt="1" custScaleX="234606" custLinFactNeighborX="2315">
        <dgm:presLayoutVars>
          <dgm:bulletEnabled val="1"/>
        </dgm:presLayoutVars>
      </dgm:prSet>
      <dgm:spPr/>
      <dgm:t>
        <a:bodyPr/>
        <a:lstStyle/>
        <a:p>
          <a:endParaRPr lang="ru-RU"/>
        </a:p>
      </dgm:t>
    </dgm:pt>
  </dgm:ptLst>
  <dgm:cxnLst>
    <dgm:cxn modelId="{74F4CCBE-5B35-4B20-BD1C-ECC5CC98126E}" type="presOf" srcId="{E4CD42BD-4ED3-463C-B615-B44163222E5A}" destId="{B326247E-A1EE-4A28-BEAC-5E5DE3195C3D}" srcOrd="0" destOrd="0" presId="urn:microsoft.com/office/officeart/2005/8/layout/vList6"/>
    <dgm:cxn modelId="{DFFC9630-7834-408B-9C9C-A19E034E7ADA}" srcId="{E4CD42BD-4ED3-463C-B615-B44163222E5A}" destId="{226BC86A-31E9-45BA-97A3-4C6E8A0F4782}" srcOrd="0" destOrd="0" parTransId="{3BDA78F5-4433-4B63-AB9B-0120AB557A54}" sibTransId="{BF7B7000-B6AD-4549-8786-99FE72D14F7C}"/>
    <dgm:cxn modelId="{25A2AD2A-4181-41A1-827B-6AB992E82093}" type="presOf" srcId="{17158D4B-AA29-412F-A52F-8225F7C8090F}" destId="{DF833918-CC32-462D-A478-73C25E77CB2A}" srcOrd="0" destOrd="1" presId="urn:microsoft.com/office/officeart/2005/8/layout/vList6"/>
    <dgm:cxn modelId="{4C634E75-8430-4F2E-9BF7-7EDADDE5134B}" srcId="{E4CD42BD-4ED3-463C-B615-B44163222E5A}" destId="{17158D4B-AA29-412F-A52F-8225F7C8090F}" srcOrd="1" destOrd="0" parTransId="{1CA211FA-8C94-4BA3-98DF-81F02099A86C}" sibTransId="{79C80BDB-F396-4E39-8281-0704AD26268F}"/>
    <dgm:cxn modelId="{4833D6A3-1BFF-451A-8D48-A6CB1D0E4EF7}" srcId="{E4CD42BD-4ED3-463C-B615-B44163222E5A}" destId="{5029A68F-E794-461B-A3AB-2706C69F867B}" srcOrd="3" destOrd="0" parTransId="{53C2E77F-3AAF-45E4-BA9F-B1C20440452F}" sibTransId="{212E964C-05E0-418A-856B-2FE445E64AB0}"/>
    <dgm:cxn modelId="{6696BAAE-0262-4720-9A73-683FEEAC6438}" type="presOf" srcId="{9F29D475-36AA-4EAC-9042-5BD6E77810DD}" destId="{DF833918-CC32-462D-A478-73C25E77CB2A}" srcOrd="0" destOrd="4" presId="urn:microsoft.com/office/officeart/2005/8/layout/vList6"/>
    <dgm:cxn modelId="{5EA4A030-F718-4ABB-A67C-E3BB17306C67}" srcId="{E4CD42BD-4ED3-463C-B615-B44163222E5A}" destId="{B151315D-D90F-43B6-84DA-60C96C171D71}" srcOrd="7" destOrd="0" parTransId="{F3750D6F-977B-4B20-854C-44355B9B3DBD}" sibTransId="{AA622B01-74D8-4F85-94CD-D45DCD6FEF80}"/>
    <dgm:cxn modelId="{3493A5DE-39EB-49C5-BDFE-BB281CB128A1}" srcId="{E4CD42BD-4ED3-463C-B615-B44163222E5A}" destId="{9F29D475-36AA-4EAC-9042-5BD6E77810DD}" srcOrd="4" destOrd="0" parTransId="{78B14F56-B8C0-4F85-8898-4F846ED295C6}" sibTransId="{4A3AB724-2E5C-4F06-A967-1763ACF9E916}"/>
    <dgm:cxn modelId="{90DFE3DB-DFE6-4271-8FA7-153B3E71950F}" srcId="{0F288F5C-57A4-404A-AB5C-9F25E675D511}" destId="{E4CD42BD-4ED3-463C-B615-B44163222E5A}" srcOrd="0" destOrd="0" parTransId="{F7757932-F164-4544-95D8-D0C80670F4B0}" sibTransId="{04D8847F-7933-464A-BA61-130DE426152B}"/>
    <dgm:cxn modelId="{0D9B3FEE-C254-472F-8B29-CC4488C1E13C}" type="presOf" srcId="{2B389FA7-1B37-43B8-93C8-AE2A5C89FFE8}" destId="{DF833918-CC32-462D-A478-73C25E77CB2A}" srcOrd="0" destOrd="6" presId="urn:microsoft.com/office/officeart/2005/8/layout/vList6"/>
    <dgm:cxn modelId="{2B5E5FE5-81BC-4C3C-9E81-064FAE6B2886}" srcId="{E4CD42BD-4ED3-463C-B615-B44163222E5A}" destId="{2B389FA7-1B37-43B8-93C8-AE2A5C89FFE8}" srcOrd="6" destOrd="0" parTransId="{6A62C863-9957-487F-86B5-3FFE2A232DFC}" sibTransId="{6318D39C-FAFD-46C7-94DD-EC0E4ABA1826}"/>
    <dgm:cxn modelId="{6C505103-5825-46F2-BBBE-B969B919D3F3}" type="presOf" srcId="{0B660A74-AFDE-4DEC-81EF-8A85940E2098}" destId="{DF833918-CC32-462D-A478-73C25E77CB2A}" srcOrd="0" destOrd="5" presId="urn:microsoft.com/office/officeart/2005/8/layout/vList6"/>
    <dgm:cxn modelId="{5DDD86A0-1C44-4C8B-B9A1-459D70C3D292}" type="presOf" srcId="{226BC86A-31E9-45BA-97A3-4C6E8A0F4782}" destId="{DF833918-CC32-462D-A478-73C25E77CB2A}" srcOrd="0" destOrd="0" presId="urn:microsoft.com/office/officeart/2005/8/layout/vList6"/>
    <dgm:cxn modelId="{85A5726A-2132-44F4-995E-51AFED3503F3}" srcId="{E4CD42BD-4ED3-463C-B615-B44163222E5A}" destId="{0B660A74-AFDE-4DEC-81EF-8A85940E2098}" srcOrd="5" destOrd="0" parTransId="{3EEBABAA-07C5-477D-AD86-10DD4EE79F6E}" sibTransId="{868C5EA2-F83B-40E5-B917-BE9B8470574D}"/>
    <dgm:cxn modelId="{AB142AA0-10FD-465E-B922-018EEE9A04C6}" type="presOf" srcId="{5029A68F-E794-461B-A3AB-2706C69F867B}" destId="{DF833918-CC32-462D-A478-73C25E77CB2A}" srcOrd="0" destOrd="3" presId="urn:microsoft.com/office/officeart/2005/8/layout/vList6"/>
    <dgm:cxn modelId="{A5C9C7AF-D48F-4517-8CDF-CF541C9B4617}" type="presOf" srcId="{B151315D-D90F-43B6-84DA-60C96C171D71}" destId="{DF833918-CC32-462D-A478-73C25E77CB2A}" srcOrd="0" destOrd="7" presId="urn:microsoft.com/office/officeart/2005/8/layout/vList6"/>
    <dgm:cxn modelId="{203A79D9-92D4-49A3-9EFE-E3A7486A9BCF}" type="presOf" srcId="{2A1DC0E2-A729-40A6-BB6D-06BE62A8FEF7}" destId="{DF833918-CC32-462D-A478-73C25E77CB2A}" srcOrd="0" destOrd="2" presId="urn:microsoft.com/office/officeart/2005/8/layout/vList6"/>
    <dgm:cxn modelId="{9EAE9FC1-A537-4A62-8D6F-F3A35FF55D5D}" srcId="{E4CD42BD-4ED3-463C-B615-B44163222E5A}" destId="{2A1DC0E2-A729-40A6-BB6D-06BE62A8FEF7}" srcOrd="2" destOrd="0" parTransId="{D51123DD-F694-402B-8C2E-E3DA05D31845}" sibTransId="{F64E4097-E5CD-4FA1-A648-160894040725}"/>
    <dgm:cxn modelId="{4F771FAC-6048-4E8B-90CC-62E7A8841CF5}" type="presOf" srcId="{0F288F5C-57A4-404A-AB5C-9F25E675D511}" destId="{5F4E8AF3-75E6-4847-8A2E-2BA9A35273DF}" srcOrd="0" destOrd="0" presId="urn:microsoft.com/office/officeart/2005/8/layout/vList6"/>
    <dgm:cxn modelId="{7F27EA81-32C7-40CD-8170-F22C66913867}" type="presParOf" srcId="{5F4E8AF3-75E6-4847-8A2E-2BA9A35273DF}" destId="{C6164F05-32FB-4714-B819-2EA16A61C972}" srcOrd="0" destOrd="0" presId="urn:microsoft.com/office/officeart/2005/8/layout/vList6"/>
    <dgm:cxn modelId="{4BEAA4FB-2973-4722-8441-8C6CCF0B1AE1}" type="presParOf" srcId="{C6164F05-32FB-4714-B819-2EA16A61C972}" destId="{B326247E-A1EE-4A28-BEAC-5E5DE3195C3D}" srcOrd="0" destOrd="0" presId="urn:microsoft.com/office/officeart/2005/8/layout/vList6"/>
    <dgm:cxn modelId="{02B3042D-12C0-4364-B230-C9AC5466EAE7}" type="presParOf" srcId="{C6164F05-32FB-4714-B819-2EA16A61C972}" destId="{DF833918-CC32-462D-A478-73C25E77CB2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288F5C-57A4-404A-AB5C-9F25E675D511}" type="doc">
      <dgm:prSet loTypeId="urn:microsoft.com/office/officeart/2005/8/layout/vList6" loCatId="list" qsTypeId="urn:microsoft.com/office/officeart/2005/8/quickstyle/simple1" qsCatId="simple" csTypeId="urn:microsoft.com/office/officeart/2005/8/colors/colorful4" csCatId="colorful" phldr="1"/>
      <dgm:spPr/>
      <dgm:t>
        <a:bodyPr/>
        <a:lstStyle/>
        <a:p>
          <a:endParaRPr lang="ru-RU"/>
        </a:p>
      </dgm:t>
    </dgm:pt>
    <dgm:pt modelId="{E4CD42BD-4ED3-463C-B615-B44163222E5A}">
      <dgm:prSet phldrT="[Текст]"/>
      <dgm:spPr/>
      <dgm:t>
        <a:bodyPr/>
        <a:lstStyle/>
        <a:p>
          <a:r>
            <a:rPr lang="tk-TM" b="1" smtClean="0"/>
            <a:t>Awtoritarizm</a:t>
          </a:r>
          <a:endParaRPr lang="ru-RU" b="1" cap="none" spc="0" dirty="0">
            <a:ln w="18000">
              <a:prstDash val="solid"/>
              <a:miter lim="800000"/>
            </a:ln>
            <a:effectLst>
              <a:outerShdw blurRad="25500" dist="23000" dir="7020000" algn="tl">
                <a:srgbClr val="000000">
                  <a:alpha val="50000"/>
                </a:srgbClr>
              </a:outerShdw>
            </a:effectLst>
          </a:endParaRPr>
        </a:p>
      </dgm:t>
    </dgm:pt>
    <dgm:pt modelId="{F7757932-F164-4544-95D8-D0C80670F4B0}" type="parTrans" cxnId="{90DFE3DB-DFE6-4271-8FA7-153B3E71950F}">
      <dgm:prSet/>
      <dgm:spPr/>
      <dgm:t>
        <a:bodyPr/>
        <a:lstStyle/>
        <a:p>
          <a:endParaRPr lang="ru-RU"/>
        </a:p>
      </dgm:t>
    </dgm:pt>
    <dgm:pt modelId="{04D8847F-7933-464A-BA61-130DE426152B}" type="sibTrans" cxnId="{90DFE3DB-DFE6-4271-8FA7-153B3E71950F}">
      <dgm:prSet/>
      <dgm:spPr/>
      <dgm:t>
        <a:bodyPr/>
        <a:lstStyle/>
        <a:p>
          <a:endParaRPr lang="ru-RU"/>
        </a:p>
      </dgm:t>
    </dgm:pt>
    <dgm:pt modelId="{226BC86A-31E9-45BA-97A3-4C6E8A0F4782}">
      <dgm:prSet phldrT="[Текст]" custT="1">
        <dgm:style>
          <a:lnRef idx="1">
            <a:schemeClr val="accent6"/>
          </a:lnRef>
          <a:fillRef idx="2">
            <a:schemeClr val="accent6"/>
          </a:fillRef>
          <a:effectRef idx="1">
            <a:schemeClr val="accent6"/>
          </a:effectRef>
          <a:fontRef idx="minor">
            <a:schemeClr val="dk1"/>
          </a:fontRef>
        </dgm:style>
      </dgm:prSet>
      <dgm:spPr/>
      <dgm:t>
        <a:bodyPr/>
        <a:lstStyle/>
        <a:p>
          <a:r>
            <a:rPr lang="tk-TM" sz="1600" dirty="0" smtClean="0"/>
            <a:t>Bir adamyň ýa-da belli bir  adamlar toparynyň belli  bir  wagt  aralygyndaky  köp derejede çäksiz  bolan  häkimiýetini häsietlindirýän syýasy režim.</a:t>
          </a:r>
          <a:endParaRPr lang="ru-RU" sz="1600" dirty="0"/>
        </a:p>
      </dgm:t>
    </dgm:pt>
    <dgm:pt modelId="{3BDA78F5-4433-4B63-AB9B-0120AB557A54}" type="parTrans" cxnId="{DFFC9630-7834-408B-9C9C-A19E034E7ADA}">
      <dgm:prSet/>
      <dgm:spPr/>
      <dgm:t>
        <a:bodyPr/>
        <a:lstStyle/>
        <a:p>
          <a:endParaRPr lang="ru-RU"/>
        </a:p>
      </dgm:t>
    </dgm:pt>
    <dgm:pt modelId="{BF7B7000-B6AD-4549-8786-99FE72D14F7C}" type="sibTrans" cxnId="{DFFC9630-7834-408B-9C9C-A19E034E7ADA}">
      <dgm:prSet/>
      <dgm:spPr/>
      <dgm:t>
        <a:bodyPr/>
        <a:lstStyle/>
        <a:p>
          <a:endParaRPr lang="ru-RU"/>
        </a:p>
      </dgm:t>
    </dgm:pt>
    <dgm:pt modelId="{15FCBE36-E8A5-48A0-B140-89EC9FF471C9}">
      <dgm:prSet phldrT="[Текст]" custT="1">
        <dgm:style>
          <a:lnRef idx="1">
            <a:schemeClr val="accent6"/>
          </a:lnRef>
          <a:fillRef idx="2">
            <a:schemeClr val="accent6"/>
          </a:fillRef>
          <a:effectRef idx="1">
            <a:schemeClr val="accent6"/>
          </a:effectRef>
          <a:fontRef idx="minor">
            <a:schemeClr val="dk1"/>
          </a:fontRef>
        </dgm:style>
      </dgm:prSet>
      <dgm:spPr/>
      <dgm:t>
        <a:bodyPr/>
        <a:lstStyle/>
        <a:p>
          <a:r>
            <a:rPr lang="tk-TM" sz="1600" dirty="0" smtClean="0"/>
            <a:t>Häsiýeti boýunça totalitarizm bilen demokratik režimleriň  aralyk görnüşi bolup, belli bir derejede olaryň ikisi üçin-de mahsus bolan düzgünleri özünde jemleýär.</a:t>
          </a:r>
          <a:endParaRPr lang="ru-RU" sz="1600" dirty="0"/>
        </a:p>
      </dgm:t>
    </dgm:pt>
    <dgm:pt modelId="{4A827DBD-385A-49C9-AC4C-17E79823B168}" type="parTrans" cxnId="{0DF8614E-4471-47D9-AE56-BC1BD42212C5}">
      <dgm:prSet/>
      <dgm:spPr/>
      <dgm:t>
        <a:bodyPr/>
        <a:lstStyle/>
        <a:p>
          <a:endParaRPr lang="ru-RU"/>
        </a:p>
      </dgm:t>
    </dgm:pt>
    <dgm:pt modelId="{BED104B6-E2B6-414C-9AA4-B4D22FB83371}" type="sibTrans" cxnId="{0DF8614E-4471-47D9-AE56-BC1BD42212C5}">
      <dgm:prSet/>
      <dgm:spPr/>
      <dgm:t>
        <a:bodyPr/>
        <a:lstStyle/>
        <a:p>
          <a:endParaRPr lang="ru-RU"/>
        </a:p>
      </dgm:t>
    </dgm:pt>
    <dgm:pt modelId="{84FE1E8A-BE7A-4AA3-9B19-3F084D5E023A}">
      <dgm:prSet phldrT="[Текст]" custT="1">
        <dgm:style>
          <a:lnRef idx="1">
            <a:schemeClr val="accent6"/>
          </a:lnRef>
          <a:fillRef idx="2">
            <a:schemeClr val="accent6"/>
          </a:fillRef>
          <a:effectRef idx="1">
            <a:schemeClr val="accent6"/>
          </a:effectRef>
          <a:fontRef idx="minor">
            <a:schemeClr val="dk1"/>
          </a:fontRef>
        </dgm:style>
      </dgm:prSet>
      <dgm:spPr/>
      <dgm:t>
        <a:bodyPr/>
        <a:lstStyle/>
        <a:p>
          <a:r>
            <a:rPr lang="tk-TM" sz="1600" dirty="0" smtClean="0"/>
            <a:t> Jemgyýetiň we şahsyýetiň üstünden  totallaýyn gözegçilik ýok, ykdysadyýetde hususy eýeçilige ýol berilýär, döwlete degişli bolmadyk medeni edaralar, köpçülik habar serişdeleri, jemgyýetçilik  (şol sanda – partiýalar) we dini guramalar  kanun esasynda hereket edip  bilýär. Şol bir wagtyň özünde hem awtoritarizm häkimiýete dalaş edýän oppzosion hereketleri yzarlaýar.</a:t>
          </a:r>
          <a:r>
            <a:rPr lang="tk-TM" sz="1800" dirty="0" smtClean="0"/>
            <a:t> </a:t>
          </a:r>
          <a:endParaRPr lang="ru-RU" sz="1800" dirty="0"/>
        </a:p>
      </dgm:t>
    </dgm:pt>
    <dgm:pt modelId="{2E80C4CB-FC3A-4B1D-A8ED-A7D599775E8F}" type="parTrans" cxnId="{BAAA7EDF-3A37-47A5-95FF-43CD7EF5E992}">
      <dgm:prSet/>
      <dgm:spPr/>
      <dgm:t>
        <a:bodyPr/>
        <a:lstStyle/>
        <a:p>
          <a:endParaRPr lang="ru-RU"/>
        </a:p>
      </dgm:t>
    </dgm:pt>
    <dgm:pt modelId="{9F4DDFB4-B984-4E6E-A5C2-849214CA567A}" type="sibTrans" cxnId="{BAAA7EDF-3A37-47A5-95FF-43CD7EF5E992}">
      <dgm:prSet/>
      <dgm:spPr/>
      <dgm:t>
        <a:bodyPr/>
        <a:lstStyle/>
        <a:p>
          <a:endParaRPr lang="ru-RU"/>
        </a:p>
      </dgm:t>
    </dgm:pt>
    <dgm:pt modelId="{4554B098-3CB7-4A6D-92E0-2C2946A01307}">
      <dgm:prSet phldrT="[Текст]" custT="1">
        <dgm:style>
          <a:lnRef idx="1">
            <a:schemeClr val="accent6"/>
          </a:lnRef>
          <a:fillRef idx="2">
            <a:schemeClr val="accent6"/>
          </a:fillRef>
          <a:effectRef idx="1">
            <a:schemeClr val="accent6"/>
          </a:effectRef>
          <a:fontRef idx="minor">
            <a:schemeClr val="dk1"/>
          </a:fontRef>
        </dgm:style>
      </dgm:prSet>
      <dgm:spPr/>
      <dgm:t>
        <a:bodyPr/>
        <a:lstStyle/>
        <a:p>
          <a:endParaRPr lang="ru-RU" sz="1600" dirty="0"/>
        </a:p>
      </dgm:t>
    </dgm:pt>
    <dgm:pt modelId="{0A827AC6-B401-4162-A287-BC14068E4481}" type="parTrans" cxnId="{A8A6387C-356A-476B-A722-AD275298F859}">
      <dgm:prSet/>
      <dgm:spPr/>
      <dgm:t>
        <a:bodyPr/>
        <a:lstStyle/>
        <a:p>
          <a:endParaRPr lang="ru-RU"/>
        </a:p>
      </dgm:t>
    </dgm:pt>
    <dgm:pt modelId="{0F4CE998-189A-40CA-BF4F-B36484F8A0E7}" type="sibTrans" cxnId="{A8A6387C-356A-476B-A722-AD275298F859}">
      <dgm:prSet/>
      <dgm:spPr/>
      <dgm:t>
        <a:bodyPr/>
        <a:lstStyle/>
        <a:p>
          <a:endParaRPr lang="ru-RU"/>
        </a:p>
      </dgm:t>
    </dgm:pt>
    <dgm:pt modelId="{5F4E8AF3-75E6-4847-8A2E-2BA9A35273DF}" type="pres">
      <dgm:prSet presAssocID="{0F288F5C-57A4-404A-AB5C-9F25E675D511}" presName="Name0" presStyleCnt="0">
        <dgm:presLayoutVars>
          <dgm:dir val="rev"/>
          <dgm:animLvl val="lvl"/>
          <dgm:resizeHandles/>
        </dgm:presLayoutVars>
      </dgm:prSet>
      <dgm:spPr/>
      <dgm:t>
        <a:bodyPr/>
        <a:lstStyle/>
        <a:p>
          <a:endParaRPr lang="ru-RU"/>
        </a:p>
      </dgm:t>
    </dgm:pt>
    <dgm:pt modelId="{C6164F05-32FB-4714-B819-2EA16A61C972}" type="pres">
      <dgm:prSet presAssocID="{E4CD42BD-4ED3-463C-B615-B44163222E5A}" presName="linNode" presStyleCnt="0"/>
      <dgm:spPr/>
    </dgm:pt>
    <dgm:pt modelId="{B326247E-A1EE-4A28-BEAC-5E5DE3195C3D}" type="pres">
      <dgm:prSet presAssocID="{E4CD42BD-4ED3-463C-B615-B44163222E5A}" presName="parentShp" presStyleLbl="node1" presStyleIdx="0" presStyleCnt="1">
        <dgm:presLayoutVars>
          <dgm:bulletEnabled val="1"/>
        </dgm:presLayoutVars>
      </dgm:prSet>
      <dgm:spPr/>
      <dgm:t>
        <a:bodyPr/>
        <a:lstStyle/>
        <a:p>
          <a:endParaRPr lang="ru-RU"/>
        </a:p>
      </dgm:t>
    </dgm:pt>
    <dgm:pt modelId="{DF833918-CC32-462D-A478-73C25E77CB2A}" type="pres">
      <dgm:prSet presAssocID="{E4CD42BD-4ED3-463C-B615-B44163222E5A}" presName="childShp" presStyleLbl="bgAccFollowNode1" presStyleIdx="0" presStyleCnt="1" custScaleX="247849" custLinFactNeighborX="2315">
        <dgm:presLayoutVars>
          <dgm:bulletEnabled val="1"/>
        </dgm:presLayoutVars>
      </dgm:prSet>
      <dgm:spPr/>
      <dgm:t>
        <a:bodyPr/>
        <a:lstStyle/>
        <a:p>
          <a:endParaRPr lang="ru-RU"/>
        </a:p>
      </dgm:t>
    </dgm:pt>
  </dgm:ptLst>
  <dgm:cxnLst>
    <dgm:cxn modelId="{DF828C61-2D4E-46A3-8676-A6BC1DEEA415}" type="presOf" srcId="{4554B098-3CB7-4A6D-92E0-2C2946A01307}" destId="{DF833918-CC32-462D-A478-73C25E77CB2A}" srcOrd="0" destOrd="0" presId="urn:microsoft.com/office/officeart/2005/8/layout/vList6"/>
    <dgm:cxn modelId="{FE5AF298-8FB6-4DF5-B6E6-33209E0E6F73}" type="presOf" srcId="{E4CD42BD-4ED3-463C-B615-B44163222E5A}" destId="{B326247E-A1EE-4A28-BEAC-5E5DE3195C3D}" srcOrd="0" destOrd="0" presId="urn:microsoft.com/office/officeart/2005/8/layout/vList6"/>
    <dgm:cxn modelId="{652ABBA9-668C-47C9-B5FF-42B43282972F}" type="presOf" srcId="{15FCBE36-E8A5-48A0-B140-89EC9FF471C9}" destId="{DF833918-CC32-462D-A478-73C25E77CB2A}" srcOrd="0" destOrd="2" presId="urn:microsoft.com/office/officeart/2005/8/layout/vList6"/>
    <dgm:cxn modelId="{72BBCF0A-B18F-42A4-8EDF-3731D69356D9}" type="presOf" srcId="{84FE1E8A-BE7A-4AA3-9B19-3F084D5E023A}" destId="{DF833918-CC32-462D-A478-73C25E77CB2A}" srcOrd="0" destOrd="3" presId="urn:microsoft.com/office/officeart/2005/8/layout/vList6"/>
    <dgm:cxn modelId="{70F338BB-99F5-473B-BF79-0FF4A703E0F4}" type="presOf" srcId="{226BC86A-31E9-45BA-97A3-4C6E8A0F4782}" destId="{DF833918-CC32-462D-A478-73C25E77CB2A}" srcOrd="0" destOrd="1" presId="urn:microsoft.com/office/officeart/2005/8/layout/vList6"/>
    <dgm:cxn modelId="{A8A6387C-356A-476B-A722-AD275298F859}" srcId="{E4CD42BD-4ED3-463C-B615-B44163222E5A}" destId="{4554B098-3CB7-4A6D-92E0-2C2946A01307}" srcOrd="0" destOrd="0" parTransId="{0A827AC6-B401-4162-A287-BC14068E4481}" sibTransId="{0F4CE998-189A-40CA-BF4F-B36484F8A0E7}"/>
    <dgm:cxn modelId="{0DF8614E-4471-47D9-AE56-BC1BD42212C5}" srcId="{E4CD42BD-4ED3-463C-B615-B44163222E5A}" destId="{15FCBE36-E8A5-48A0-B140-89EC9FF471C9}" srcOrd="2" destOrd="0" parTransId="{4A827DBD-385A-49C9-AC4C-17E79823B168}" sibTransId="{BED104B6-E2B6-414C-9AA4-B4D22FB83371}"/>
    <dgm:cxn modelId="{BAAA7EDF-3A37-47A5-95FF-43CD7EF5E992}" srcId="{E4CD42BD-4ED3-463C-B615-B44163222E5A}" destId="{84FE1E8A-BE7A-4AA3-9B19-3F084D5E023A}" srcOrd="3" destOrd="0" parTransId="{2E80C4CB-FC3A-4B1D-A8ED-A7D599775E8F}" sibTransId="{9F4DDFB4-B984-4E6E-A5C2-849214CA567A}"/>
    <dgm:cxn modelId="{DFFC9630-7834-408B-9C9C-A19E034E7ADA}" srcId="{E4CD42BD-4ED3-463C-B615-B44163222E5A}" destId="{226BC86A-31E9-45BA-97A3-4C6E8A0F4782}" srcOrd="1" destOrd="0" parTransId="{3BDA78F5-4433-4B63-AB9B-0120AB557A54}" sibTransId="{BF7B7000-B6AD-4549-8786-99FE72D14F7C}"/>
    <dgm:cxn modelId="{90DFE3DB-DFE6-4271-8FA7-153B3E71950F}" srcId="{0F288F5C-57A4-404A-AB5C-9F25E675D511}" destId="{E4CD42BD-4ED3-463C-B615-B44163222E5A}" srcOrd="0" destOrd="0" parTransId="{F7757932-F164-4544-95D8-D0C80670F4B0}" sibTransId="{04D8847F-7933-464A-BA61-130DE426152B}"/>
    <dgm:cxn modelId="{1E4C499B-31F9-4366-8E59-329499043CD8}" type="presOf" srcId="{0F288F5C-57A4-404A-AB5C-9F25E675D511}" destId="{5F4E8AF3-75E6-4847-8A2E-2BA9A35273DF}" srcOrd="0" destOrd="0" presId="urn:microsoft.com/office/officeart/2005/8/layout/vList6"/>
    <dgm:cxn modelId="{54B39EA7-B208-4972-BB84-C2BE2B2771FE}" type="presParOf" srcId="{5F4E8AF3-75E6-4847-8A2E-2BA9A35273DF}" destId="{C6164F05-32FB-4714-B819-2EA16A61C972}" srcOrd="0" destOrd="0" presId="urn:microsoft.com/office/officeart/2005/8/layout/vList6"/>
    <dgm:cxn modelId="{EE24FD63-BD7F-473A-BE8E-AA4D0C307991}" type="presParOf" srcId="{C6164F05-32FB-4714-B819-2EA16A61C972}" destId="{B326247E-A1EE-4A28-BEAC-5E5DE3195C3D}" srcOrd="0" destOrd="0" presId="urn:microsoft.com/office/officeart/2005/8/layout/vList6"/>
    <dgm:cxn modelId="{78D83676-F657-4DEF-9515-7BC51F839D45}" type="presParOf" srcId="{C6164F05-32FB-4714-B819-2EA16A61C972}" destId="{DF833918-CC32-462D-A478-73C25E77CB2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66F70CE-BEE1-4BF8-9337-898DF5885BD8}" type="doc">
      <dgm:prSet loTypeId="urn:microsoft.com/office/officeart/2005/8/layout/hierarchy4" loCatId="list" qsTypeId="urn:microsoft.com/office/officeart/2005/8/quickstyle/simple1" qsCatId="simple" csTypeId="urn:microsoft.com/office/officeart/2005/8/colors/colorful4" csCatId="colorful" phldr="1"/>
      <dgm:spPr/>
      <dgm:t>
        <a:bodyPr/>
        <a:lstStyle/>
        <a:p>
          <a:endParaRPr lang="ru-RU"/>
        </a:p>
      </dgm:t>
    </dgm:pt>
    <dgm:pt modelId="{1EACFF72-2B79-430D-9579-F7DD3608AE24}">
      <dgm:prSet phldrT="[Текст]"/>
      <dgm:spPr/>
      <dgm:t>
        <a:bodyPr/>
        <a:lstStyle/>
        <a:p>
          <a:r>
            <a:rPr lang="tk-TM" b="1" dirty="0" smtClean="0">
              <a:solidFill>
                <a:srgbClr val="FF0000"/>
              </a:solidFill>
            </a:rPr>
            <a:t>Demokratiýa</a:t>
          </a:r>
          <a:r>
            <a:rPr lang="tk-TM" dirty="0" smtClean="0"/>
            <a:t> düşünjesi  </a:t>
          </a:r>
          <a:r>
            <a:rPr lang="tk-TM" dirty="0" smtClean="0">
              <a:solidFill>
                <a:srgbClr val="FFFF00"/>
              </a:solidFill>
            </a:rPr>
            <a:t>“demos”-</a:t>
          </a:r>
          <a:r>
            <a:rPr lang="tk-TM" dirty="0" smtClean="0"/>
            <a:t>halk we </a:t>
          </a:r>
          <a:r>
            <a:rPr lang="tk-TM" dirty="0" smtClean="0">
              <a:solidFill>
                <a:schemeClr val="accent6">
                  <a:lumMod val="60000"/>
                  <a:lumOff val="40000"/>
                </a:schemeClr>
              </a:solidFill>
            </a:rPr>
            <a:t>“kratein</a:t>
          </a:r>
          <a:r>
            <a:rPr lang="tk-TM" dirty="0" smtClean="0"/>
            <a:t>”-häkimlik etmek diýen manylary aüladýan grek sözünden gelip çykýar. Baryp 2,5 müň ýyl mundan ozal </a:t>
          </a:r>
          <a:r>
            <a:rPr lang="tk-TM" dirty="0" smtClean="0">
              <a:solidFill>
                <a:schemeClr val="accent4">
                  <a:lumMod val="40000"/>
                  <a:lumOff val="60000"/>
                </a:schemeClr>
              </a:solidFill>
            </a:rPr>
            <a:t>Aristotel</a:t>
          </a:r>
          <a:r>
            <a:rPr lang="tk-TM" dirty="0" smtClean="0"/>
            <a:t> tarapyndan syýasy häkimýetiň ýörediliş usulyny häsiýetlendirýän düşünjeligine garamazdan, onuň ýeketäk kegitlemesi henize çenli ýok</a:t>
          </a:r>
          <a:endParaRPr lang="ru-RU" dirty="0"/>
        </a:p>
      </dgm:t>
    </dgm:pt>
    <dgm:pt modelId="{D9D1C687-6B04-4618-BDF0-D2B6CBB09E13}" type="parTrans" cxnId="{C40A6F2A-31A8-4799-A855-BE3213C6CBE4}">
      <dgm:prSet/>
      <dgm:spPr/>
      <dgm:t>
        <a:bodyPr/>
        <a:lstStyle/>
        <a:p>
          <a:endParaRPr lang="ru-RU"/>
        </a:p>
      </dgm:t>
    </dgm:pt>
    <dgm:pt modelId="{C71833DE-9746-4B38-9EAC-D6003A46E103}" type="sibTrans" cxnId="{C40A6F2A-31A8-4799-A855-BE3213C6CBE4}">
      <dgm:prSet/>
      <dgm:spPr/>
      <dgm:t>
        <a:bodyPr/>
        <a:lstStyle/>
        <a:p>
          <a:endParaRPr lang="ru-RU"/>
        </a:p>
      </dgm:t>
    </dgm:pt>
    <dgm:pt modelId="{53274116-429F-4EDB-BBD6-2AF9775F0119}">
      <dgm:prSet phldrT="[Текст]">
        <dgm:style>
          <a:lnRef idx="2">
            <a:schemeClr val="accent2"/>
          </a:lnRef>
          <a:fillRef idx="1">
            <a:schemeClr val="lt1"/>
          </a:fillRef>
          <a:effectRef idx="0">
            <a:schemeClr val="accent2"/>
          </a:effectRef>
          <a:fontRef idx="minor">
            <a:schemeClr val="dk1"/>
          </a:fontRef>
        </dgm:style>
      </dgm:prSet>
      <dgm:spPr/>
      <dgm:t>
        <a:bodyPr/>
        <a:lstStyle/>
        <a:p>
          <a:r>
            <a:rPr lang="tk-TM" b="1" dirty="0" smtClean="0">
              <a:solidFill>
                <a:srgbClr val="C00000"/>
              </a:solidFill>
            </a:rPr>
            <a:t>Syýasy häkimiýet halk köpçüligine degişli. Halk häkimetiň baş we ýeketäk çeşmesi hasaplanylýar. Häkimiýet erkin saýlawlaryň esasynda,   ses bermeklige hukugy bolan raýatlaryň göni ses bermegi  esasynda  düzülýär. Ses bermeklikde gizlinlik  prinsipi ulanylýar.</a:t>
          </a:r>
          <a:endParaRPr lang="ru-RU" b="1" dirty="0">
            <a:solidFill>
              <a:srgbClr val="C00000"/>
            </a:solidFill>
          </a:endParaRPr>
        </a:p>
      </dgm:t>
    </dgm:pt>
    <dgm:pt modelId="{7A3D4956-D29B-4822-B7D9-CFCB51D38C29}" type="parTrans" cxnId="{84C49971-6B5A-4CB8-8FA7-677474E94FBA}">
      <dgm:prSet/>
      <dgm:spPr/>
      <dgm:t>
        <a:bodyPr/>
        <a:lstStyle/>
        <a:p>
          <a:endParaRPr lang="ru-RU"/>
        </a:p>
      </dgm:t>
    </dgm:pt>
    <dgm:pt modelId="{2ED71361-2EB3-4CDA-9620-5DA489349CAE}" type="sibTrans" cxnId="{84C49971-6B5A-4CB8-8FA7-677474E94FBA}">
      <dgm:prSet/>
      <dgm:spPr/>
      <dgm:t>
        <a:bodyPr/>
        <a:lstStyle/>
        <a:p>
          <a:endParaRPr lang="ru-RU"/>
        </a:p>
      </dgm:t>
    </dgm:pt>
    <dgm:pt modelId="{B06EBCFB-603B-4E5A-BDBA-1C691F70792C}">
      <dgm:prSet phldrT="[Текст]">
        <dgm:style>
          <a:lnRef idx="2">
            <a:schemeClr val="accent2"/>
          </a:lnRef>
          <a:fillRef idx="1">
            <a:schemeClr val="lt1"/>
          </a:fillRef>
          <a:effectRef idx="0">
            <a:schemeClr val="accent2"/>
          </a:effectRef>
          <a:fontRef idx="minor">
            <a:schemeClr val="dk1"/>
          </a:fontRef>
        </dgm:style>
      </dgm:prSet>
      <dgm:spPr/>
      <dgm:t>
        <a:bodyPr/>
        <a:lstStyle/>
        <a:p>
          <a:r>
            <a:rPr lang="tk-TM" b="1" dirty="0" smtClean="0">
              <a:solidFill>
                <a:schemeClr val="tx2">
                  <a:lumMod val="50000"/>
                </a:schemeClr>
              </a:solidFill>
            </a:rPr>
            <a:t>Bäsleşik easynda hereket edýän syýasy partiýalaryň  bolmaklygyna  rugsat berilýär</a:t>
          </a:r>
          <a:endParaRPr lang="ru-RU" b="1" dirty="0">
            <a:solidFill>
              <a:schemeClr val="tx2">
                <a:lumMod val="50000"/>
              </a:schemeClr>
            </a:solidFill>
          </a:endParaRPr>
        </a:p>
      </dgm:t>
    </dgm:pt>
    <dgm:pt modelId="{C04AFE25-9DFE-460B-9D9C-DE0C51D61D78}" type="parTrans" cxnId="{76E57D5C-415A-4D1F-9952-F77BE8A52BD1}">
      <dgm:prSet/>
      <dgm:spPr/>
      <dgm:t>
        <a:bodyPr/>
        <a:lstStyle/>
        <a:p>
          <a:endParaRPr lang="ru-RU"/>
        </a:p>
      </dgm:t>
    </dgm:pt>
    <dgm:pt modelId="{EACA96C4-600A-4B46-A56D-6F993DABB981}" type="sibTrans" cxnId="{76E57D5C-415A-4D1F-9952-F77BE8A52BD1}">
      <dgm:prSet/>
      <dgm:spPr/>
      <dgm:t>
        <a:bodyPr/>
        <a:lstStyle/>
        <a:p>
          <a:endParaRPr lang="ru-RU"/>
        </a:p>
      </dgm:t>
    </dgm:pt>
    <dgm:pt modelId="{DE3C3D8D-D83F-41F0-996C-EB7F96E14219}">
      <dgm:prSet phldrT="[Текст]">
        <dgm:style>
          <a:lnRef idx="2">
            <a:schemeClr val="accent5"/>
          </a:lnRef>
          <a:fillRef idx="1">
            <a:schemeClr val="lt1"/>
          </a:fillRef>
          <a:effectRef idx="0">
            <a:schemeClr val="accent5"/>
          </a:effectRef>
          <a:fontRef idx="minor">
            <a:schemeClr val="dk1"/>
          </a:fontRef>
        </dgm:style>
      </dgm:prSet>
      <dgm:spPr/>
      <dgm:t>
        <a:bodyPr/>
        <a:lstStyle/>
        <a:p>
          <a:r>
            <a:rPr lang="tk-TM" b="1" dirty="0" smtClean="0"/>
            <a:t>Köplük azlygyň oppozisiýasada  durmaklyk  hukugyny ykrar edýär we onuň  dolandyrýan  režimi tankyt  etmekligine  rugsat berýär</a:t>
          </a:r>
          <a:r>
            <a:rPr lang="tk-TM" dirty="0" smtClean="0"/>
            <a:t>.</a:t>
          </a:r>
          <a:endParaRPr lang="ru-RU" dirty="0"/>
        </a:p>
      </dgm:t>
    </dgm:pt>
    <dgm:pt modelId="{86A562F4-FA4A-46F5-AAA9-C20D2C051C18}" type="parTrans" cxnId="{FCF4B096-40A7-4B8F-80A2-368ED37324E7}">
      <dgm:prSet/>
      <dgm:spPr/>
      <dgm:t>
        <a:bodyPr/>
        <a:lstStyle/>
        <a:p>
          <a:endParaRPr lang="ru-RU"/>
        </a:p>
      </dgm:t>
    </dgm:pt>
    <dgm:pt modelId="{7610EDBA-E974-4F8F-B54D-DB163ABD99EA}" type="sibTrans" cxnId="{FCF4B096-40A7-4B8F-80A2-368ED37324E7}">
      <dgm:prSet/>
      <dgm:spPr/>
      <dgm:t>
        <a:bodyPr/>
        <a:lstStyle/>
        <a:p>
          <a:endParaRPr lang="ru-RU"/>
        </a:p>
      </dgm:t>
    </dgm:pt>
    <dgm:pt modelId="{7F4085F9-7460-4967-B910-75CE191EF093}">
      <dgm:prSet phldrT="[Текст]">
        <dgm:style>
          <a:lnRef idx="1">
            <a:schemeClr val="accent6"/>
          </a:lnRef>
          <a:fillRef idx="2">
            <a:schemeClr val="accent6"/>
          </a:fillRef>
          <a:effectRef idx="1">
            <a:schemeClr val="accent6"/>
          </a:effectRef>
          <a:fontRef idx="minor">
            <a:schemeClr val="dk1"/>
          </a:fontRef>
        </dgm:style>
      </dgm:prSet>
      <dgm:spPr/>
      <dgm:t>
        <a:bodyPr/>
        <a:lstStyle/>
        <a:p>
          <a:r>
            <a:rPr lang="tk-TM" b="1" dirty="0" smtClean="0"/>
            <a:t>Demokratiýanyň  iň wajyp alamaty  hökmünde  şahsyýetiň syýasy, raýatlyk we sosial hukuklarynyň  doly kepillendirilmegi  kabul edilýär</a:t>
          </a:r>
          <a:endParaRPr lang="ru-RU" b="1" dirty="0"/>
        </a:p>
      </dgm:t>
    </dgm:pt>
    <dgm:pt modelId="{6FB52074-A4F7-44BE-9489-6EB9421B2178}" type="parTrans" cxnId="{00D36CE3-858C-4410-8C4F-F15FF422961A}">
      <dgm:prSet/>
      <dgm:spPr/>
      <dgm:t>
        <a:bodyPr/>
        <a:lstStyle/>
        <a:p>
          <a:endParaRPr lang="ru-RU"/>
        </a:p>
      </dgm:t>
    </dgm:pt>
    <dgm:pt modelId="{BB85290A-5CB1-4403-9F4F-676E502C7439}" type="sibTrans" cxnId="{00D36CE3-858C-4410-8C4F-F15FF422961A}">
      <dgm:prSet/>
      <dgm:spPr/>
      <dgm:t>
        <a:bodyPr/>
        <a:lstStyle/>
        <a:p>
          <a:endParaRPr lang="ru-RU"/>
        </a:p>
      </dgm:t>
    </dgm:pt>
    <dgm:pt modelId="{E4CFF54A-3422-4FCB-94CD-235EEAB622AB}">
      <dgm:prSet/>
      <dgm:spPr/>
      <dgm:t>
        <a:bodyPr/>
        <a:lstStyle/>
        <a:p>
          <a:r>
            <a:rPr lang="tk-TM" b="1" smtClean="0">
              <a:solidFill>
                <a:schemeClr val="bg1">
                  <a:lumMod val="90000"/>
                  <a:lumOff val="10000"/>
                </a:schemeClr>
              </a:solidFill>
            </a:rPr>
            <a:t>Häkimiýet bölünşigi prinsipi  ulanylýar</a:t>
          </a:r>
          <a:endParaRPr lang="ru-RU" b="1" dirty="0">
            <a:solidFill>
              <a:schemeClr val="bg1">
                <a:lumMod val="90000"/>
                <a:lumOff val="10000"/>
              </a:schemeClr>
            </a:solidFill>
          </a:endParaRPr>
        </a:p>
      </dgm:t>
    </dgm:pt>
    <dgm:pt modelId="{E33EC7E0-CA15-4524-B633-973BBE33F235}" type="parTrans" cxnId="{6385CD05-D1E6-4972-B9C2-47325D17ECCE}">
      <dgm:prSet/>
      <dgm:spPr/>
      <dgm:t>
        <a:bodyPr/>
        <a:lstStyle/>
        <a:p>
          <a:endParaRPr lang="ru-RU"/>
        </a:p>
      </dgm:t>
    </dgm:pt>
    <dgm:pt modelId="{E9E5FA88-7757-4120-9250-0E1EA229E6DC}" type="sibTrans" cxnId="{6385CD05-D1E6-4972-B9C2-47325D17ECCE}">
      <dgm:prSet/>
      <dgm:spPr/>
      <dgm:t>
        <a:bodyPr/>
        <a:lstStyle/>
        <a:p>
          <a:endParaRPr lang="ru-RU"/>
        </a:p>
      </dgm:t>
    </dgm:pt>
    <dgm:pt modelId="{4C253C1D-B200-4D88-A206-00A739A689BE}" type="pres">
      <dgm:prSet presAssocID="{566F70CE-BEE1-4BF8-9337-898DF5885BD8}" presName="Name0" presStyleCnt="0">
        <dgm:presLayoutVars>
          <dgm:chPref val="1"/>
          <dgm:dir/>
          <dgm:animOne val="branch"/>
          <dgm:animLvl val="lvl"/>
          <dgm:resizeHandles/>
        </dgm:presLayoutVars>
      </dgm:prSet>
      <dgm:spPr/>
      <dgm:t>
        <a:bodyPr/>
        <a:lstStyle/>
        <a:p>
          <a:endParaRPr lang="ru-RU"/>
        </a:p>
      </dgm:t>
    </dgm:pt>
    <dgm:pt modelId="{5ED14681-58F4-4E8E-A0DF-D30149246D8D}" type="pres">
      <dgm:prSet presAssocID="{1EACFF72-2B79-430D-9579-F7DD3608AE24}" presName="vertOne" presStyleCnt="0"/>
      <dgm:spPr/>
    </dgm:pt>
    <dgm:pt modelId="{B15EADE5-AF66-4ECA-9D41-295C831CF1A1}" type="pres">
      <dgm:prSet presAssocID="{1EACFF72-2B79-430D-9579-F7DD3608AE24}" presName="txOne" presStyleLbl="node0" presStyleIdx="0" presStyleCnt="1">
        <dgm:presLayoutVars>
          <dgm:chPref val="3"/>
        </dgm:presLayoutVars>
      </dgm:prSet>
      <dgm:spPr/>
      <dgm:t>
        <a:bodyPr/>
        <a:lstStyle/>
        <a:p>
          <a:endParaRPr lang="ru-RU"/>
        </a:p>
      </dgm:t>
    </dgm:pt>
    <dgm:pt modelId="{9AA80183-B1AF-44A6-9005-58E765A2D659}" type="pres">
      <dgm:prSet presAssocID="{1EACFF72-2B79-430D-9579-F7DD3608AE24}" presName="parTransOne" presStyleCnt="0"/>
      <dgm:spPr/>
    </dgm:pt>
    <dgm:pt modelId="{97AF17FA-C5F3-44D5-8B0B-4380CD86E645}" type="pres">
      <dgm:prSet presAssocID="{1EACFF72-2B79-430D-9579-F7DD3608AE24}" presName="horzOne" presStyleCnt="0"/>
      <dgm:spPr/>
    </dgm:pt>
    <dgm:pt modelId="{6EF01E09-B679-4192-AB34-BF4A27503C24}" type="pres">
      <dgm:prSet presAssocID="{53274116-429F-4EDB-BBD6-2AF9775F0119}" presName="vertTwo" presStyleCnt="0"/>
      <dgm:spPr/>
    </dgm:pt>
    <dgm:pt modelId="{BC393476-EDFC-4FE2-B1EC-0C22D341B3F3}" type="pres">
      <dgm:prSet presAssocID="{53274116-429F-4EDB-BBD6-2AF9775F0119}" presName="txTwo" presStyleLbl="node2" presStyleIdx="0" presStyleCnt="2">
        <dgm:presLayoutVars>
          <dgm:chPref val="3"/>
        </dgm:presLayoutVars>
      </dgm:prSet>
      <dgm:spPr/>
      <dgm:t>
        <a:bodyPr/>
        <a:lstStyle/>
        <a:p>
          <a:endParaRPr lang="ru-RU"/>
        </a:p>
      </dgm:t>
    </dgm:pt>
    <dgm:pt modelId="{152B6A35-6A1A-41F3-8862-FFDA706C02E1}" type="pres">
      <dgm:prSet presAssocID="{53274116-429F-4EDB-BBD6-2AF9775F0119}" presName="parTransTwo" presStyleCnt="0"/>
      <dgm:spPr/>
    </dgm:pt>
    <dgm:pt modelId="{FAAA5F75-D512-43F4-8AE5-8096934BE6C6}" type="pres">
      <dgm:prSet presAssocID="{53274116-429F-4EDB-BBD6-2AF9775F0119}" presName="horzTwo" presStyleCnt="0"/>
      <dgm:spPr/>
    </dgm:pt>
    <dgm:pt modelId="{E85BD7F1-58E5-4022-97A8-19307F82E87A}" type="pres">
      <dgm:prSet presAssocID="{E4CFF54A-3422-4FCB-94CD-235EEAB622AB}" presName="vertThree" presStyleCnt="0"/>
      <dgm:spPr/>
    </dgm:pt>
    <dgm:pt modelId="{5BBC10A1-25F1-4C1D-B89A-4C4AF0A304B8}" type="pres">
      <dgm:prSet presAssocID="{E4CFF54A-3422-4FCB-94CD-235EEAB622AB}" presName="txThree" presStyleLbl="node3" presStyleIdx="0" presStyleCnt="3">
        <dgm:presLayoutVars>
          <dgm:chPref val="3"/>
        </dgm:presLayoutVars>
      </dgm:prSet>
      <dgm:spPr/>
      <dgm:t>
        <a:bodyPr/>
        <a:lstStyle/>
        <a:p>
          <a:endParaRPr lang="ru-RU"/>
        </a:p>
      </dgm:t>
    </dgm:pt>
    <dgm:pt modelId="{FEA15856-739E-4E3F-B4F2-81EE7E4F5EBC}" type="pres">
      <dgm:prSet presAssocID="{E4CFF54A-3422-4FCB-94CD-235EEAB622AB}" presName="horzThree" presStyleCnt="0"/>
      <dgm:spPr/>
    </dgm:pt>
    <dgm:pt modelId="{D3374D85-904F-43C9-A968-9E27A74D1326}" type="pres">
      <dgm:prSet presAssocID="{E9E5FA88-7757-4120-9250-0E1EA229E6DC}" presName="sibSpaceThree" presStyleCnt="0"/>
      <dgm:spPr/>
    </dgm:pt>
    <dgm:pt modelId="{43B700B0-3658-4738-83D5-5DF3FC98A061}" type="pres">
      <dgm:prSet presAssocID="{B06EBCFB-603B-4E5A-BDBA-1C691F70792C}" presName="vertThree" presStyleCnt="0"/>
      <dgm:spPr/>
    </dgm:pt>
    <dgm:pt modelId="{C021AFA6-D48D-4180-8A3E-C2701132BE22}" type="pres">
      <dgm:prSet presAssocID="{B06EBCFB-603B-4E5A-BDBA-1C691F70792C}" presName="txThree" presStyleLbl="node3" presStyleIdx="1" presStyleCnt="3">
        <dgm:presLayoutVars>
          <dgm:chPref val="3"/>
        </dgm:presLayoutVars>
      </dgm:prSet>
      <dgm:spPr/>
      <dgm:t>
        <a:bodyPr/>
        <a:lstStyle/>
        <a:p>
          <a:endParaRPr lang="ru-RU"/>
        </a:p>
      </dgm:t>
    </dgm:pt>
    <dgm:pt modelId="{54165FE1-3562-4CFF-B6AC-4C99F552A258}" type="pres">
      <dgm:prSet presAssocID="{B06EBCFB-603B-4E5A-BDBA-1C691F70792C}" presName="horzThree" presStyleCnt="0"/>
      <dgm:spPr/>
    </dgm:pt>
    <dgm:pt modelId="{96AE945A-6EDE-4774-B100-57A3B4283503}" type="pres">
      <dgm:prSet presAssocID="{2ED71361-2EB3-4CDA-9620-5DA489349CAE}" presName="sibSpaceTwo" presStyleCnt="0"/>
      <dgm:spPr/>
    </dgm:pt>
    <dgm:pt modelId="{3E879D94-546A-4EAB-AFD3-B5347ABAFFB3}" type="pres">
      <dgm:prSet presAssocID="{DE3C3D8D-D83F-41F0-996C-EB7F96E14219}" presName="vertTwo" presStyleCnt="0"/>
      <dgm:spPr/>
    </dgm:pt>
    <dgm:pt modelId="{561314B3-3CB2-4C0E-A80C-8768EB7A7D30}" type="pres">
      <dgm:prSet presAssocID="{DE3C3D8D-D83F-41F0-996C-EB7F96E14219}" presName="txTwo" presStyleLbl="node2" presStyleIdx="1" presStyleCnt="2">
        <dgm:presLayoutVars>
          <dgm:chPref val="3"/>
        </dgm:presLayoutVars>
      </dgm:prSet>
      <dgm:spPr/>
      <dgm:t>
        <a:bodyPr/>
        <a:lstStyle/>
        <a:p>
          <a:endParaRPr lang="ru-RU"/>
        </a:p>
      </dgm:t>
    </dgm:pt>
    <dgm:pt modelId="{3B9D900E-D00A-4DD2-8327-23AFC4DCFABE}" type="pres">
      <dgm:prSet presAssocID="{DE3C3D8D-D83F-41F0-996C-EB7F96E14219}" presName="parTransTwo" presStyleCnt="0"/>
      <dgm:spPr/>
    </dgm:pt>
    <dgm:pt modelId="{9E0494DA-0986-4313-BB49-70F184733208}" type="pres">
      <dgm:prSet presAssocID="{DE3C3D8D-D83F-41F0-996C-EB7F96E14219}" presName="horzTwo" presStyleCnt="0"/>
      <dgm:spPr/>
    </dgm:pt>
    <dgm:pt modelId="{3DECB5A6-8A5A-4840-AB49-A1F9D2A8B0A5}" type="pres">
      <dgm:prSet presAssocID="{7F4085F9-7460-4967-B910-75CE191EF093}" presName="vertThree" presStyleCnt="0"/>
      <dgm:spPr/>
    </dgm:pt>
    <dgm:pt modelId="{920F8F12-A232-4771-9230-50B8F4F520DC}" type="pres">
      <dgm:prSet presAssocID="{7F4085F9-7460-4967-B910-75CE191EF093}" presName="txThree" presStyleLbl="node3" presStyleIdx="2" presStyleCnt="3">
        <dgm:presLayoutVars>
          <dgm:chPref val="3"/>
        </dgm:presLayoutVars>
      </dgm:prSet>
      <dgm:spPr/>
      <dgm:t>
        <a:bodyPr/>
        <a:lstStyle/>
        <a:p>
          <a:endParaRPr lang="ru-RU"/>
        </a:p>
      </dgm:t>
    </dgm:pt>
    <dgm:pt modelId="{404FBD8E-7E11-479E-9AF8-6522BAE8F6B6}" type="pres">
      <dgm:prSet presAssocID="{7F4085F9-7460-4967-B910-75CE191EF093}" presName="horzThree" presStyleCnt="0"/>
      <dgm:spPr/>
    </dgm:pt>
  </dgm:ptLst>
  <dgm:cxnLst>
    <dgm:cxn modelId="{FCF4B096-40A7-4B8F-80A2-368ED37324E7}" srcId="{1EACFF72-2B79-430D-9579-F7DD3608AE24}" destId="{DE3C3D8D-D83F-41F0-996C-EB7F96E14219}" srcOrd="1" destOrd="0" parTransId="{86A562F4-FA4A-46F5-AAA9-C20D2C051C18}" sibTransId="{7610EDBA-E974-4F8F-B54D-DB163ABD99EA}"/>
    <dgm:cxn modelId="{84C49971-6B5A-4CB8-8FA7-677474E94FBA}" srcId="{1EACFF72-2B79-430D-9579-F7DD3608AE24}" destId="{53274116-429F-4EDB-BBD6-2AF9775F0119}" srcOrd="0" destOrd="0" parTransId="{7A3D4956-D29B-4822-B7D9-CFCB51D38C29}" sibTransId="{2ED71361-2EB3-4CDA-9620-5DA489349CAE}"/>
    <dgm:cxn modelId="{C40A6F2A-31A8-4799-A855-BE3213C6CBE4}" srcId="{566F70CE-BEE1-4BF8-9337-898DF5885BD8}" destId="{1EACFF72-2B79-430D-9579-F7DD3608AE24}" srcOrd="0" destOrd="0" parTransId="{D9D1C687-6B04-4618-BDF0-D2B6CBB09E13}" sibTransId="{C71833DE-9746-4B38-9EAC-D6003A46E103}"/>
    <dgm:cxn modelId="{E0D2BF8F-C91C-43D5-B2DE-208EB18104FB}" type="presOf" srcId="{DE3C3D8D-D83F-41F0-996C-EB7F96E14219}" destId="{561314B3-3CB2-4C0E-A80C-8768EB7A7D30}" srcOrd="0" destOrd="0" presId="urn:microsoft.com/office/officeart/2005/8/layout/hierarchy4"/>
    <dgm:cxn modelId="{D37609AC-F0FD-4BEB-BE59-51E137C1F335}" type="presOf" srcId="{1EACFF72-2B79-430D-9579-F7DD3608AE24}" destId="{B15EADE5-AF66-4ECA-9D41-295C831CF1A1}" srcOrd="0" destOrd="0" presId="urn:microsoft.com/office/officeart/2005/8/layout/hierarchy4"/>
    <dgm:cxn modelId="{3D83C144-7D73-4180-968E-1B26A609717D}" type="presOf" srcId="{53274116-429F-4EDB-BBD6-2AF9775F0119}" destId="{BC393476-EDFC-4FE2-B1EC-0C22D341B3F3}" srcOrd="0" destOrd="0" presId="urn:microsoft.com/office/officeart/2005/8/layout/hierarchy4"/>
    <dgm:cxn modelId="{6385CD05-D1E6-4972-B9C2-47325D17ECCE}" srcId="{53274116-429F-4EDB-BBD6-2AF9775F0119}" destId="{E4CFF54A-3422-4FCB-94CD-235EEAB622AB}" srcOrd="0" destOrd="0" parTransId="{E33EC7E0-CA15-4524-B633-973BBE33F235}" sibTransId="{E9E5FA88-7757-4120-9250-0E1EA229E6DC}"/>
    <dgm:cxn modelId="{FB893C10-EF55-49AF-A7FC-6006CA7105E9}" type="presOf" srcId="{566F70CE-BEE1-4BF8-9337-898DF5885BD8}" destId="{4C253C1D-B200-4D88-A206-00A739A689BE}" srcOrd="0" destOrd="0" presId="urn:microsoft.com/office/officeart/2005/8/layout/hierarchy4"/>
    <dgm:cxn modelId="{B0B27D48-3353-48E9-9CD9-8AD0D7D45229}" type="presOf" srcId="{7F4085F9-7460-4967-B910-75CE191EF093}" destId="{920F8F12-A232-4771-9230-50B8F4F520DC}" srcOrd="0" destOrd="0" presId="urn:microsoft.com/office/officeart/2005/8/layout/hierarchy4"/>
    <dgm:cxn modelId="{76E57D5C-415A-4D1F-9952-F77BE8A52BD1}" srcId="{53274116-429F-4EDB-BBD6-2AF9775F0119}" destId="{B06EBCFB-603B-4E5A-BDBA-1C691F70792C}" srcOrd="1" destOrd="0" parTransId="{C04AFE25-9DFE-460B-9D9C-DE0C51D61D78}" sibTransId="{EACA96C4-600A-4B46-A56D-6F993DABB981}"/>
    <dgm:cxn modelId="{93C1E753-74AB-4FE0-9EA5-A31090E0FB00}" type="presOf" srcId="{E4CFF54A-3422-4FCB-94CD-235EEAB622AB}" destId="{5BBC10A1-25F1-4C1D-B89A-4C4AF0A304B8}" srcOrd="0" destOrd="0" presId="urn:microsoft.com/office/officeart/2005/8/layout/hierarchy4"/>
    <dgm:cxn modelId="{00D36CE3-858C-4410-8C4F-F15FF422961A}" srcId="{DE3C3D8D-D83F-41F0-996C-EB7F96E14219}" destId="{7F4085F9-7460-4967-B910-75CE191EF093}" srcOrd="0" destOrd="0" parTransId="{6FB52074-A4F7-44BE-9489-6EB9421B2178}" sibTransId="{BB85290A-5CB1-4403-9F4F-676E502C7439}"/>
    <dgm:cxn modelId="{BA162C17-B7D2-44B1-8C4C-9EBF66793DFC}" type="presOf" srcId="{B06EBCFB-603B-4E5A-BDBA-1C691F70792C}" destId="{C021AFA6-D48D-4180-8A3E-C2701132BE22}" srcOrd="0" destOrd="0" presId="urn:microsoft.com/office/officeart/2005/8/layout/hierarchy4"/>
    <dgm:cxn modelId="{5FAAFA55-7289-426A-A7F7-0E7FDE83129A}" type="presParOf" srcId="{4C253C1D-B200-4D88-A206-00A739A689BE}" destId="{5ED14681-58F4-4E8E-A0DF-D30149246D8D}" srcOrd="0" destOrd="0" presId="urn:microsoft.com/office/officeart/2005/8/layout/hierarchy4"/>
    <dgm:cxn modelId="{E2E59331-E8A9-4466-B077-779562019FC1}" type="presParOf" srcId="{5ED14681-58F4-4E8E-A0DF-D30149246D8D}" destId="{B15EADE5-AF66-4ECA-9D41-295C831CF1A1}" srcOrd="0" destOrd="0" presId="urn:microsoft.com/office/officeart/2005/8/layout/hierarchy4"/>
    <dgm:cxn modelId="{91A1828C-9F6E-4408-9FAB-BBE28A4D8142}" type="presParOf" srcId="{5ED14681-58F4-4E8E-A0DF-D30149246D8D}" destId="{9AA80183-B1AF-44A6-9005-58E765A2D659}" srcOrd="1" destOrd="0" presId="urn:microsoft.com/office/officeart/2005/8/layout/hierarchy4"/>
    <dgm:cxn modelId="{7A9A4EA4-CBE3-4FF2-B1FC-F444C0FE8210}" type="presParOf" srcId="{5ED14681-58F4-4E8E-A0DF-D30149246D8D}" destId="{97AF17FA-C5F3-44D5-8B0B-4380CD86E645}" srcOrd="2" destOrd="0" presId="urn:microsoft.com/office/officeart/2005/8/layout/hierarchy4"/>
    <dgm:cxn modelId="{383FC494-BBCF-4E0B-991F-F96776401E5E}" type="presParOf" srcId="{97AF17FA-C5F3-44D5-8B0B-4380CD86E645}" destId="{6EF01E09-B679-4192-AB34-BF4A27503C24}" srcOrd="0" destOrd="0" presId="urn:microsoft.com/office/officeart/2005/8/layout/hierarchy4"/>
    <dgm:cxn modelId="{8B0A0369-2D57-4D4E-93BB-273A24FA434C}" type="presParOf" srcId="{6EF01E09-B679-4192-AB34-BF4A27503C24}" destId="{BC393476-EDFC-4FE2-B1EC-0C22D341B3F3}" srcOrd="0" destOrd="0" presId="urn:microsoft.com/office/officeart/2005/8/layout/hierarchy4"/>
    <dgm:cxn modelId="{C480EB2B-CBD7-4C78-994A-4BAAB65B521E}" type="presParOf" srcId="{6EF01E09-B679-4192-AB34-BF4A27503C24}" destId="{152B6A35-6A1A-41F3-8862-FFDA706C02E1}" srcOrd="1" destOrd="0" presId="urn:microsoft.com/office/officeart/2005/8/layout/hierarchy4"/>
    <dgm:cxn modelId="{A3C189F8-A6B7-4AF4-B82B-643463066F0C}" type="presParOf" srcId="{6EF01E09-B679-4192-AB34-BF4A27503C24}" destId="{FAAA5F75-D512-43F4-8AE5-8096934BE6C6}" srcOrd="2" destOrd="0" presId="urn:microsoft.com/office/officeart/2005/8/layout/hierarchy4"/>
    <dgm:cxn modelId="{6B70D966-2432-4EE3-89F2-C500C8FB46B1}" type="presParOf" srcId="{FAAA5F75-D512-43F4-8AE5-8096934BE6C6}" destId="{E85BD7F1-58E5-4022-97A8-19307F82E87A}" srcOrd="0" destOrd="0" presId="urn:microsoft.com/office/officeart/2005/8/layout/hierarchy4"/>
    <dgm:cxn modelId="{8F383258-8BC0-42FF-834D-E429720F95A3}" type="presParOf" srcId="{E85BD7F1-58E5-4022-97A8-19307F82E87A}" destId="{5BBC10A1-25F1-4C1D-B89A-4C4AF0A304B8}" srcOrd="0" destOrd="0" presId="urn:microsoft.com/office/officeart/2005/8/layout/hierarchy4"/>
    <dgm:cxn modelId="{091F6D83-0F53-466A-B862-498AF50FDE88}" type="presParOf" srcId="{E85BD7F1-58E5-4022-97A8-19307F82E87A}" destId="{FEA15856-739E-4E3F-B4F2-81EE7E4F5EBC}" srcOrd="1" destOrd="0" presId="urn:microsoft.com/office/officeart/2005/8/layout/hierarchy4"/>
    <dgm:cxn modelId="{95AB07C1-F742-4B4B-97FE-6C5F0B78BF57}" type="presParOf" srcId="{FAAA5F75-D512-43F4-8AE5-8096934BE6C6}" destId="{D3374D85-904F-43C9-A968-9E27A74D1326}" srcOrd="1" destOrd="0" presId="urn:microsoft.com/office/officeart/2005/8/layout/hierarchy4"/>
    <dgm:cxn modelId="{9656BE1A-92B4-473C-8DB7-DBAF887FE956}" type="presParOf" srcId="{FAAA5F75-D512-43F4-8AE5-8096934BE6C6}" destId="{43B700B0-3658-4738-83D5-5DF3FC98A061}" srcOrd="2" destOrd="0" presId="urn:microsoft.com/office/officeart/2005/8/layout/hierarchy4"/>
    <dgm:cxn modelId="{18F96F77-5C4B-44F3-8AEA-0AEF52DE2BAD}" type="presParOf" srcId="{43B700B0-3658-4738-83D5-5DF3FC98A061}" destId="{C021AFA6-D48D-4180-8A3E-C2701132BE22}" srcOrd="0" destOrd="0" presId="urn:microsoft.com/office/officeart/2005/8/layout/hierarchy4"/>
    <dgm:cxn modelId="{5AC74F6F-E50A-4012-9646-C9E6E2E551D5}" type="presParOf" srcId="{43B700B0-3658-4738-83D5-5DF3FC98A061}" destId="{54165FE1-3562-4CFF-B6AC-4C99F552A258}" srcOrd="1" destOrd="0" presId="urn:microsoft.com/office/officeart/2005/8/layout/hierarchy4"/>
    <dgm:cxn modelId="{356DD571-8401-4BFE-89D4-F55CF89B92D1}" type="presParOf" srcId="{97AF17FA-C5F3-44D5-8B0B-4380CD86E645}" destId="{96AE945A-6EDE-4774-B100-57A3B4283503}" srcOrd="1" destOrd="0" presId="urn:microsoft.com/office/officeart/2005/8/layout/hierarchy4"/>
    <dgm:cxn modelId="{1C5F214A-3C5E-4D4E-BEB3-626CFF4C99F7}" type="presParOf" srcId="{97AF17FA-C5F3-44D5-8B0B-4380CD86E645}" destId="{3E879D94-546A-4EAB-AFD3-B5347ABAFFB3}" srcOrd="2" destOrd="0" presId="urn:microsoft.com/office/officeart/2005/8/layout/hierarchy4"/>
    <dgm:cxn modelId="{109F959E-1CB4-4323-88A7-5A3E94CBC9CB}" type="presParOf" srcId="{3E879D94-546A-4EAB-AFD3-B5347ABAFFB3}" destId="{561314B3-3CB2-4C0E-A80C-8768EB7A7D30}" srcOrd="0" destOrd="0" presId="urn:microsoft.com/office/officeart/2005/8/layout/hierarchy4"/>
    <dgm:cxn modelId="{E25155A4-B101-42A0-A8A0-9FC359BE1DB7}" type="presParOf" srcId="{3E879D94-546A-4EAB-AFD3-B5347ABAFFB3}" destId="{3B9D900E-D00A-4DD2-8327-23AFC4DCFABE}" srcOrd="1" destOrd="0" presId="urn:microsoft.com/office/officeart/2005/8/layout/hierarchy4"/>
    <dgm:cxn modelId="{10BEE990-FE37-46AD-B44E-4BC39F90179B}" type="presParOf" srcId="{3E879D94-546A-4EAB-AFD3-B5347ABAFFB3}" destId="{9E0494DA-0986-4313-BB49-70F184733208}" srcOrd="2" destOrd="0" presId="urn:microsoft.com/office/officeart/2005/8/layout/hierarchy4"/>
    <dgm:cxn modelId="{AF32AACA-F33E-45F8-B469-81D1A8CFD965}" type="presParOf" srcId="{9E0494DA-0986-4313-BB49-70F184733208}" destId="{3DECB5A6-8A5A-4840-AB49-A1F9D2A8B0A5}" srcOrd="0" destOrd="0" presId="urn:microsoft.com/office/officeart/2005/8/layout/hierarchy4"/>
    <dgm:cxn modelId="{1535B671-0F71-46A3-A3F2-F00DA3E94F4C}" type="presParOf" srcId="{3DECB5A6-8A5A-4840-AB49-A1F9D2A8B0A5}" destId="{920F8F12-A232-4771-9230-50B8F4F520DC}" srcOrd="0" destOrd="0" presId="urn:microsoft.com/office/officeart/2005/8/layout/hierarchy4"/>
    <dgm:cxn modelId="{4C488A1C-4FD6-4049-8948-10BCB351B068}" type="presParOf" srcId="{3DECB5A6-8A5A-4840-AB49-A1F9D2A8B0A5}" destId="{404FBD8E-7E11-479E-9AF8-6522BAE8F6B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00523-EDDD-4033-8B45-FDD34062C4F1}">
      <dsp:nvSpPr>
        <dsp:cNvPr id="0" name=""/>
        <dsp:cNvSpPr/>
      </dsp:nvSpPr>
      <dsp:spPr>
        <a:xfrm>
          <a:off x="1512371" y="0"/>
          <a:ext cx="4525963" cy="4525963"/>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CFF8C-4E02-4705-B48D-60E4EE3A5271}">
      <dsp:nvSpPr>
        <dsp:cNvPr id="0" name=""/>
        <dsp:cNvSpPr/>
      </dsp:nvSpPr>
      <dsp:spPr>
        <a:xfrm>
          <a:off x="3775352" y="453038"/>
          <a:ext cx="2941875" cy="643535"/>
        </a:xfrm>
        <a:prstGeom prst="roundRect">
          <a:avLst/>
        </a:prstGeom>
        <a:solidFill>
          <a:srgbClr val="FFFF00">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k-TM" sz="2500" b="1" kern="1200" dirty="0" smtClean="0"/>
            <a:t>Despotizm</a:t>
          </a:r>
          <a:endParaRPr lang="ru-RU" sz="2500" b="1" kern="1200" dirty="0"/>
        </a:p>
      </dsp:txBody>
      <dsp:txXfrm>
        <a:off x="3806767" y="484453"/>
        <a:ext cx="2879045" cy="580705"/>
      </dsp:txXfrm>
    </dsp:sp>
    <dsp:sp modelId="{93B8F485-F0E3-4118-A557-A75F382FE49C}">
      <dsp:nvSpPr>
        <dsp:cNvPr id="0" name=""/>
        <dsp:cNvSpPr/>
      </dsp:nvSpPr>
      <dsp:spPr>
        <a:xfrm>
          <a:off x="3810008" y="1143000"/>
          <a:ext cx="2941875" cy="64353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k-TM" sz="2500" b="1" kern="1200" dirty="0" smtClean="0"/>
            <a:t>Tiraniýa</a:t>
          </a:r>
          <a:endParaRPr lang="ru-RU" sz="2500" b="1" kern="1200" dirty="0"/>
        </a:p>
      </dsp:txBody>
      <dsp:txXfrm>
        <a:off x="3841423" y="1174415"/>
        <a:ext cx="2879045" cy="580705"/>
      </dsp:txXfrm>
    </dsp:sp>
    <dsp:sp modelId="{3B79B1AE-1FE1-484A-AC05-E5A29E62AB4E}">
      <dsp:nvSpPr>
        <dsp:cNvPr id="0" name=""/>
        <dsp:cNvSpPr/>
      </dsp:nvSpPr>
      <dsp:spPr>
        <a:xfrm>
          <a:off x="3775352" y="1900992"/>
          <a:ext cx="2941875" cy="643535"/>
        </a:xfrm>
        <a:prstGeom prst="roundRect">
          <a:avLst/>
        </a:prstGeom>
        <a:solidFill>
          <a:schemeClr val="bg1">
            <a:lumMod val="25000"/>
            <a:lumOff val="75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k-TM" sz="2500" b="1" kern="1200" dirty="0" smtClean="0"/>
            <a:t>Totalitarizm</a:t>
          </a:r>
          <a:endParaRPr lang="ru-RU" sz="2500" b="1" kern="1200" dirty="0"/>
        </a:p>
      </dsp:txBody>
      <dsp:txXfrm>
        <a:off x="3806767" y="1932407"/>
        <a:ext cx="2879045" cy="580705"/>
      </dsp:txXfrm>
    </dsp:sp>
    <dsp:sp modelId="{34997BB2-9C62-4AC9-8914-F344CFAD353E}">
      <dsp:nvSpPr>
        <dsp:cNvPr id="0" name=""/>
        <dsp:cNvSpPr/>
      </dsp:nvSpPr>
      <dsp:spPr>
        <a:xfrm>
          <a:off x="3810008" y="2667000"/>
          <a:ext cx="2941875" cy="643535"/>
        </a:xfrm>
        <a:prstGeom prst="roundRect">
          <a:avLst/>
        </a:prstGeom>
        <a:solidFill>
          <a:schemeClr val="accent6">
            <a:lumMod val="60000"/>
            <a:lumOff val="4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k-TM" sz="2500" b="1" kern="1200" dirty="0" smtClean="0"/>
            <a:t>Awtoritarizm</a:t>
          </a:r>
          <a:endParaRPr lang="ru-RU" sz="2500" b="1" kern="1200" dirty="0"/>
        </a:p>
      </dsp:txBody>
      <dsp:txXfrm>
        <a:off x="3841423" y="2698415"/>
        <a:ext cx="2879045" cy="580705"/>
      </dsp:txXfrm>
    </dsp:sp>
    <dsp:sp modelId="{862729FB-635E-4363-A9CE-9CBE2F7D9C02}">
      <dsp:nvSpPr>
        <dsp:cNvPr id="0" name=""/>
        <dsp:cNvSpPr/>
      </dsp:nvSpPr>
      <dsp:spPr>
        <a:xfrm>
          <a:off x="3775352" y="3348947"/>
          <a:ext cx="2941875" cy="643535"/>
        </a:xfrm>
        <a:prstGeom prst="roundRect">
          <a:avLst/>
        </a:prstGeom>
        <a:solidFill>
          <a:schemeClr val="tx2">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k-TM" sz="2500" b="1" kern="1200" dirty="0" smtClean="0"/>
            <a:t>Liberal demokratiýa</a:t>
          </a:r>
          <a:endParaRPr lang="ru-RU" sz="2500" b="1" kern="1200" dirty="0"/>
        </a:p>
      </dsp:txBody>
      <dsp:txXfrm>
        <a:off x="3806767" y="3380362"/>
        <a:ext cx="2879045" cy="5807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33918-CC32-462D-A478-73C25E77CB2A}">
      <dsp:nvSpPr>
        <dsp:cNvPr id="0" name=""/>
        <dsp:cNvSpPr/>
      </dsp:nvSpPr>
      <dsp:spPr>
        <a:xfrm rot="10800000">
          <a:off x="70738" y="0"/>
          <a:ext cx="5289004" cy="4525963"/>
        </a:xfrm>
        <a:prstGeom prst="rightArrow">
          <a:avLst>
            <a:gd name="adj1" fmla="val 75000"/>
            <a:gd name="adj2" fmla="val 50000"/>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24765" tIns="24765" rIns="24765" bIns="24765" numCol="1" spcCol="1270" anchor="t" anchorCtr="0">
          <a:noAutofit/>
        </a:bodyPr>
        <a:lstStyle/>
        <a:p>
          <a:pPr marL="285750" lvl="1" indent="-285750" algn="l" defTabSz="1733550">
            <a:lnSpc>
              <a:spcPct val="90000"/>
            </a:lnSpc>
            <a:spcBef>
              <a:spcPct val="0"/>
            </a:spcBef>
            <a:spcAft>
              <a:spcPct val="15000"/>
            </a:spcAft>
            <a:buChar char="••"/>
          </a:pPr>
          <a:r>
            <a:rPr lang="tk-TM" sz="3900" kern="1200" dirty="0" smtClean="0">
              <a:solidFill>
                <a:srgbClr val="00B050"/>
              </a:solidFill>
            </a:rPr>
            <a:t>Despotizm-- (</a:t>
          </a:r>
          <a:r>
            <a:rPr lang="tk-TM" sz="1800" b="1" i="1" kern="1200" dirty="0" smtClean="0">
              <a:solidFill>
                <a:srgbClr val="00B050"/>
              </a:solidFill>
              <a:latin typeface="Batang" pitchFamily="18" charset="-127"/>
              <a:ea typeface="Batang" pitchFamily="18" charset="-127"/>
            </a:rPr>
            <a:t>despotiýa-</a:t>
          </a:r>
          <a:r>
            <a:rPr lang="tk-TM" sz="1800" kern="1200" dirty="0" smtClean="0">
              <a:solidFill>
                <a:srgbClr val="00B050"/>
              </a:solidFill>
            </a:rPr>
            <a:t>çäksiz häkimiýet diýen manyny berýän grek sözünden) –  </a:t>
          </a:r>
          <a:r>
            <a:rPr lang="tk-TM" sz="1800" b="1" kern="1200" dirty="0" smtClean="0">
              <a:solidFill>
                <a:srgbClr val="00B050"/>
              </a:solidFill>
            </a:rPr>
            <a:t>absolýut monarhiýa dolandyryş formasy üçin häsiýetli düzgün. </a:t>
          </a:r>
          <a:endParaRPr lang="ru-RU" sz="1800" b="1" kern="1200" dirty="0">
            <a:solidFill>
              <a:srgbClr val="00B050"/>
            </a:solidFill>
          </a:endParaRPr>
        </a:p>
        <a:p>
          <a:pPr marL="171450" lvl="1" indent="-171450" algn="l" defTabSz="800100">
            <a:lnSpc>
              <a:spcPct val="90000"/>
            </a:lnSpc>
            <a:spcBef>
              <a:spcPct val="0"/>
            </a:spcBef>
            <a:spcAft>
              <a:spcPct val="15000"/>
            </a:spcAft>
            <a:buChar char="••"/>
          </a:pPr>
          <a:r>
            <a:rPr lang="tk-TM" sz="1800" b="1" kern="1200" dirty="0" smtClean="0">
              <a:solidFill>
                <a:srgbClr val="00B050"/>
              </a:solidFill>
            </a:rPr>
            <a:t>   Häkimiýet diňe monarh tarapyndan amala aşyrylyp, ondan bidin  ýurtda “çöp başam gymyldadylmaýar”.</a:t>
          </a:r>
          <a:endParaRPr lang="ru-RU" sz="1800" b="1" kern="1200" dirty="0">
            <a:solidFill>
              <a:srgbClr val="00B050"/>
            </a:solidFill>
          </a:endParaRPr>
        </a:p>
      </dsp:txBody>
      <dsp:txXfrm rot="10800000">
        <a:off x="1767974" y="565745"/>
        <a:ext cx="3591768" cy="3394473"/>
      </dsp:txXfrm>
    </dsp:sp>
    <dsp:sp modelId="{B326247E-A1EE-4A28-BEAC-5E5DE3195C3D}">
      <dsp:nvSpPr>
        <dsp:cNvPr id="0" name=""/>
        <dsp:cNvSpPr/>
      </dsp:nvSpPr>
      <dsp:spPr>
        <a:xfrm>
          <a:off x="5291797" y="0"/>
          <a:ext cx="2935009" cy="4525963"/>
        </a:xfrm>
        <a:prstGeom prst="roundRect">
          <a:avLst/>
        </a:prstGeom>
        <a:solidFill>
          <a:schemeClr val="accent6"/>
        </a:solidFill>
        <a:ln w="12700" cap="flat" cmpd="sng" algn="ctr">
          <a:solidFill>
            <a:schemeClr val="accent6">
              <a:shade val="50000"/>
            </a:schemeClr>
          </a:solid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tk-TM" sz="3800" b="1" kern="1200" cap="none" spc="0"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rPr>
            <a:t>DESPOTIZM</a:t>
          </a:r>
          <a:endParaRPr lang="ru-RU" sz="3800" b="1" kern="1200" cap="none" spc="0"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dsp:txBody>
      <dsp:txXfrm>
        <a:off x="5435072" y="143275"/>
        <a:ext cx="2648459" cy="42394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33918-CC32-462D-A478-73C25E77CB2A}">
      <dsp:nvSpPr>
        <dsp:cNvPr id="0" name=""/>
        <dsp:cNvSpPr/>
      </dsp:nvSpPr>
      <dsp:spPr>
        <a:xfrm rot="10800000">
          <a:off x="70738" y="0"/>
          <a:ext cx="5289004" cy="4525963"/>
        </a:xfrm>
        <a:prstGeom prst="rightArrow">
          <a:avLst>
            <a:gd name="adj1" fmla="val 75000"/>
            <a:gd name="adj2" fmla="val 50000"/>
          </a:avLst>
        </a:prstGeom>
        <a:solidFill>
          <a:schemeClr val="accent4">
            <a:lumMod val="60000"/>
            <a:lumOff val="40000"/>
          </a:schemeClr>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320" tIns="20320" rIns="20320" bIns="20320" numCol="1" spcCol="1270" anchor="t" anchorCtr="0">
          <a:noAutofit/>
        </a:bodyPr>
        <a:lstStyle/>
        <a:p>
          <a:pPr marL="285750" lvl="1" indent="-285750" algn="l" defTabSz="1422400">
            <a:lnSpc>
              <a:spcPct val="90000"/>
            </a:lnSpc>
            <a:spcBef>
              <a:spcPct val="0"/>
            </a:spcBef>
            <a:spcAft>
              <a:spcPct val="15000"/>
            </a:spcAft>
            <a:buChar char="••"/>
          </a:pPr>
          <a:r>
            <a:rPr lang="tk-TM" sz="3200" kern="1200" dirty="0" smtClean="0"/>
            <a:t>Häkimiýeti zorluk bilen alan şahyýetiň häkimligi. Häkimiýet terroryň we gorkynyň easynda amal edilýär.</a:t>
          </a:r>
          <a:endParaRPr lang="ru-RU" sz="3200" b="1" kern="1200" dirty="0"/>
        </a:p>
      </dsp:txBody>
      <dsp:txXfrm rot="10800000">
        <a:off x="1767974" y="565745"/>
        <a:ext cx="3591768" cy="3394473"/>
      </dsp:txXfrm>
    </dsp:sp>
    <dsp:sp modelId="{B326247E-A1EE-4A28-BEAC-5E5DE3195C3D}">
      <dsp:nvSpPr>
        <dsp:cNvPr id="0" name=""/>
        <dsp:cNvSpPr/>
      </dsp:nvSpPr>
      <dsp:spPr>
        <a:xfrm>
          <a:off x="5291797" y="0"/>
          <a:ext cx="2935009" cy="4525963"/>
        </a:xfrm>
        <a:prstGeom prst="roundRect">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lvl="0" algn="ctr" defTabSz="2044700">
            <a:lnSpc>
              <a:spcPct val="90000"/>
            </a:lnSpc>
            <a:spcBef>
              <a:spcPct val="0"/>
            </a:spcBef>
            <a:spcAft>
              <a:spcPct val="35000"/>
            </a:spcAft>
          </a:pPr>
          <a:r>
            <a:rPr lang="tk-TM" sz="4600" b="1" kern="1200"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TIRANIÝA</a:t>
          </a:r>
          <a:endParaRPr lang="ru-RU" sz="4600" b="1" kern="1200"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dsp:txBody>
      <dsp:txXfrm>
        <a:off x="5435072" y="143275"/>
        <a:ext cx="2648459" cy="42394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33918-CC32-462D-A478-73C25E77CB2A}">
      <dsp:nvSpPr>
        <dsp:cNvPr id="0" name=""/>
        <dsp:cNvSpPr/>
      </dsp:nvSpPr>
      <dsp:spPr>
        <a:xfrm>
          <a:off x="2085684" y="2209"/>
          <a:ext cx="7311357" cy="4521543"/>
        </a:xfrm>
        <a:prstGeom prst="rightArrow">
          <a:avLst>
            <a:gd name="adj1" fmla="val 75000"/>
            <a:gd name="adj2" fmla="val 50000"/>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8890" tIns="8890" rIns="8890" bIns="8890" numCol="1" spcCol="1270" anchor="t" anchorCtr="0">
          <a:noAutofit/>
        </a:bodyPr>
        <a:lstStyle/>
        <a:p>
          <a:pPr marL="114300" lvl="1" indent="-114300" algn="l" defTabSz="533400">
            <a:lnSpc>
              <a:spcPct val="90000"/>
            </a:lnSpc>
            <a:spcBef>
              <a:spcPct val="0"/>
            </a:spcBef>
            <a:spcAft>
              <a:spcPct val="15000"/>
            </a:spcAft>
            <a:buChar char="••"/>
          </a:pPr>
          <a:endParaRPr lang="ru-RU" sz="1200" kern="1200" dirty="0"/>
        </a:p>
        <a:p>
          <a:pPr marL="114300" lvl="1" indent="-114300" algn="l" defTabSz="533400">
            <a:lnSpc>
              <a:spcPct val="90000"/>
            </a:lnSpc>
            <a:spcBef>
              <a:spcPct val="0"/>
            </a:spcBef>
            <a:spcAft>
              <a:spcPct val="15000"/>
            </a:spcAft>
            <a:buChar char="••"/>
          </a:pPr>
          <a:endParaRPr lang="ru-RU" sz="1200" kern="1200" dirty="0"/>
        </a:p>
        <a:p>
          <a:pPr marL="114300" lvl="1" indent="-114300" algn="just" defTabSz="622300">
            <a:lnSpc>
              <a:spcPct val="90000"/>
            </a:lnSpc>
            <a:spcBef>
              <a:spcPct val="0"/>
            </a:spcBef>
            <a:spcAft>
              <a:spcPct val="15000"/>
            </a:spcAft>
            <a:buChar char="••"/>
          </a:pPr>
          <a:r>
            <a:rPr lang="tk-TM" sz="1400" kern="1200" dirty="0" smtClean="0">
              <a:latin typeface="Times New Roman" pitchFamily="18" charset="0"/>
              <a:cs typeface="Times New Roman" pitchFamily="18" charset="0"/>
            </a:rPr>
            <a:t>“</a:t>
          </a:r>
          <a:r>
            <a:rPr lang="tk-TM" sz="1400" b="1" i="1" kern="1200" dirty="0" smtClean="0">
              <a:latin typeface="Times New Roman" pitchFamily="18" charset="0"/>
              <a:cs typeface="Times New Roman" pitchFamily="18" charset="0"/>
            </a:rPr>
            <a:t>Totalis</a:t>
          </a:r>
          <a:r>
            <a:rPr lang="tk-TM" sz="1400" kern="1200" dirty="0" smtClean="0">
              <a:latin typeface="Times New Roman" pitchFamily="18" charset="0"/>
              <a:cs typeface="Times New Roman" pitchFamily="18" charset="0"/>
            </a:rPr>
            <a:t>”-</a:t>
          </a:r>
          <a:r>
            <a:rPr lang="tk-TM" sz="1400" i="1" kern="1200" dirty="0" smtClean="0">
              <a:latin typeface="Times New Roman" pitchFamily="18" charset="0"/>
              <a:cs typeface="Times New Roman" pitchFamily="18" charset="0"/>
            </a:rPr>
            <a:t>doly, ähli, hemme</a:t>
          </a:r>
          <a:r>
            <a:rPr lang="tk-TM" sz="1400" kern="1200" dirty="0" smtClean="0">
              <a:latin typeface="Times New Roman" pitchFamily="18" charset="0"/>
              <a:cs typeface="Times New Roman" pitchFamily="18" charset="0"/>
            </a:rPr>
            <a:t> diýen manylary berýän latyn sözünden. </a:t>
          </a:r>
          <a:endParaRPr lang="ru-RU" sz="1400" kern="1200" dirty="0">
            <a:latin typeface="Times New Roman" pitchFamily="18" charset="0"/>
            <a:cs typeface="Times New Roman" pitchFamily="18" charset="0"/>
          </a:endParaRPr>
        </a:p>
        <a:p>
          <a:pPr marL="114300" lvl="1" indent="-114300" algn="just" defTabSz="622300">
            <a:lnSpc>
              <a:spcPct val="90000"/>
            </a:lnSpc>
            <a:spcBef>
              <a:spcPct val="0"/>
            </a:spcBef>
            <a:spcAft>
              <a:spcPct val="15000"/>
            </a:spcAft>
            <a:buChar char="••"/>
          </a:pPr>
          <a:r>
            <a:rPr lang="tk-TM" sz="1400" kern="1200" dirty="0" smtClean="0">
              <a:latin typeface="Times New Roman" pitchFamily="18" charset="0"/>
              <a:cs typeface="Times New Roman" pitchFamily="18" charset="0"/>
            </a:rPr>
            <a:t> Bu terminiň üsti bilen tutuş jemgyýetiň, her bir adamyň döwlet häkimiýetiniň doly gözegçiligi  astynda saklanylmagy aňladylýar.</a:t>
          </a:r>
          <a:endParaRPr lang="ru-RU" sz="1400" kern="1200" dirty="0">
            <a:latin typeface="Times New Roman" pitchFamily="18" charset="0"/>
            <a:cs typeface="Times New Roman" pitchFamily="18" charset="0"/>
          </a:endParaRPr>
        </a:p>
        <a:p>
          <a:pPr marL="114300" lvl="1" indent="-114300" algn="just" defTabSz="622300">
            <a:lnSpc>
              <a:spcPct val="90000"/>
            </a:lnSpc>
            <a:spcBef>
              <a:spcPct val="0"/>
            </a:spcBef>
            <a:spcAft>
              <a:spcPct val="15000"/>
            </a:spcAft>
            <a:buChar char="••"/>
          </a:pPr>
          <a:r>
            <a:rPr lang="en-US" sz="1400" kern="1200" dirty="0" smtClean="0">
              <a:latin typeface="Times New Roman" pitchFamily="18" charset="0"/>
              <a:cs typeface="Times New Roman" pitchFamily="18" charset="0"/>
            </a:rPr>
            <a:t>XX as</a:t>
          </a:r>
          <a:r>
            <a:rPr lang="tk-TM" sz="1400" kern="1200" dirty="0" smtClean="0">
              <a:latin typeface="Times New Roman" pitchFamily="18" charset="0"/>
              <a:cs typeface="Times New Roman" pitchFamily="18" charset="0"/>
            </a:rPr>
            <a:t>yrda ýüze çykan hadysa. Ilkinji bolup bu režimi ulanan italýan faşiziminiň lideri Mussoloni hasaplanylýar. Ol “</a:t>
          </a:r>
          <a:r>
            <a:rPr lang="tk-TM" sz="1400" i="1" kern="1200" dirty="0" smtClean="0">
              <a:latin typeface="Times New Roman" pitchFamily="18" charset="0"/>
              <a:cs typeface="Times New Roman" pitchFamily="18" charset="0"/>
            </a:rPr>
            <a:t>Hemme zat döwlete degişli, döwletden daşarda hiç bir zat bolup bilmez, hiç bir zat döwlete garşy bolup bilmez, ýagny döwletden daşarda duran hiç bir şahsyýet-de,  topar-da, gurama-da, edara-da  (partiýalar, jemgyýetçilik guramalary, gäzetler we žurnallar, teatrlar we ş.m.)  bolup bilmez”</a:t>
          </a:r>
          <a:r>
            <a:rPr lang="tk-TM" sz="1400" kern="1200" dirty="0" smtClean="0">
              <a:latin typeface="Times New Roman" pitchFamily="18" charset="0"/>
              <a:cs typeface="Times New Roman" pitchFamily="18" charset="0"/>
            </a:rPr>
            <a:t> diýipdir. 	 </a:t>
          </a:r>
          <a:endParaRPr lang="ru-RU" sz="1400" kern="1200" dirty="0">
            <a:latin typeface="Times New Roman" pitchFamily="18" charset="0"/>
            <a:cs typeface="Times New Roman" pitchFamily="18" charset="0"/>
          </a:endParaRPr>
        </a:p>
        <a:p>
          <a:pPr marL="114300" lvl="1" indent="-114300" algn="just" defTabSz="622300">
            <a:lnSpc>
              <a:spcPct val="90000"/>
            </a:lnSpc>
            <a:spcBef>
              <a:spcPct val="0"/>
            </a:spcBef>
            <a:spcAft>
              <a:spcPct val="15000"/>
            </a:spcAft>
            <a:buChar char="••"/>
          </a:pPr>
          <a:r>
            <a:rPr lang="tk-TM" sz="1400" kern="1200" dirty="0" smtClean="0">
              <a:latin typeface="Times New Roman" pitchFamily="18" charset="0"/>
              <a:cs typeface="Times New Roman" pitchFamily="18" charset="0"/>
            </a:rPr>
            <a:t>Totalitatizmiň esasy alamatlary: ýeketäk partiýa,  ýeketäk ideologia, diňe döwlete degişli köpçülikleýin habar beriş serişdeleri, ykdysadyýetiň mizemez  merkeleşdirilen gözegçiligi we ýketäk syýasy partiýa daýanýan şahsyýetiň elinde absolýut jemlenen häkimiýet.</a:t>
          </a:r>
          <a:endParaRPr lang="ru-RU" sz="1400" kern="1200" dirty="0">
            <a:latin typeface="Times New Roman" pitchFamily="18" charset="0"/>
            <a:cs typeface="Times New Roman" pitchFamily="18" charset="0"/>
          </a:endParaRPr>
        </a:p>
        <a:p>
          <a:pPr marL="114300" lvl="1" indent="-114300" algn="just" defTabSz="622300">
            <a:lnSpc>
              <a:spcPct val="90000"/>
            </a:lnSpc>
            <a:spcBef>
              <a:spcPct val="0"/>
            </a:spcBef>
            <a:spcAft>
              <a:spcPct val="15000"/>
            </a:spcAft>
            <a:buChar char="••"/>
          </a:pPr>
          <a:r>
            <a:rPr lang="tk-TM" sz="1400" kern="1200" dirty="0" smtClean="0">
              <a:latin typeface="Times New Roman" pitchFamily="18" charset="0"/>
              <a:cs typeface="Times New Roman" pitchFamily="18" charset="0"/>
            </a:rPr>
            <a:t>Totalitarizmde  serdarçylyk we fýurerçilik  prinsipi ýörgünli bolup, şeýle režim syýasy aňy pes bolan milleti bir  agza garadýan ideologiýanyň zorluk  bilen  wagyz  edilmegi esasynda berkidilýär.   </a:t>
          </a:r>
          <a:endParaRPr lang="ru-RU" sz="1400" kern="1200" dirty="0">
            <a:latin typeface="Times New Roman" pitchFamily="18" charset="0"/>
            <a:cs typeface="Times New Roman" pitchFamily="18" charset="0"/>
          </a:endParaRPr>
        </a:p>
        <a:p>
          <a:pPr marL="114300" lvl="1" indent="-114300" algn="just" defTabSz="622300">
            <a:lnSpc>
              <a:spcPct val="90000"/>
            </a:lnSpc>
            <a:spcBef>
              <a:spcPct val="0"/>
            </a:spcBef>
            <a:spcAft>
              <a:spcPct val="15000"/>
            </a:spcAft>
            <a:buChar char="••"/>
          </a:pPr>
          <a:r>
            <a:rPr lang="tk-TM" sz="1400" kern="1200" dirty="0" smtClean="0">
              <a:latin typeface="Times New Roman" pitchFamily="18" charset="0"/>
              <a:cs typeface="Times New Roman" pitchFamily="18" charset="0"/>
            </a:rPr>
            <a:t>Mysallary : faşistik Italiýa we Germaniýa, SSSR-de 30-njy ýyllar</a:t>
          </a:r>
          <a:endParaRPr lang="ru-RU" sz="1400" kern="1200" dirty="0">
            <a:latin typeface="Times New Roman" pitchFamily="18" charset="0"/>
            <a:cs typeface="Times New Roman" pitchFamily="18" charset="0"/>
          </a:endParaRPr>
        </a:p>
      </dsp:txBody>
      <dsp:txXfrm>
        <a:off x="2085684" y="567402"/>
        <a:ext cx="5615778" cy="3391157"/>
      </dsp:txXfrm>
    </dsp:sp>
    <dsp:sp modelId="{B326247E-A1EE-4A28-BEAC-5E5DE3195C3D}">
      <dsp:nvSpPr>
        <dsp:cNvPr id="0" name=""/>
        <dsp:cNvSpPr/>
      </dsp:nvSpPr>
      <dsp:spPr>
        <a:xfrm>
          <a:off x="0" y="0"/>
          <a:ext cx="2077627" cy="4521543"/>
        </a:xfrm>
        <a:prstGeom prst="roundRect">
          <a:avLst/>
        </a:prstGeom>
        <a:solidFill>
          <a:schemeClr val="tx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tk-TM" sz="2600" b="1" kern="1200"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Totalitarizm</a:t>
          </a:r>
          <a:endParaRPr lang="ru-RU" sz="2600" b="1" kern="1200"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dsp:txBody>
      <dsp:txXfrm>
        <a:off x="101421" y="101421"/>
        <a:ext cx="1874785" cy="43187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33918-CC32-462D-A478-73C25E77CB2A}">
      <dsp:nvSpPr>
        <dsp:cNvPr id="0" name=""/>
        <dsp:cNvSpPr/>
      </dsp:nvSpPr>
      <dsp:spPr>
        <a:xfrm rot="10800000">
          <a:off x="45137" y="2209"/>
          <a:ext cx="6477635" cy="4521543"/>
        </a:xfrm>
        <a:prstGeom prst="rightArrow">
          <a:avLst>
            <a:gd name="adj1" fmla="val 75000"/>
            <a:gd name="adj2" fmla="val 50000"/>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endParaRPr lang="ru-RU" sz="1600" kern="1200" dirty="0"/>
        </a:p>
        <a:p>
          <a:pPr marL="171450" lvl="1" indent="-171450" algn="l" defTabSz="711200">
            <a:lnSpc>
              <a:spcPct val="90000"/>
            </a:lnSpc>
            <a:spcBef>
              <a:spcPct val="0"/>
            </a:spcBef>
            <a:spcAft>
              <a:spcPct val="15000"/>
            </a:spcAft>
            <a:buChar char="••"/>
          </a:pPr>
          <a:r>
            <a:rPr lang="tk-TM" sz="1600" kern="1200" dirty="0" smtClean="0"/>
            <a:t>Bir adamyň ýa-da belli bir  adamlar toparynyň belli  bir  wagt  aralygyndaky  köp derejede çäksiz  bolan  häkimiýetini häsietlindirýän syýasy režim.</a:t>
          </a:r>
          <a:endParaRPr lang="ru-RU" sz="1600" kern="1200" dirty="0"/>
        </a:p>
        <a:p>
          <a:pPr marL="171450" lvl="1" indent="-171450" algn="l" defTabSz="711200">
            <a:lnSpc>
              <a:spcPct val="90000"/>
            </a:lnSpc>
            <a:spcBef>
              <a:spcPct val="0"/>
            </a:spcBef>
            <a:spcAft>
              <a:spcPct val="15000"/>
            </a:spcAft>
            <a:buChar char="••"/>
          </a:pPr>
          <a:r>
            <a:rPr lang="tk-TM" sz="1600" kern="1200" dirty="0" smtClean="0"/>
            <a:t>Häsiýeti boýunça totalitarizm bilen demokratik režimleriň  aralyk görnüşi bolup, belli bir derejede olaryň ikisi üçin-de mahsus bolan düzgünleri özünde jemleýär.</a:t>
          </a:r>
          <a:endParaRPr lang="ru-RU" sz="1600" kern="1200" dirty="0"/>
        </a:p>
        <a:p>
          <a:pPr marL="171450" lvl="1" indent="-171450" algn="l" defTabSz="711200">
            <a:lnSpc>
              <a:spcPct val="90000"/>
            </a:lnSpc>
            <a:spcBef>
              <a:spcPct val="0"/>
            </a:spcBef>
            <a:spcAft>
              <a:spcPct val="15000"/>
            </a:spcAft>
            <a:buChar char="••"/>
          </a:pPr>
          <a:r>
            <a:rPr lang="tk-TM" sz="1600" kern="1200" dirty="0" smtClean="0"/>
            <a:t> Jemgyýetiň we şahsyýetiň üstünden  totallaýyn gözegçilik ýok, ykdysadyýetde hususy eýeçilige ýol berilýär, döwlete degişli bolmadyk medeni edaralar, köpçülik habar serişdeleri, jemgyýetçilik  (şol sanda – partiýalar) we dini guramalar  kanun esasynda hereket edip  bilýär. Şol bir wagtyň özünde hem awtoritarizm häkimiýete dalaş edýän oppzosion hereketleri yzarlaýar.</a:t>
          </a:r>
          <a:r>
            <a:rPr lang="tk-TM" sz="1800" kern="1200" dirty="0" smtClean="0"/>
            <a:t> </a:t>
          </a:r>
          <a:endParaRPr lang="ru-RU" sz="1800" kern="1200" dirty="0"/>
        </a:p>
      </dsp:txBody>
      <dsp:txXfrm rot="10800000">
        <a:off x="1740716" y="567402"/>
        <a:ext cx="4782056" cy="3391157"/>
      </dsp:txXfrm>
    </dsp:sp>
    <dsp:sp modelId="{B326247E-A1EE-4A28-BEAC-5E5DE3195C3D}">
      <dsp:nvSpPr>
        <dsp:cNvPr id="0" name=""/>
        <dsp:cNvSpPr/>
      </dsp:nvSpPr>
      <dsp:spPr>
        <a:xfrm>
          <a:off x="6482437" y="2209"/>
          <a:ext cx="1742360" cy="452154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k-TM" sz="2000" b="1" kern="1200" smtClean="0"/>
            <a:t>Awtoritarizm</a:t>
          </a:r>
          <a:endParaRPr lang="ru-RU" sz="2000" b="1" kern="1200" cap="none" spc="0" dirty="0">
            <a:ln w="18000">
              <a:prstDash val="solid"/>
              <a:miter lim="800000"/>
            </a:ln>
            <a:effectLst>
              <a:outerShdw blurRad="25500" dist="23000" dir="7020000" algn="tl">
                <a:srgbClr val="000000">
                  <a:alpha val="50000"/>
                </a:srgbClr>
              </a:outerShdw>
            </a:effectLst>
          </a:endParaRPr>
        </a:p>
      </dsp:txBody>
      <dsp:txXfrm>
        <a:off x="6567492" y="87264"/>
        <a:ext cx="1572250" cy="43514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5EADE5-AF66-4ECA-9D41-295C831CF1A1}">
      <dsp:nvSpPr>
        <dsp:cNvPr id="0" name=""/>
        <dsp:cNvSpPr/>
      </dsp:nvSpPr>
      <dsp:spPr>
        <a:xfrm>
          <a:off x="944" y="958"/>
          <a:ext cx="8227711" cy="141215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tk-TM" sz="1900" b="1" kern="1200" dirty="0" smtClean="0">
              <a:solidFill>
                <a:srgbClr val="FF0000"/>
              </a:solidFill>
            </a:rPr>
            <a:t>Demokratiýa</a:t>
          </a:r>
          <a:r>
            <a:rPr lang="tk-TM" sz="1900" kern="1200" dirty="0" smtClean="0"/>
            <a:t> düşünjesi  </a:t>
          </a:r>
          <a:r>
            <a:rPr lang="tk-TM" sz="1900" kern="1200" dirty="0" smtClean="0">
              <a:solidFill>
                <a:srgbClr val="FFFF00"/>
              </a:solidFill>
            </a:rPr>
            <a:t>“demos”-</a:t>
          </a:r>
          <a:r>
            <a:rPr lang="tk-TM" sz="1900" kern="1200" dirty="0" smtClean="0"/>
            <a:t>halk we </a:t>
          </a:r>
          <a:r>
            <a:rPr lang="tk-TM" sz="1900" kern="1200" dirty="0" smtClean="0">
              <a:solidFill>
                <a:schemeClr val="accent6">
                  <a:lumMod val="60000"/>
                  <a:lumOff val="40000"/>
                </a:schemeClr>
              </a:solidFill>
            </a:rPr>
            <a:t>“kratein</a:t>
          </a:r>
          <a:r>
            <a:rPr lang="tk-TM" sz="1900" kern="1200" dirty="0" smtClean="0"/>
            <a:t>”-häkimlik etmek diýen manylary aüladýan grek sözünden gelip çykýar. Baryp 2,5 müň ýyl mundan ozal </a:t>
          </a:r>
          <a:r>
            <a:rPr lang="tk-TM" sz="1900" kern="1200" dirty="0" smtClean="0">
              <a:solidFill>
                <a:schemeClr val="accent4">
                  <a:lumMod val="40000"/>
                  <a:lumOff val="60000"/>
                </a:schemeClr>
              </a:solidFill>
            </a:rPr>
            <a:t>Aristotel</a:t>
          </a:r>
          <a:r>
            <a:rPr lang="tk-TM" sz="1900" kern="1200" dirty="0" smtClean="0"/>
            <a:t> tarapyndan syýasy häkimýetiň ýörediliş usulyny häsiýetlendirýän düşünjeligine garamazdan, onuň ýeketäk kegitlemesi henize çenli ýok</a:t>
          </a:r>
          <a:endParaRPr lang="ru-RU" sz="1900" kern="1200" dirty="0"/>
        </a:p>
      </dsp:txBody>
      <dsp:txXfrm>
        <a:off x="42305" y="42319"/>
        <a:ext cx="8144989" cy="1329431"/>
      </dsp:txXfrm>
    </dsp:sp>
    <dsp:sp modelId="{BC393476-EDFC-4FE2-B1EC-0C22D341B3F3}">
      <dsp:nvSpPr>
        <dsp:cNvPr id="0" name=""/>
        <dsp:cNvSpPr/>
      </dsp:nvSpPr>
      <dsp:spPr>
        <a:xfrm>
          <a:off x="944" y="1556904"/>
          <a:ext cx="5374595" cy="1412153"/>
        </a:xfrm>
        <a:prstGeom prst="roundRect">
          <a:avLst>
            <a:gd name="adj" fmla="val 10000"/>
          </a:avLst>
        </a:prstGeom>
        <a:solidFill>
          <a:schemeClr val="lt1"/>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k-TM" sz="1500" b="1" kern="1200" dirty="0" smtClean="0">
              <a:solidFill>
                <a:srgbClr val="C00000"/>
              </a:solidFill>
            </a:rPr>
            <a:t>Syýasy häkimiýet halk köpçüligine degişli. Halk häkimetiň baş we ýeketäk çeşmesi hasaplanylýar. Häkimiýet erkin saýlawlaryň esasynda,   ses bermeklige hukugy bolan raýatlaryň göni ses bermegi  esasynda  düzülýär. Ses bermeklikde gizlinlik  prinsipi ulanylýar.</a:t>
          </a:r>
          <a:endParaRPr lang="ru-RU" sz="1500" b="1" kern="1200" dirty="0">
            <a:solidFill>
              <a:srgbClr val="C00000"/>
            </a:solidFill>
          </a:endParaRPr>
        </a:p>
      </dsp:txBody>
      <dsp:txXfrm>
        <a:off x="42305" y="1598265"/>
        <a:ext cx="5291873" cy="1329431"/>
      </dsp:txXfrm>
    </dsp:sp>
    <dsp:sp modelId="{5BBC10A1-25F1-4C1D-B89A-4C4AF0A304B8}">
      <dsp:nvSpPr>
        <dsp:cNvPr id="0" name=""/>
        <dsp:cNvSpPr/>
      </dsp:nvSpPr>
      <dsp:spPr>
        <a:xfrm>
          <a:off x="944" y="3112851"/>
          <a:ext cx="2632025" cy="141215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k-TM" sz="1500" b="1" kern="1200" smtClean="0">
              <a:solidFill>
                <a:schemeClr val="bg1">
                  <a:lumMod val="90000"/>
                  <a:lumOff val="10000"/>
                </a:schemeClr>
              </a:solidFill>
            </a:rPr>
            <a:t>Häkimiýet bölünşigi prinsipi  ulanylýar</a:t>
          </a:r>
          <a:endParaRPr lang="ru-RU" sz="1500" b="1" kern="1200" dirty="0">
            <a:solidFill>
              <a:schemeClr val="bg1">
                <a:lumMod val="90000"/>
                <a:lumOff val="10000"/>
              </a:schemeClr>
            </a:solidFill>
          </a:endParaRPr>
        </a:p>
      </dsp:txBody>
      <dsp:txXfrm>
        <a:off x="42305" y="3154212"/>
        <a:ext cx="2549303" cy="1329431"/>
      </dsp:txXfrm>
    </dsp:sp>
    <dsp:sp modelId="{C021AFA6-D48D-4180-8A3E-C2701132BE22}">
      <dsp:nvSpPr>
        <dsp:cNvPr id="0" name=""/>
        <dsp:cNvSpPr/>
      </dsp:nvSpPr>
      <dsp:spPr>
        <a:xfrm>
          <a:off x="2743514" y="3112851"/>
          <a:ext cx="2632025" cy="1412153"/>
        </a:xfrm>
        <a:prstGeom prst="roundRect">
          <a:avLst>
            <a:gd name="adj" fmla="val 10000"/>
          </a:avLst>
        </a:prstGeom>
        <a:solidFill>
          <a:schemeClr val="lt1"/>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k-TM" sz="1500" b="1" kern="1200" dirty="0" smtClean="0">
              <a:solidFill>
                <a:schemeClr val="tx2">
                  <a:lumMod val="50000"/>
                </a:schemeClr>
              </a:solidFill>
            </a:rPr>
            <a:t>Bäsleşik easynda hereket edýän syýasy partiýalaryň  bolmaklygyna  rugsat berilýär</a:t>
          </a:r>
          <a:endParaRPr lang="ru-RU" sz="1500" b="1" kern="1200" dirty="0">
            <a:solidFill>
              <a:schemeClr val="tx2">
                <a:lumMod val="50000"/>
              </a:schemeClr>
            </a:solidFill>
          </a:endParaRPr>
        </a:p>
      </dsp:txBody>
      <dsp:txXfrm>
        <a:off x="2784875" y="3154212"/>
        <a:ext cx="2549303" cy="1329431"/>
      </dsp:txXfrm>
    </dsp:sp>
    <dsp:sp modelId="{561314B3-3CB2-4C0E-A80C-8768EB7A7D30}">
      <dsp:nvSpPr>
        <dsp:cNvPr id="0" name=""/>
        <dsp:cNvSpPr/>
      </dsp:nvSpPr>
      <dsp:spPr>
        <a:xfrm>
          <a:off x="5596630" y="1556904"/>
          <a:ext cx="2632025" cy="1412153"/>
        </a:xfrm>
        <a:prstGeom prst="roundRect">
          <a:avLst>
            <a:gd name="adj" fmla="val 10000"/>
          </a:avLst>
        </a:prstGeom>
        <a:solidFill>
          <a:schemeClr val="lt1"/>
        </a:solidFill>
        <a:ln w="12700" cap="flat" cmpd="sng" algn="ctr">
          <a:solidFill>
            <a:schemeClr val="accent5"/>
          </a:solidFill>
          <a:prstDash val="solid"/>
          <a:miter lim="800000"/>
        </a:ln>
        <a:effectLst/>
      </dsp:spPr>
      <dsp:style>
        <a:lnRef idx="2">
          <a:schemeClr val="accent5"/>
        </a:lnRef>
        <a:fillRef idx="1">
          <a:schemeClr val="lt1"/>
        </a:fillRef>
        <a:effectRef idx="0">
          <a:schemeClr val="accent5"/>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k-TM" sz="1500" b="1" kern="1200" dirty="0" smtClean="0"/>
            <a:t>Köplük azlygyň oppozisiýasada  durmaklyk  hukugyny ykrar edýär we onuň  dolandyrýan  režimi tankyt  etmekligine  rugsat berýär</a:t>
          </a:r>
          <a:r>
            <a:rPr lang="tk-TM" sz="1500" kern="1200" dirty="0" smtClean="0"/>
            <a:t>.</a:t>
          </a:r>
          <a:endParaRPr lang="ru-RU" sz="1500" kern="1200" dirty="0"/>
        </a:p>
      </dsp:txBody>
      <dsp:txXfrm>
        <a:off x="5637991" y="1598265"/>
        <a:ext cx="2549303" cy="1329431"/>
      </dsp:txXfrm>
    </dsp:sp>
    <dsp:sp modelId="{920F8F12-A232-4771-9230-50B8F4F520DC}">
      <dsp:nvSpPr>
        <dsp:cNvPr id="0" name=""/>
        <dsp:cNvSpPr/>
      </dsp:nvSpPr>
      <dsp:spPr>
        <a:xfrm>
          <a:off x="5596630" y="3112851"/>
          <a:ext cx="2632025" cy="1412153"/>
        </a:xfrm>
        <a:prstGeom prst="roundRect">
          <a:avLst>
            <a:gd name="adj" fmla="val 10000"/>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k-TM" sz="1500" b="1" kern="1200" dirty="0" smtClean="0"/>
            <a:t>Demokratiýanyň  iň wajyp alamaty  hökmünde  şahsyýetiň syýasy, raýatlyk we sosial hukuklarynyň  doly kepillendirilmegi  kabul edilýär</a:t>
          </a:r>
          <a:endParaRPr lang="ru-RU" sz="1500" b="1" kern="1200" dirty="0"/>
        </a:p>
      </dsp:txBody>
      <dsp:txXfrm>
        <a:off x="5637991" y="3154212"/>
        <a:ext cx="2549303" cy="1329431"/>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4E58F79-73AC-4E33-8599-0342FEB8B053}" type="datetimeFigureOut">
              <a:rPr lang="ru-RU" smtClean="0"/>
              <a:t>21.09.2021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415890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4E58F79-73AC-4E33-8599-0342FEB8B053}" type="datetimeFigureOut">
              <a:rPr lang="ru-RU" smtClean="0"/>
              <a:t>21.09.2021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1874361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4E58F79-73AC-4E33-8599-0342FEB8B053}" type="datetimeFigureOut">
              <a:rPr lang="ru-RU" smtClean="0"/>
              <a:t>21.09.2021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378073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4E58F79-73AC-4E33-8599-0342FEB8B053}" type="datetimeFigureOut">
              <a:rPr lang="ru-RU" smtClean="0"/>
              <a:t>21.09.2021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3617454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4E58F79-73AC-4E33-8599-0342FEB8B053}" type="datetimeFigureOut">
              <a:rPr lang="ru-RU" smtClean="0"/>
              <a:t>21.09.2021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2109785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4E58F79-73AC-4E33-8599-0342FEB8B053}" type="datetimeFigureOut">
              <a:rPr lang="ru-RU" smtClean="0"/>
              <a:t>21.09.2021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2374044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4E58F79-73AC-4E33-8599-0342FEB8B053}" type="datetimeFigureOut">
              <a:rPr lang="ru-RU" smtClean="0"/>
              <a:t>21.09.2021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464573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4E58F79-73AC-4E33-8599-0342FEB8B053}" type="datetimeFigureOut">
              <a:rPr lang="ru-RU" smtClean="0"/>
              <a:t>21.09.2021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851153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4E58F79-73AC-4E33-8599-0342FEB8B053}" type="datetimeFigureOut">
              <a:rPr lang="ru-RU" smtClean="0"/>
              <a:t>21.09.2021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2187399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4E58F79-73AC-4E33-8599-0342FEB8B053}" type="datetimeFigureOut">
              <a:rPr lang="ru-RU" smtClean="0"/>
              <a:t>21.09.2021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2139629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4E58F79-73AC-4E33-8599-0342FEB8B053}" type="datetimeFigureOut">
              <a:rPr lang="ru-RU" smtClean="0"/>
              <a:t>21.09.2021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F1556C-5856-4BB1-AE06-CE6C8A810EDC}" type="slidenum">
              <a:rPr lang="ru-RU" smtClean="0"/>
              <a:t>‹#›</a:t>
            </a:fld>
            <a:endParaRPr lang="ru-RU"/>
          </a:p>
        </p:txBody>
      </p:sp>
    </p:spTree>
    <p:extLst>
      <p:ext uri="{BB962C8B-B14F-4D97-AF65-F5344CB8AC3E}">
        <p14:creationId xmlns:p14="http://schemas.microsoft.com/office/powerpoint/2010/main" val="2106819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E58F79-73AC-4E33-8599-0342FEB8B053}" type="datetimeFigureOut">
              <a:rPr lang="ru-RU" smtClean="0"/>
              <a:t>21.09.2021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556C-5856-4BB1-AE06-CE6C8A810EDC}" type="slidenum">
              <a:rPr lang="ru-RU" smtClean="0"/>
              <a:t>‹#›</a:t>
            </a:fld>
            <a:endParaRPr lang="ru-RU"/>
          </a:p>
        </p:txBody>
      </p:sp>
    </p:spTree>
    <p:extLst>
      <p:ext uri="{BB962C8B-B14F-4D97-AF65-F5344CB8AC3E}">
        <p14:creationId xmlns:p14="http://schemas.microsoft.com/office/powerpoint/2010/main" val="2970025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pPr algn="ctr"/>
            <a:r>
              <a:rPr lang="ru-RU" b="1" dirty="0" err="1">
                <a:latin typeface="Times New Roman" panose="02020603050405020304" pitchFamily="18" charset="0"/>
                <a:cs typeface="Times New Roman" panose="02020603050405020304" pitchFamily="18" charset="0"/>
              </a:rPr>
              <a:t>Syýasy</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ulgam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we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onuň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gurluşy</a:t>
            </a:r>
            <a:r>
              <a:rPr lang="ru-RU"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p:style>
          <a:lnRef idx="0">
            <a:schemeClr val="accent6"/>
          </a:lnRef>
          <a:fillRef idx="3">
            <a:schemeClr val="accent6"/>
          </a:fillRef>
          <a:effectRef idx="3">
            <a:schemeClr val="accent6"/>
          </a:effectRef>
          <a:fontRef idx="minor">
            <a:schemeClr val="lt1"/>
          </a:fontRef>
        </p:style>
        <p:txBody>
          <a:bodyPr>
            <a:normAutofit/>
          </a:bodyPr>
          <a:lstStyle/>
          <a:p>
            <a:pPr lvl="0" algn="ctr">
              <a:lnSpc>
                <a:spcPct val="200000"/>
              </a:lnSpc>
            </a:pPr>
            <a:r>
              <a:rPr lang="ru-RU" sz="4400" dirty="0" err="1" smtClean="0">
                <a:latin typeface="Times New Roman" panose="02020603050405020304" pitchFamily="18" charset="0"/>
                <a:cs typeface="Times New Roman" panose="02020603050405020304" pitchFamily="18" charset="0"/>
              </a:rPr>
              <a:t>Jemgyýetiň</a:t>
            </a:r>
            <a:r>
              <a:rPr lang="ru-RU" sz="4400" dirty="0" smtClean="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syýasy</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ulgamynyň</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gurluşy</a:t>
            </a:r>
            <a:r>
              <a:rPr lang="ru-RU" sz="4400" dirty="0">
                <a:latin typeface="Times New Roman" panose="02020603050405020304" pitchFamily="18" charset="0"/>
                <a:cs typeface="Times New Roman" panose="02020603050405020304" pitchFamily="18" charset="0"/>
              </a:rPr>
              <a:t>.</a:t>
            </a:r>
          </a:p>
          <a:p>
            <a:pPr lvl="0" algn="ctr">
              <a:lnSpc>
                <a:spcPct val="200000"/>
              </a:lnSpc>
            </a:pPr>
            <a:r>
              <a:rPr lang="ru-RU" sz="4400" dirty="0" err="1">
                <a:latin typeface="Times New Roman" panose="02020603050405020304" pitchFamily="18" charset="0"/>
                <a:cs typeface="Times New Roman" panose="02020603050405020304" pitchFamily="18" charset="0"/>
              </a:rPr>
              <a:t>Syýasy</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ulgamyň</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tipleri</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hem-de</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hyzmatlary</a:t>
            </a:r>
            <a:r>
              <a:rPr lang="ru-RU" sz="4400" dirty="0">
                <a:latin typeface="Times New Roman" panose="02020603050405020304" pitchFamily="18" charset="0"/>
                <a:cs typeface="Times New Roman" panose="02020603050405020304" pitchFamily="18" charset="0"/>
              </a:rPr>
              <a:t>.</a:t>
            </a:r>
          </a:p>
          <a:p>
            <a:pPr marL="0" indent="0" algn="ctr">
              <a:lnSpc>
                <a:spcPct val="200000"/>
              </a:lnSpc>
              <a:buNone/>
            </a:pP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207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457200" y="358774"/>
            <a:ext cx="11449050" cy="6499226"/>
          </a:xfr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normAutofit fontScale="92500"/>
          </a:bodyPr>
          <a:lstStyle/>
          <a:p>
            <a:pPr algn="just"/>
            <a:r>
              <a:rPr lang="en-US" dirty="0" err="1">
                <a:latin typeface="Times New Roman" panose="02020603050405020304" pitchFamily="18" charset="0"/>
                <a:cs typeface="Times New Roman" panose="02020603050405020304" pitchFamily="18" charset="0"/>
              </a:rPr>
              <a:t>Awtoritar</a:t>
            </a:r>
            <a:r>
              <a:rPr lang="hr-H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a:t>
            </a:r>
            <a:r>
              <a:rPr lang="hr-HR" dirty="0">
                <a:latin typeface="Times New Roman" panose="02020603050405020304" pitchFamily="18" charset="0"/>
                <a:cs typeface="Times New Roman" panose="02020603050405020304" pitchFamily="18" charset="0"/>
              </a:rPr>
              <a:t>ü</a:t>
            </a:r>
            <a:r>
              <a:rPr lang="en-US" dirty="0" err="1">
                <a:latin typeface="Times New Roman" panose="02020603050405020304" pitchFamily="18" charset="0"/>
                <a:cs typeface="Times New Roman" panose="02020603050405020304" pitchFamily="18" charset="0"/>
              </a:rPr>
              <a:t>zg</a:t>
            </a:r>
            <a:r>
              <a:rPr lang="hr-HR" dirty="0">
                <a:latin typeface="Times New Roman" panose="02020603050405020304" pitchFamily="18" charset="0"/>
                <a:cs typeface="Times New Roman" panose="02020603050405020304" pitchFamily="18" charset="0"/>
              </a:rPr>
              <a:t>ü</a:t>
            </a:r>
            <a:r>
              <a:rPr lang="en-US" dirty="0" err="1">
                <a:latin typeface="Times New Roman" panose="02020603050405020304" pitchFamily="18" charset="0"/>
                <a:cs typeface="Times New Roman" panose="02020603050405020304" pitchFamily="18" charset="0"/>
              </a:rPr>
              <a:t>ni</a:t>
            </a:r>
            <a:r>
              <a:rPr lang="hr-HR" dirty="0">
                <a:latin typeface="Times New Roman" panose="02020603050405020304" pitchFamily="18" charset="0"/>
                <a:cs typeface="Times New Roman" panose="02020603050405020304" pitchFamily="18" charset="0"/>
              </a:rPr>
              <a:t>ň </a:t>
            </a:r>
            <a:r>
              <a:rPr lang="en-US" dirty="0" err="1">
                <a:latin typeface="Times New Roman" panose="02020603050405020304" pitchFamily="18" charset="0"/>
                <a:cs typeface="Times New Roman" panose="02020603050405020304" pitchFamily="18" charset="0"/>
              </a:rPr>
              <a:t>esasy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alamatlary</a:t>
            </a:r>
            <a:r>
              <a:rPr lang="en-US" dirty="0">
                <a:latin typeface="Times New Roman" panose="02020603050405020304" pitchFamily="18" charset="0"/>
                <a:cs typeface="Times New Roman" panose="02020603050405020304" pitchFamily="18" charset="0"/>
              </a:rPr>
              <a:t> h</a:t>
            </a:r>
            <a:r>
              <a:rPr lang="hr-HR" dirty="0">
                <a:latin typeface="Times New Roman" panose="02020603050405020304" pitchFamily="18" charset="0"/>
                <a:cs typeface="Times New Roman" panose="02020603050405020304" pitchFamily="18" charset="0"/>
              </a:rPr>
              <a:t>ö</a:t>
            </a:r>
            <a:r>
              <a:rPr lang="en-US" dirty="0">
                <a:latin typeface="Times New Roman" panose="02020603050405020304" pitchFamily="18" charset="0"/>
                <a:cs typeface="Times New Roman" panose="02020603050405020304" pitchFamily="18" charset="0"/>
              </a:rPr>
              <a:t>km</a:t>
            </a:r>
            <a:r>
              <a:rPr lang="hr-HR" dirty="0">
                <a:latin typeface="Times New Roman" panose="02020603050405020304" pitchFamily="18" charset="0"/>
                <a:cs typeface="Times New Roman" panose="02020603050405020304" pitchFamily="18" charset="0"/>
              </a:rPr>
              <a:t>ü</a:t>
            </a:r>
            <a:r>
              <a:rPr lang="en-US" dirty="0" err="1">
                <a:latin typeface="Times New Roman" panose="02020603050405020304" pitchFamily="18" charset="0"/>
                <a:cs typeface="Times New Roman" panose="02020603050405020304" pitchFamily="18" charset="0"/>
              </a:rPr>
              <a:t>nde</a:t>
            </a:r>
            <a:r>
              <a:rPr lang="hr-HR" dirty="0">
                <a:latin typeface="Times New Roman" panose="02020603050405020304" pitchFamily="18" charset="0"/>
                <a:cs typeface="Times New Roman" panose="02020603050405020304" pitchFamily="18" charset="0"/>
              </a:rPr>
              <a:t>  ş</a:t>
            </a:r>
            <a:r>
              <a:rPr lang="en-US" dirty="0" err="1">
                <a:latin typeface="Times New Roman" panose="02020603050405020304" pitchFamily="18" charset="0"/>
                <a:cs typeface="Times New Roman" panose="02020603050405020304" pitchFamily="18" charset="0"/>
              </a:rPr>
              <a:t>ulary</a:t>
            </a:r>
            <a:r>
              <a:rPr lang="en-US" dirty="0">
                <a:latin typeface="Times New Roman" panose="02020603050405020304" pitchFamily="18" charset="0"/>
                <a:cs typeface="Times New Roman" panose="02020603050405020304" pitchFamily="18" charset="0"/>
              </a:rPr>
              <a:t> g</a:t>
            </a:r>
            <a:r>
              <a:rPr lang="hr-HR" dirty="0">
                <a:latin typeface="Times New Roman" panose="02020603050405020304" pitchFamily="18" charset="0"/>
                <a:cs typeface="Times New Roman" panose="02020603050405020304" pitchFamily="18" charset="0"/>
              </a:rPr>
              <a:t>ö</a:t>
            </a:r>
            <a:r>
              <a:rPr lang="en-US" dirty="0" err="1">
                <a:latin typeface="Times New Roman" panose="02020603050405020304" pitchFamily="18" charset="0"/>
                <a:cs typeface="Times New Roman" panose="02020603050405020304" pitchFamily="18" charset="0"/>
              </a:rPr>
              <a:t>rkezmek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bolar</a:t>
            </a:r>
            <a:r>
              <a:rPr lang="hr-HR"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1) Hä</a:t>
            </a:r>
            <a:r>
              <a:rPr lang="en-US" dirty="0" err="1">
                <a:latin typeface="Times New Roman" panose="02020603050405020304" pitchFamily="18" charset="0"/>
                <a:cs typeface="Times New Roman" panose="02020603050405020304" pitchFamily="18" charset="0"/>
              </a:rPr>
              <a:t>kimi</a:t>
            </a:r>
            <a:r>
              <a:rPr lang="hr-HR" dirty="0">
                <a:latin typeface="Times New Roman" panose="02020603050405020304" pitchFamily="18" charset="0"/>
                <a:cs typeface="Times New Roman" panose="02020603050405020304" pitchFamily="18" charset="0"/>
              </a:rPr>
              <a:t>ý</a:t>
            </a:r>
            <a:r>
              <a:rPr lang="en-US" dirty="0">
                <a:latin typeface="Times New Roman" panose="02020603050405020304" pitchFamily="18" charset="0"/>
                <a:cs typeface="Times New Roman" panose="02020603050405020304" pitchFamily="18" charset="0"/>
              </a:rPr>
              <a:t>et </a:t>
            </a:r>
            <a:r>
              <a:rPr lang="en-US" dirty="0" err="1">
                <a:latin typeface="Times New Roman" panose="02020603050405020304" pitchFamily="18" charset="0"/>
                <a:cs typeface="Times New Roman" panose="02020603050405020304" pitchFamily="18" charset="0"/>
              </a:rPr>
              <a:t>bir</a:t>
            </a:r>
            <a:r>
              <a:rPr lang="hr-HR" dirty="0">
                <a:latin typeface="Times New Roman" panose="02020603050405020304" pitchFamily="18" charset="0"/>
                <a:cs typeface="Times New Roman" panose="02020603050405020304" pitchFamily="18" charset="0"/>
              </a:rPr>
              <a:t> adamyň ýa – da  </a:t>
            </a:r>
            <a:r>
              <a:rPr lang="en-US" dirty="0" err="1">
                <a:latin typeface="Times New Roman" panose="02020603050405020304" pitchFamily="18" charset="0"/>
                <a:cs typeface="Times New Roman" panose="02020603050405020304" pitchFamily="18" charset="0"/>
              </a:rPr>
              <a:t>topary</a:t>
            </a:r>
            <a:r>
              <a:rPr lang="hr-HR" dirty="0">
                <a:latin typeface="Times New Roman" panose="02020603050405020304" pitchFamily="18" charset="0"/>
                <a:cs typeface="Times New Roman" panose="02020603050405020304" pitchFamily="18" charset="0"/>
              </a:rPr>
              <a:t>ň elinde bolýar. Ol </a:t>
            </a:r>
            <a:r>
              <a:rPr lang="en-US" dirty="0">
                <a:latin typeface="Times New Roman" panose="02020603050405020304" pitchFamily="18" charset="0"/>
                <a:cs typeface="Times New Roman" panose="02020603050405020304" pitchFamily="18" charset="0"/>
              </a:rPr>
              <a:t>hi</a:t>
            </a:r>
            <a:r>
              <a:rPr lang="hr-HR" dirty="0">
                <a:latin typeface="Times New Roman" panose="02020603050405020304" pitchFamily="18" charset="0"/>
                <a:cs typeface="Times New Roman" panose="02020603050405020304" pitchFamily="18" charset="0"/>
              </a:rPr>
              <a:t>ç </a:t>
            </a:r>
            <a:r>
              <a:rPr lang="en-US" dirty="0" err="1">
                <a:latin typeface="Times New Roman" panose="02020603050405020304" pitchFamily="18" charset="0"/>
                <a:cs typeface="Times New Roman" panose="02020603050405020304" pitchFamily="18" charset="0"/>
              </a:rPr>
              <a:t>kimi</a:t>
            </a:r>
            <a:r>
              <a:rPr lang="hr-HR" dirty="0">
                <a:latin typeface="Times New Roman" panose="02020603050405020304" pitchFamily="18" charset="0"/>
                <a:cs typeface="Times New Roman" panose="02020603050405020304" pitchFamily="18" charset="0"/>
              </a:rPr>
              <a:t>ň öňü</a:t>
            </a:r>
            <a:r>
              <a:rPr lang="en-US" dirty="0" err="1">
                <a:latin typeface="Times New Roman" panose="02020603050405020304" pitchFamily="18" charset="0"/>
                <a:cs typeface="Times New Roman" panose="02020603050405020304" pitchFamily="18" charset="0"/>
              </a:rPr>
              <a:t>nde</a:t>
            </a:r>
            <a:r>
              <a:rPr lang="hr-H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hasabat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berme</a:t>
            </a:r>
            <a:r>
              <a:rPr lang="hr-HR" dirty="0">
                <a:latin typeface="Times New Roman" panose="02020603050405020304" pitchFamily="18" charset="0"/>
                <a:cs typeface="Times New Roman" panose="02020603050405020304" pitchFamily="18" charset="0"/>
              </a:rPr>
              <a:t>ýä</a:t>
            </a:r>
            <a:r>
              <a:rPr lang="en-US" dirty="0">
                <a:latin typeface="Times New Roman" panose="02020603050405020304" pitchFamily="18" charset="0"/>
                <a:cs typeface="Times New Roman" panose="02020603050405020304" pitchFamily="18" charset="0"/>
              </a:rPr>
              <a:t>r</a:t>
            </a:r>
            <a:r>
              <a:rPr lang="hr-HR"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Oppozisi</a:t>
            </a:r>
            <a:r>
              <a:rPr lang="hr-HR" dirty="0">
                <a:latin typeface="Times New Roman" panose="02020603050405020304" pitchFamily="18" charset="0"/>
                <a:cs typeface="Times New Roman" panose="02020603050405020304" pitchFamily="18" charset="0"/>
              </a:rPr>
              <a:t>ý</a:t>
            </a: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doly</a:t>
            </a:r>
            <a:r>
              <a:rPr lang="hr-HR" dirty="0">
                <a:latin typeface="Times New Roman" panose="02020603050405020304" pitchFamily="18" charset="0"/>
                <a:cs typeface="Times New Roman" panose="02020603050405020304" pitchFamily="18" charset="0"/>
              </a:rPr>
              <a:t> ý</a:t>
            </a:r>
            <a:r>
              <a:rPr lang="en-US" dirty="0">
                <a:latin typeface="Times New Roman" panose="02020603050405020304" pitchFamily="18" charset="0"/>
                <a:cs typeface="Times New Roman" panose="02020603050405020304" pitchFamily="18" charset="0"/>
              </a:rPr>
              <a:t>a</a:t>
            </a:r>
            <a:r>
              <a:rPr lang="hr-H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da </a:t>
            </a:r>
            <a:r>
              <a:rPr lang="en-US" dirty="0" err="1">
                <a:latin typeface="Times New Roman" panose="02020603050405020304" pitchFamily="18" charset="0"/>
                <a:cs typeface="Times New Roman" panose="02020603050405020304" pitchFamily="18" charset="0"/>
              </a:rPr>
              <a:t>kem</a:t>
            </a:r>
            <a:r>
              <a:rPr lang="hr-H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k</a:t>
            </a:r>
            <a:r>
              <a:rPr lang="hr-HR" dirty="0">
                <a:latin typeface="Times New Roman" panose="02020603050405020304" pitchFamily="18" charset="0"/>
                <a:cs typeface="Times New Roman" panose="02020603050405020304" pitchFamily="18" charset="0"/>
              </a:rPr>
              <a:t>ä</a:t>
            </a:r>
            <a:r>
              <a:rPr lang="en-US" dirty="0" err="1">
                <a:latin typeface="Times New Roman" panose="02020603050405020304" pitchFamily="18" charset="0"/>
                <a:cs typeface="Times New Roman" panose="02020603050405020304" pitchFamily="18" charset="0"/>
              </a:rPr>
              <a:t>sle</a:t>
            </a:r>
            <a:r>
              <a:rPr lang="hr-HR" dirty="0">
                <a:latin typeface="Times New Roman" panose="02020603050405020304" pitchFamily="18" charset="0"/>
                <a:cs typeface="Times New Roman" panose="02020603050405020304" pitchFamily="18" charset="0"/>
              </a:rPr>
              <a:t>ý</a:t>
            </a:r>
            <a:r>
              <a:rPr lang="en-US" dirty="0">
                <a:latin typeface="Times New Roman" panose="02020603050405020304" pitchFamily="18" charset="0"/>
                <a:cs typeface="Times New Roman" panose="02020603050405020304" pitchFamily="18" charset="0"/>
              </a:rPr>
              <a:t>in</a:t>
            </a:r>
            <a:r>
              <a:rPr lang="hr-H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gadagan</a:t>
            </a:r>
            <a:r>
              <a:rPr lang="hr-H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edil</a:t>
            </a:r>
            <a:r>
              <a:rPr lang="hr-HR" dirty="0">
                <a:latin typeface="Times New Roman" panose="02020603050405020304" pitchFamily="18" charset="0"/>
                <a:cs typeface="Times New Roman" panose="02020603050405020304" pitchFamily="18" charset="0"/>
              </a:rPr>
              <a:t>ýä</a:t>
            </a:r>
            <a:r>
              <a:rPr lang="en-US" dirty="0">
                <a:latin typeface="Times New Roman" panose="02020603050405020304" pitchFamily="18" charset="0"/>
                <a:cs typeface="Times New Roman" panose="02020603050405020304" pitchFamily="18" charset="0"/>
              </a:rPr>
              <a:t>r</a:t>
            </a:r>
            <a:r>
              <a:rPr lang="hr-HR"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3) Häkimiýet  ýokary derejede  merkezleşdirilýär;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4) Çäkli bolsa – da  dürli  garaýyşlar bolýar;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5) Düzgüne wepalylygy esasynda dolandyryjy elitanyň üsti täze adamlar bilen doldurylyp durulýar;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6) Häkimiýeti parahatçylykly ýol bilen çalyşyp bolmaýar;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	7) Häkimiýeti elde saklamak üçin döwlet güýç edaralary (polisiýany, goşuny we ş.m.) ulanylýar.</a:t>
            </a:r>
            <a:endParaRPr lang="ru-RU" dirty="0" smtClean="0">
              <a:effectLst/>
              <a:latin typeface="Times New Roman" panose="02020603050405020304" pitchFamily="18" charset="0"/>
              <a:cs typeface="Times New Roman" panose="02020603050405020304" pitchFamily="18" charset="0"/>
            </a:endParaRPr>
          </a:p>
          <a:p>
            <a:pPr algn="just"/>
            <a:r>
              <a:rPr lang="hr-HR" dirty="0">
                <a:latin typeface="Times New Roman" panose="02020603050405020304" pitchFamily="18" charset="0"/>
                <a:cs typeface="Times New Roman" panose="02020603050405020304" pitchFamily="18" charset="0"/>
              </a:rPr>
              <a:t>Awtoritarizm gözbaşyny gadymyýetden alyp gaýdýar. Gadymy döwrüň zalym, despot, oligarhiýa düzgünleri, orta  asyrlaryň  çäklendirilmedik patyşalyklary awtoritar düzgünli döwletlere degişlidir.    Häzirki zamanda  awtoritar düzgünler Aziýa, Afrika, Ỷakyn we Orta Gündogar  ýurtlarynda giň  ýaýrandyr.</a:t>
            </a:r>
            <a:endParaRPr lang="ru-RU" dirty="0" smtClean="0">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44690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dirty="0" smtClean="0"/>
              <a:t>Awtoritarizm</a:t>
            </a:r>
            <a:endParaRPr lang="ru-RU" dirty="0"/>
          </a:p>
        </p:txBody>
      </p:sp>
      <p:graphicFrame>
        <p:nvGraphicFramePr>
          <p:cNvPr id="4" name="Содержимое 3"/>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4175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dirty="0" smtClean="0"/>
              <a:t>Demoktatiýa</a:t>
            </a:r>
            <a:endParaRPr lang="ru-RU"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66809943"/>
              </p:ext>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6360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72563" y="219809"/>
            <a:ext cx="11579468" cy="1470880"/>
          </a:xfrm>
        </p:spPr>
        <p:style>
          <a:lnRef idx="3">
            <a:schemeClr val="lt1"/>
          </a:lnRef>
          <a:fillRef idx="1">
            <a:schemeClr val="accent6"/>
          </a:fillRef>
          <a:effectRef idx="1">
            <a:schemeClr val="accent6"/>
          </a:effectRef>
          <a:fontRef idx="minor">
            <a:schemeClr val="lt1"/>
          </a:fontRef>
        </p:style>
        <p:txBody>
          <a:bodyPr>
            <a:normAutofit fontScale="90000"/>
          </a:bodyPr>
          <a:lstStyle/>
          <a:p>
            <a:pPr algn="ctr"/>
            <a:r>
              <a:rPr lang="tk-TM" sz="3100" dirty="0" smtClean="0">
                <a:latin typeface="Times New Roman" panose="02020603050405020304" pitchFamily="18" charset="0"/>
                <a:cs typeface="Times New Roman" panose="02020603050405020304" pitchFamily="18" charset="0"/>
              </a:rPr>
              <a:t/>
            </a:r>
            <a:br>
              <a:rPr lang="tk-TM" sz="3100" dirty="0" smtClean="0">
                <a:latin typeface="Times New Roman" panose="02020603050405020304" pitchFamily="18" charset="0"/>
                <a:cs typeface="Times New Roman" panose="02020603050405020304" pitchFamily="18" charset="0"/>
              </a:rPr>
            </a:br>
            <a:r>
              <a:rPr lang="en-US" sz="3100" dirty="0" err="1" smtClean="0">
                <a:latin typeface="Times New Roman" panose="02020603050405020304" pitchFamily="18" charset="0"/>
                <a:cs typeface="Times New Roman" panose="02020603050405020304" pitchFamily="18" charset="0"/>
              </a:rPr>
              <a:t>Syýasy</a:t>
            </a:r>
            <a:r>
              <a:rPr lang="en-US" sz="3100" dirty="0" smtClean="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sistema</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jemgyýetde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köp</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funksiýalary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ýerine</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ýetirýär</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Olaryň</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esasylary</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jemgyýeti</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jebisleşdirmek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düzgünleşdirmek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mobilizlemek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paýlaýjylyk</a:t>
            </a:r>
            <a:r>
              <a:rPr lang="en-US" sz="3100" dirty="0">
                <a:latin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cs typeface="Times New Roman" panose="02020603050405020304" pitchFamily="18" charset="0"/>
              </a:rPr>
              <a:t>funksiýalarydyr</a:t>
            </a:r>
            <a:r>
              <a:rPr lang="en-US" sz="3100" i="1" dirty="0">
                <a:latin typeface="Times New Roman" panose="02020603050405020304" pitchFamily="18" charset="0"/>
                <a:cs typeface="Times New Roman" panose="02020603050405020304" pitchFamily="18" charset="0"/>
              </a:rPr>
              <a:t>.</a:t>
            </a:r>
            <a:r>
              <a:rPr lang="ru-RU" dirty="0" smtClean="0">
                <a:effectLst/>
              </a:rPr>
              <a:t/>
            </a:r>
            <a:br>
              <a:rPr lang="ru-RU" dirty="0" smtClean="0">
                <a:effectLst/>
              </a:rPr>
            </a:br>
            <a:endParaRPr lang="ru-RU" dirty="0"/>
          </a:p>
        </p:txBody>
      </p:sp>
      <p:sp>
        <p:nvSpPr>
          <p:cNvPr id="6" name="Объект 5"/>
          <p:cNvSpPr>
            <a:spLocks noGrp="1"/>
          </p:cNvSpPr>
          <p:nvPr>
            <p:ph idx="1"/>
          </p:nvPr>
        </p:nvSpPr>
        <p:spPr>
          <a:xfrm>
            <a:off x="272563" y="1825624"/>
            <a:ext cx="11579468" cy="4926867"/>
          </a:xfrm>
        </p:spPr>
        <p:style>
          <a:lnRef idx="0">
            <a:schemeClr val="accent6"/>
          </a:lnRef>
          <a:fillRef idx="3">
            <a:schemeClr val="accent6"/>
          </a:fillRef>
          <a:effectRef idx="3">
            <a:schemeClr val="accent6"/>
          </a:effectRef>
          <a:fontRef idx="minor">
            <a:schemeClr val="lt1"/>
          </a:fontRef>
        </p:style>
        <p:txBody>
          <a:bodyPr>
            <a:normAutofit fontScale="92500" lnSpcReduction="20000"/>
          </a:bodyPr>
          <a:lstStyle/>
          <a:p>
            <a:pPr lvl="0" algn="just"/>
            <a:r>
              <a:rPr lang="ru-RU" i="1" u="sng" dirty="0"/>
              <a:t> </a:t>
            </a:r>
            <a:r>
              <a:rPr lang="en-US" b="1" i="1" u="sng" dirty="0" err="1">
                <a:latin typeface="Times New Roman" panose="02020603050405020304" pitchFamily="18" charset="0"/>
                <a:cs typeface="Times New Roman" panose="02020603050405020304" pitchFamily="18" charset="0"/>
              </a:rPr>
              <a:t>Jemgyýeti</a:t>
            </a:r>
            <a:r>
              <a:rPr lang="en-US" b="1" i="1" u="sng" dirty="0">
                <a:latin typeface="Times New Roman" panose="02020603050405020304" pitchFamily="18" charset="0"/>
                <a:cs typeface="Times New Roman" panose="02020603050405020304" pitchFamily="18" charset="0"/>
              </a:rPr>
              <a:t> </a:t>
            </a:r>
            <a:r>
              <a:rPr lang="en-US" b="1" i="1" u="sng" dirty="0" err="1">
                <a:latin typeface="Times New Roman" panose="02020603050405020304" pitchFamily="18" charset="0"/>
                <a:cs typeface="Times New Roman" panose="02020603050405020304" pitchFamily="18" charset="0"/>
              </a:rPr>
              <a:t>jebisleşdirmek</a:t>
            </a:r>
            <a:r>
              <a:rPr lang="en-US" u="sng" dirty="0">
                <a:latin typeface="Times New Roman" panose="02020603050405020304" pitchFamily="18" charset="0"/>
                <a:cs typeface="Times New Roman" panose="02020603050405020304" pitchFamily="18" charset="0"/>
              </a:rPr>
              <a:t> </a:t>
            </a:r>
            <a:r>
              <a:rPr lang="tk-TM" u="sng"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funksiýasy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ýurduň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dürli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sosial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gatnaşyklaryň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toparlaryň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aýratyn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bähbitlerini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sazlaşdyryp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asudalygy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abadançylygy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üpjün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edýär</a:t>
            </a:r>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ýaşaýşy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 de, </a:t>
            </a:r>
            <a:r>
              <a:rPr lang="en-US" dirty="0" err="1">
                <a:latin typeface="Times New Roman" panose="02020603050405020304" pitchFamily="18" charset="0"/>
                <a:cs typeface="Times New Roman" panose="02020603050405020304" pitchFamily="18" charset="0"/>
              </a:rPr>
              <a:t>tutuş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ýürt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 de </a:t>
            </a:r>
            <a:r>
              <a:rPr lang="en-US" dirty="0" err="1">
                <a:latin typeface="Times New Roman" panose="02020603050405020304" pitchFamily="18" charset="0"/>
                <a:cs typeface="Times New Roman" panose="02020603050405020304" pitchFamily="18" charset="0"/>
              </a:rPr>
              <a:t>zerurdyr</a:t>
            </a:r>
            <a:r>
              <a:rPr lang="en-US"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lvl="0" algn="just"/>
            <a:r>
              <a:rPr lang="en-US" b="1" i="1" u="sng" dirty="0" err="1">
                <a:latin typeface="Times New Roman" panose="02020603050405020304" pitchFamily="18" charset="0"/>
                <a:cs typeface="Times New Roman" panose="02020603050405020304" pitchFamily="18" charset="0"/>
              </a:rPr>
              <a:t>Düzgünleşdirmek</a:t>
            </a:r>
            <a:r>
              <a:rPr lang="en-US" b="1" u="sng" dirty="0">
                <a:latin typeface="Times New Roman" panose="02020603050405020304" pitchFamily="18" charset="0"/>
                <a:cs typeface="Times New Roman" panose="02020603050405020304" pitchFamily="18" charset="0"/>
              </a:rPr>
              <a:t> </a:t>
            </a:r>
            <a:r>
              <a:rPr lang="tk-TM" b="1" u="sng" dirty="0" smtClean="0">
                <a:latin typeface="Times New Roman" panose="02020603050405020304" pitchFamily="18" charset="0"/>
                <a:cs typeface="Times New Roman" panose="02020603050405020304" pitchFamily="18" charset="0"/>
              </a:rPr>
              <a:t>-</a:t>
            </a:r>
            <a:r>
              <a:rPr lang="en-US" u="sng"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funksiýasy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ykdysadyýetiň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sosial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ruhy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medeni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durmuşyň</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jemgyýetiň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beýleki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sferalarynyň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bölekleriniň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elementleriniň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ösüşini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arasyndaky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gatnaşyklary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düzgünleşdirýär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kadalaşdyrýar</a:t>
            </a:r>
            <a:r>
              <a:rPr lang="en-US"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lvl="0" algn="just"/>
            <a:r>
              <a:rPr lang="en-US" b="1" i="1" dirty="0">
                <a:latin typeface="Times New Roman" panose="02020603050405020304" pitchFamily="18" charset="0"/>
                <a:cs typeface="Times New Roman" panose="02020603050405020304" pitchFamily="18" charset="0"/>
              </a:rPr>
              <a:t> </a:t>
            </a:r>
            <a:r>
              <a:rPr lang="en-US" b="1" i="1" u="sng" dirty="0" err="1">
                <a:latin typeface="Times New Roman" panose="02020603050405020304" pitchFamily="18" charset="0"/>
                <a:cs typeface="Times New Roman" panose="02020603050405020304" pitchFamily="18" charset="0"/>
              </a:rPr>
              <a:t>Mobilizlemek</a:t>
            </a:r>
            <a:r>
              <a:rPr lang="en-US" dirty="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funksiýasy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öňünde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wezipeleri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çözmeklige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elementleri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mobilizleýär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oňa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gatnaşmaklyga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ähli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güýçlerini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çekýär</a:t>
            </a:r>
            <a:r>
              <a:rPr lang="en-US"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lvl="0" algn="just"/>
            <a:r>
              <a:rPr lang="en-US" b="1" i="1" dirty="0">
                <a:latin typeface="Times New Roman" panose="02020603050405020304" pitchFamily="18" charset="0"/>
                <a:cs typeface="Times New Roman" panose="02020603050405020304" pitchFamily="18" charset="0"/>
              </a:rPr>
              <a:t> </a:t>
            </a:r>
            <a:r>
              <a:rPr lang="en-US" b="1" i="1" u="sng" dirty="0" err="1">
                <a:latin typeface="Times New Roman" panose="02020603050405020304" pitchFamily="18" charset="0"/>
                <a:cs typeface="Times New Roman" panose="02020603050405020304" pitchFamily="18" charset="0"/>
              </a:rPr>
              <a:t>Paýlaýjylyk</a:t>
            </a:r>
            <a:r>
              <a:rPr lang="en-US" u="sng" dirty="0">
                <a:latin typeface="Times New Roman" panose="02020603050405020304" pitchFamily="18" charset="0"/>
                <a:cs typeface="Times New Roman" panose="02020603050405020304" pitchFamily="18" charset="0"/>
              </a:rPr>
              <a:t> </a:t>
            </a:r>
            <a:r>
              <a:rPr lang="tk-TM" u="sng"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funksiýasy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ilkinji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nobatda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döwletiň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guramalarynyň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garrylara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maýyplara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ýetimlere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köp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çagalylara</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beýleki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kömege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mätäç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adamlara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kömek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etmekligini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guraýar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Medeniýetiň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ylmyň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bilimiň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ösmegi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zerur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serişdeleri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goýberýär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Sosial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deňlik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meselesini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ünsden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düşürmeýär</a:t>
            </a:r>
            <a:r>
              <a:rPr lang="en-US"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8210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938" y="365125"/>
            <a:ext cx="11597054" cy="1325563"/>
          </a:xfrm>
          <a:noFill/>
          <a:ln>
            <a:noFill/>
          </a:ln>
        </p:spPr>
        <p:style>
          <a:lnRef idx="0">
            <a:scrgbClr r="0" g="0" b="0"/>
          </a:lnRef>
          <a:fillRef idx="0">
            <a:scrgbClr r="0" g="0" b="0"/>
          </a:fillRef>
          <a:effectRef idx="0">
            <a:scrgbClr r="0" g="0" b="0"/>
          </a:effectRef>
          <a:fontRef idx="minor">
            <a:schemeClr val="accent6"/>
          </a:fontRef>
        </p:style>
        <p:txBody>
          <a:bodyPr/>
          <a:lstStyle/>
          <a:p>
            <a:pPr lvl="0" algn="ctr"/>
            <a:r>
              <a:rPr lang="ru-RU" b="1" dirty="0" err="1">
                <a:latin typeface="Times New Roman" panose="02020603050405020304" pitchFamily="18" charset="0"/>
                <a:cs typeface="Times New Roman" panose="02020603050405020304" pitchFamily="18" charset="0"/>
              </a:rPr>
              <a:t>Jemgyýetiň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syýasy</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ulgamynyň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gurluşy</a:t>
            </a:r>
            <a:r>
              <a:rPr lang="ru-RU" b="1" dirty="0" smtClean="0">
                <a:latin typeface="Times New Roman" panose="02020603050405020304" pitchFamily="18" charset="0"/>
                <a:cs typeface="Times New Roman" panose="02020603050405020304" pitchFamily="18" charset="0"/>
              </a:rPr>
              <a:t>.</a:t>
            </a:r>
            <a:endParaRPr lang="ru-RU" b="1" dirty="0"/>
          </a:p>
        </p:txBody>
      </p:sp>
      <p:sp>
        <p:nvSpPr>
          <p:cNvPr id="3" name="Объект 2"/>
          <p:cNvSpPr>
            <a:spLocks noGrp="1"/>
          </p:cNvSpPr>
          <p:nvPr>
            <p:ph idx="1"/>
          </p:nvPr>
        </p:nvSpPr>
        <p:spPr>
          <a:xfrm>
            <a:off x="298938" y="1825625"/>
            <a:ext cx="11658600" cy="4900490"/>
          </a:xfr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normAutofit/>
          </a:bodyPr>
          <a:lstStyle/>
          <a:p>
            <a:pPr algn="just"/>
            <a:r>
              <a:rPr lang="ru-RU" dirty="0" err="1" smtClean="0">
                <a:latin typeface="Times New Roman" panose="02020603050405020304" pitchFamily="18" charset="0"/>
                <a:cs typeface="Times New Roman" panose="02020603050405020304" pitchFamily="18" charset="0"/>
              </a:rPr>
              <a:t>Jemgyýetiň</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syýasy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sistemasynyň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jemgyýetde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geçýän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syýasy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gatnaşyklary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prosesleri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kadalaşdyrmaklyga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gönükdirilendir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Onuň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kömegi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jemgyýetde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döwlet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dolandyrylýar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häkimiýet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edilýär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syỳasy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sistema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döwletden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syỳasy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partiỳalardan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jemgyỳetçilik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guramalaryndan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jemgyỳetçilik</a:t>
            </a:r>
            <a:r>
              <a:rPr lang="ru-RU" dirty="0">
                <a:latin typeface="Times New Roman" panose="02020603050405020304" pitchFamily="18" charset="0"/>
                <a:cs typeface="Times New Roman" panose="02020603050405020304" pitchFamily="18" charset="0"/>
              </a:rPr>
              <a:t> </a:t>
            </a:r>
            <a:r>
              <a:rPr lang="hr-HR" dirty="0">
                <a:latin typeface="Times New Roman" panose="02020603050405020304" pitchFamily="18" charset="0"/>
                <a:cs typeface="Times New Roman" panose="02020603050405020304" pitchFamily="18" charset="0"/>
              </a:rPr>
              <a:t>syýasy </a:t>
            </a:r>
            <a:r>
              <a:rPr lang="ru-RU" dirty="0" err="1">
                <a:latin typeface="Times New Roman" panose="02020603050405020304" pitchFamily="18" charset="0"/>
                <a:cs typeface="Times New Roman" panose="02020603050405020304" pitchFamily="18" charset="0"/>
              </a:rPr>
              <a:t>hereketlerinden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ş. m. </a:t>
            </a:r>
            <a:r>
              <a:rPr lang="ru-RU" dirty="0" err="1">
                <a:latin typeface="Times New Roman" panose="02020603050405020304" pitchFamily="18" charset="0"/>
                <a:cs typeface="Times New Roman" panose="02020603050405020304" pitchFamily="18" charset="0"/>
              </a:rPr>
              <a:t>durỳar</a:t>
            </a:r>
            <a:r>
              <a:rPr lang="ru-RU"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ru-RU" dirty="0" err="1">
                <a:latin typeface="Times New Roman" panose="02020603050405020304" pitchFamily="18" charset="0"/>
                <a:cs typeface="Times New Roman" panose="02020603050405020304" pitchFamily="18" charset="0"/>
              </a:rPr>
              <a:t>Syýasatşynas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alymlaryň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pikirine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görä</a:t>
            </a:r>
            <a:r>
              <a:rPr lang="ru-RU" dirty="0">
                <a:latin typeface="Times New Roman" panose="02020603050405020304" pitchFamily="18" charset="0"/>
                <a:cs typeface="Times New Roman" panose="02020603050405020304" pitchFamily="18" charset="0"/>
              </a:rPr>
              <a:t>, XX </a:t>
            </a:r>
            <a:r>
              <a:rPr lang="ru-RU" dirty="0" err="1">
                <a:latin typeface="Times New Roman" panose="02020603050405020304" pitchFamily="18" charset="0"/>
                <a:cs typeface="Times New Roman" panose="02020603050405020304" pitchFamily="18" charset="0"/>
              </a:rPr>
              <a:t>asyrda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dünýäniň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köp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döwletleriniň</a:t>
            </a:r>
            <a:r>
              <a:rPr lang="ru-RU" dirty="0">
                <a:latin typeface="Times New Roman" panose="02020603050405020304" pitchFamily="18" charset="0"/>
                <a:cs typeface="Times New Roman" panose="02020603050405020304" pitchFamily="18" charset="0"/>
              </a:rPr>
              <a:t> </a:t>
            </a:r>
            <a:r>
              <a:rPr lang="hr-HR" dirty="0">
                <a:latin typeface="Times New Roman" panose="02020603050405020304" pitchFamily="18" charset="0"/>
                <a:cs typeface="Times New Roman" panose="02020603050405020304" pitchFamily="18" charset="0"/>
              </a:rPr>
              <a:t>syýasy durmuşynda dürli </a:t>
            </a:r>
            <a:r>
              <a:rPr lang="hr-HR" i="1" dirty="0">
                <a:latin typeface="Times New Roman" panose="02020603050405020304" pitchFamily="18" charset="0"/>
                <a:cs typeface="Times New Roman" panose="02020603050405020304" pitchFamily="18" charset="0"/>
              </a:rPr>
              <a:t>lobbi toparlarynyň</a:t>
            </a:r>
            <a:r>
              <a:rPr lang="hr-HR" dirty="0">
                <a:latin typeface="Times New Roman" panose="02020603050405020304" pitchFamily="18" charset="0"/>
                <a:cs typeface="Times New Roman" panose="02020603050405020304" pitchFamily="18" charset="0"/>
              </a:rPr>
              <a:t> edýän täsiri artýar. Olar   häkimiýete täsirlerini artdyrmaga çalyşýarlar. Bu ýagdaý lobbi toparlaryny syýasy sistemanyň düzüm bölekleriniň hataryna goşmaga mümkinçilik berýär.</a:t>
            </a:r>
            <a:endParaRPr lang="ru-RU" dirty="0" smtClean="0">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54763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14299" y="190256"/>
            <a:ext cx="11808070" cy="6553444"/>
          </a:xfrm>
        </p:spPr>
        <p:style>
          <a:lnRef idx="1">
            <a:schemeClr val="accent6"/>
          </a:lnRef>
          <a:fillRef idx="3">
            <a:schemeClr val="accent6"/>
          </a:fillRef>
          <a:effectRef idx="2">
            <a:schemeClr val="accent6"/>
          </a:effectRef>
          <a:fontRef idx="minor">
            <a:schemeClr val="lt1"/>
          </a:fontRef>
        </p:style>
        <p:txBody>
          <a:bodyPr/>
          <a:lstStyle/>
          <a:p>
            <a:pPr marL="0" indent="0" algn="just">
              <a:buNone/>
            </a:pPr>
            <a:r>
              <a:rPr lang="tk-TM" dirty="0" smtClean="0">
                <a:latin typeface="Times New Roman" panose="02020603050405020304" pitchFamily="18" charset="0"/>
                <a:cs typeface="Times New Roman" panose="02020603050405020304" pitchFamily="18" charset="0"/>
              </a:rPr>
              <a:t>	</a:t>
            </a:r>
            <a:r>
              <a:rPr lang="hr-HR" sz="3600" dirty="0" smtClean="0">
                <a:latin typeface="Times New Roman" panose="02020603050405020304" pitchFamily="18" charset="0"/>
                <a:cs typeface="Times New Roman" panose="02020603050405020304" pitchFamily="18" charset="0"/>
              </a:rPr>
              <a:t>Sýyasy </a:t>
            </a:r>
            <a:r>
              <a:rPr lang="hr-HR" sz="3600" dirty="0">
                <a:latin typeface="Times New Roman" panose="02020603050405020304" pitchFamily="18" charset="0"/>
                <a:cs typeface="Times New Roman" panose="02020603050405020304" pitchFamily="18" charset="0"/>
              </a:rPr>
              <a:t>sistemalaryň esasy maksady  jemgyýetiň dürli gatnaşyklarynyň  bähbitlerini  goramakdyr.  Onuň kömegi bilen jemgyýetde  dolandyrylýar, häkimiýet amal edilýär. Her bir syỳasy sistema döwletden, syỳasy partiỳalardan, jemgyỳetçilik guramalaryndan,  jemgyỳetçilik syýasy hereketlerinden, dinden, köpçülikleýin habar beriş serişdelerinden we ş. m. durýar. Şol bölekleriň içinde döwlet aýratyn ýeri eýeleýär. Ol syýasy sistemanyň esasy düzüm bölegidir. Syýasy sistemanyň beýleki bölekleri döwletiň daşyna jemlenýärler. Olar öz maksatlaryny diňe döwletiň üsti bilen amal edip bilýärler. Şonuň üçin olaryň hereketi, maksady döwlete tarapdyr. </a:t>
            </a:r>
            <a:endParaRPr lang="ru-RU" sz="3600" dirty="0" smtClean="0">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83927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0823" y="131885"/>
            <a:ext cx="11509131" cy="1389184"/>
          </a:xfrm>
          <a:ln/>
        </p:spPr>
        <p:style>
          <a:lnRef idx="3">
            <a:schemeClr val="lt1"/>
          </a:lnRef>
          <a:fillRef idx="1">
            <a:schemeClr val="accent6"/>
          </a:fillRef>
          <a:effectRef idx="1">
            <a:schemeClr val="accent6"/>
          </a:effectRef>
          <a:fontRef idx="minor">
            <a:schemeClr val="lt1"/>
          </a:fontRef>
        </p:style>
        <p:txBody>
          <a:bodyPr>
            <a:normAutofit fontScale="90000"/>
          </a:bodyPr>
          <a:lstStyle/>
          <a:p>
            <a:pPr lvl="0" algn="ctr">
              <a:lnSpc>
                <a:spcPct val="200000"/>
              </a:lnSpc>
            </a:pPr>
            <a:r>
              <a:rPr lang="ru-RU" dirty="0" err="1">
                <a:solidFill>
                  <a:schemeClr val="bg1"/>
                </a:solidFill>
                <a:latin typeface="Times New Roman" panose="02020603050405020304" pitchFamily="18" charset="0"/>
                <a:cs typeface="Times New Roman" panose="02020603050405020304" pitchFamily="18" charset="0"/>
              </a:rPr>
              <a:t>Syýasy</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ulgamyň</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tipleri</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hem-de</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hyzmatlary</a:t>
            </a:r>
            <a:r>
              <a:rPr lang="ru-RU" dirty="0">
                <a:solidFill>
                  <a:schemeClr val="bg1"/>
                </a:solidFill>
                <a:latin typeface="Times New Roman" panose="02020603050405020304" pitchFamily="18" charset="0"/>
                <a:cs typeface="Times New Roman" panose="02020603050405020304" pitchFamily="18" charset="0"/>
              </a:rPr>
              <a:t>.</a:t>
            </a:r>
          </a:p>
        </p:txBody>
      </p:sp>
      <p:sp>
        <p:nvSpPr>
          <p:cNvPr id="3" name="Объект 2"/>
          <p:cNvSpPr>
            <a:spLocks noGrp="1"/>
          </p:cNvSpPr>
          <p:nvPr>
            <p:ph idx="1"/>
          </p:nvPr>
        </p:nvSpPr>
        <p:spPr>
          <a:xfrm>
            <a:off x="228600" y="1825624"/>
            <a:ext cx="11711354" cy="4926867"/>
          </a:xfrm>
          <a:noFill/>
          <a:ln>
            <a:noFill/>
          </a:ln>
        </p:spPr>
        <p:style>
          <a:lnRef idx="0">
            <a:scrgbClr r="0" g="0" b="0"/>
          </a:lnRef>
          <a:fillRef idx="0">
            <a:scrgbClr r="0" g="0" b="0"/>
          </a:fillRef>
          <a:effectRef idx="0">
            <a:scrgbClr r="0" g="0" b="0"/>
          </a:effectRef>
          <a:fontRef idx="minor">
            <a:schemeClr val="accent6"/>
          </a:fontRef>
        </p:style>
        <p:txBody>
          <a:bodyPr>
            <a:normAutofit lnSpcReduction="10000"/>
          </a:bodyPr>
          <a:lstStyle/>
          <a:p>
            <a:pPr algn="just"/>
            <a:r>
              <a:rPr lang="en-US" dirty="0" err="1">
                <a:latin typeface="Times New Roman" panose="02020603050405020304" pitchFamily="18" charset="0"/>
                <a:cs typeface="Times New Roman" panose="02020603050405020304" pitchFamily="18" charset="0"/>
              </a:rPr>
              <a:t>Çemeleşmeleriň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häkimiýetiň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ösüşiniň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häsiýetini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ugruny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kesgitlemeklige</a:t>
            </a:r>
            <a:r>
              <a:rPr lang="en-US" dirty="0">
                <a:latin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cs typeface="Times New Roman" panose="02020603050405020304" pitchFamily="18" charset="0"/>
              </a:rPr>
              <a:t>uly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üns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berilýär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ykdysady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ösüşi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raýatlaryň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hukuklaryny</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azatlyklaryny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berjaý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mümkinçilikleri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raýat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kemala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gelişi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dürli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garaýýşlara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berilişi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medeniýetiň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derejesi</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başgalar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çemeleşmede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durýar</a:t>
            </a:r>
            <a:r>
              <a:rPr lang="en-US" dirty="0">
                <a:latin typeface="Times New Roman" panose="02020603050405020304" pitchFamily="18" charset="0"/>
                <a:cs typeface="Times New Roman" panose="02020603050405020304" pitchFamily="18" charset="0"/>
              </a:rPr>
              <a:t>.</a:t>
            </a:r>
            <a:endParaRPr lang="ru-RU" dirty="0" smtClean="0">
              <a:effectLst/>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durmuşda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dolandyrýanlar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dolandyrylýanlaryň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ylalaşmagy</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realistik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sagdyn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ýoly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saýlap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almaklyga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adamlaryň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hemmesiniň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gatnaşmagy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mümkinçilikler</a:t>
            </a:r>
            <a:r>
              <a:rPr lang="en-US" dirty="0">
                <a:latin typeface="Times New Roman" panose="02020603050405020304" pitchFamily="18" charset="0"/>
                <a:cs typeface="Times New Roman" panose="02020603050405020304" pitchFamily="18" charset="0"/>
              </a:rPr>
              <a:t> bar.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partiýalar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jemgyýetçilik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guramalary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köpçülikleýin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habar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beriş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serişdeleri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erkinlikden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peýdalanýarlar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Syýasy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tipine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ýokary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guramaçylyk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durnuklylyk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rasionallyk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sistemanyň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elementleriniň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funksiýalarynyň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sagdynlygy</a:t>
            </a:r>
            <a:r>
              <a:rPr lang="en-US" dirty="0">
                <a:latin typeface="Times New Roman" panose="02020603050405020304" pitchFamily="18" charset="0"/>
                <a:cs typeface="Times New Roman" panose="02020603050405020304" pitchFamily="18" charset="0"/>
              </a:rPr>
              <a:t> hem - de  </a:t>
            </a:r>
            <a:r>
              <a:rPr lang="en-US" dirty="0" err="1">
                <a:latin typeface="Times New Roman" panose="02020603050405020304" pitchFamily="18" charset="0"/>
                <a:cs typeface="Times New Roman" panose="02020603050405020304" pitchFamily="18" charset="0"/>
              </a:rPr>
              <a:t>häkimiýet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bölünişiginiň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ösen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bolmaklygy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mahsusdyr</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3995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0677" y="365125"/>
            <a:ext cx="11711352" cy="1325563"/>
          </a:xfrm>
        </p:spPr>
        <p:style>
          <a:lnRef idx="1">
            <a:schemeClr val="accent6"/>
          </a:lnRef>
          <a:fillRef idx="3">
            <a:schemeClr val="accent6"/>
          </a:fillRef>
          <a:effectRef idx="2">
            <a:schemeClr val="accent6"/>
          </a:effectRef>
          <a:fontRef idx="minor">
            <a:schemeClr val="lt1"/>
          </a:fontRef>
        </p:style>
        <p:txBody>
          <a:bodyPr>
            <a:normAutofit/>
          </a:bodyPr>
          <a:lstStyle/>
          <a:p>
            <a:pPr algn="just"/>
            <a:r>
              <a:rPr lang="en-US" sz="2800" dirty="0" err="1">
                <a:latin typeface="Times New Roman" panose="02020603050405020304" pitchFamily="18" charset="0"/>
                <a:cs typeface="Times New Roman" panose="02020603050405020304" pitchFamily="18" charset="0"/>
              </a:rPr>
              <a:t>Syýasy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sistemalary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ulanýan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metodlary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usullary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serişdeleri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boýunça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görnüşlere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bölmeklik</a:t>
            </a:r>
            <a:r>
              <a:rPr lang="en-US" sz="2800" dirty="0">
                <a:latin typeface="Times New Roman" panose="02020603050405020304" pitchFamily="18" charset="0"/>
                <a:cs typeface="Times New Roman" panose="02020603050405020304" pitchFamily="18" charset="0"/>
              </a:rPr>
              <a:t> has </a:t>
            </a:r>
            <a:r>
              <a:rPr lang="en-US" sz="2800" dirty="0" err="1">
                <a:latin typeface="Times New Roman" panose="02020603050405020304" pitchFamily="18" charset="0"/>
                <a:cs typeface="Times New Roman" panose="02020603050405020304" pitchFamily="18" charset="0"/>
              </a:rPr>
              <a:t>ýörgünlidir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tarapdan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syýasy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sistemalar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demokratik</a:t>
            </a:r>
            <a:r>
              <a:rPr lang="en-US" sz="2800" dirty="0">
                <a:latin typeface="Times New Roman" panose="02020603050405020304" pitchFamily="18" charset="0"/>
                <a:cs typeface="Times New Roman" panose="02020603050405020304" pitchFamily="18" charset="0"/>
              </a:rPr>
              <a:t> we  </a:t>
            </a:r>
            <a:r>
              <a:rPr lang="en-US" sz="2800" dirty="0" err="1">
                <a:latin typeface="Times New Roman" panose="02020603050405020304" pitchFamily="18" charset="0"/>
                <a:cs typeface="Times New Roman" panose="02020603050405020304" pitchFamily="18" charset="0"/>
              </a:rPr>
              <a:t>demokratik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däl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syýasy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sistemalara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bölünýärler</a:t>
            </a:r>
            <a:r>
              <a:rPr lang="en-US" sz="2800"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sz="half" idx="1"/>
          </p:nvPr>
        </p:nvSpPr>
        <p:spPr>
          <a:xfrm>
            <a:off x="140677" y="1825624"/>
            <a:ext cx="7438292" cy="4856530"/>
          </a:xfrm>
        </p:spPr>
        <p:style>
          <a:lnRef idx="0">
            <a:schemeClr val="accent6"/>
          </a:lnRef>
          <a:fillRef idx="3">
            <a:schemeClr val="accent6"/>
          </a:fillRef>
          <a:effectRef idx="3">
            <a:schemeClr val="accent6"/>
          </a:effectRef>
          <a:fontRef idx="minor">
            <a:schemeClr val="lt1"/>
          </a:fontRef>
        </p:style>
        <p:txBody>
          <a:bodyPr>
            <a:normAutofit fontScale="55000" lnSpcReduction="20000"/>
          </a:bodyPr>
          <a:lstStyle/>
          <a:p>
            <a:pPr marL="0" indent="0" algn="just">
              <a:lnSpc>
                <a:spcPct val="160000"/>
              </a:lnSpc>
              <a:buNone/>
            </a:pPr>
            <a:r>
              <a:rPr lang="en-US" sz="4200" u="sng" dirty="0" err="1" smtClean="0">
                <a:latin typeface="Times New Roman" panose="02020603050405020304" pitchFamily="18" charset="0"/>
                <a:cs typeface="Times New Roman" panose="02020603050405020304" pitchFamily="18" charset="0"/>
              </a:rPr>
              <a:t>Kontinental</a:t>
            </a:r>
            <a:r>
              <a:rPr lang="en-US" sz="4200" u="sng" dirty="0" smtClean="0">
                <a:latin typeface="Times New Roman" panose="02020603050405020304" pitchFamily="18" charset="0"/>
                <a:cs typeface="Times New Roman" panose="02020603050405020304" pitchFamily="18" charset="0"/>
              </a:rPr>
              <a:t> </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Ỷewropa</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sistemasy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umumy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esasy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bolan</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syýasy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medeniýete</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daýanýar</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Onda</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köne</a:t>
            </a:r>
            <a:r>
              <a:rPr lang="en-US" sz="4200" dirty="0">
                <a:latin typeface="Times New Roman" panose="02020603050405020304" pitchFamily="18" charset="0"/>
                <a:cs typeface="Times New Roman" panose="02020603050405020304" pitchFamily="18" charset="0"/>
              </a:rPr>
              <a:t> hem - de  </a:t>
            </a:r>
            <a:r>
              <a:rPr lang="en-US" sz="4200" dirty="0" err="1">
                <a:latin typeface="Times New Roman" panose="02020603050405020304" pitchFamily="18" charset="0"/>
                <a:cs typeface="Times New Roman" panose="02020603050405020304" pitchFamily="18" charset="0"/>
              </a:rPr>
              <a:t>täze</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medeniýetler</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biri</a:t>
            </a:r>
            <a:r>
              <a:rPr lang="en-US" sz="4200" dirty="0">
                <a:latin typeface="Times New Roman" panose="02020603050405020304" pitchFamily="18" charset="0"/>
                <a:cs typeface="Times New Roman" panose="02020603050405020304" pitchFamily="18" charset="0"/>
              </a:rPr>
              <a:t> - </a:t>
            </a:r>
            <a:r>
              <a:rPr lang="en-US" sz="4200" dirty="0" err="1">
                <a:latin typeface="Times New Roman" panose="02020603050405020304" pitchFamily="18" charset="0"/>
                <a:cs typeface="Times New Roman" panose="02020603050405020304" pitchFamily="18" charset="0"/>
              </a:rPr>
              <a:t>birleri</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bilen</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oňşup</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hereket</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edýärler</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köne</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bilen</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täzäniň</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gymmatlyklary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özüňi</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alyp</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baryş</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kadalary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utgaşykly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dowam</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edýär</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Partiýalaryň</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bähbitler</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boýunça</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toparlaryň</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talaplarynyň</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halkyň</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talaplary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bilen</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gabat</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gelmeýän</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halatlary</a:t>
            </a:r>
            <a:r>
              <a:rPr lang="en-US" sz="4200" dirty="0">
                <a:latin typeface="Times New Roman" panose="02020603050405020304" pitchFamily="18" charset="0"/>
                <a:cs typeface="Times New Roman" panose="02020603050405020304" pitchFamily="18" charset="0"/>
              </a:rPr>
              <a:t> hem </a:t>
            </a:r>
            <a:r>
              <a:rPr lang="en-US" sz="4200" dirty="0" err="1">
                <a:latin typeface="Times New Roman" panose="02020603050405020304" pitchFamily="18" charset="0"/>
                <a:cs typeface="Times New Roman" panose="02020603050405020304" pitchFamily="18" charset="0"/>
              </a:rPr>
              <a:t>ýüze</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çykýar</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Şeýle</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halatlarda</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jemgyýetiň</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durnuklylygy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syýasy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tertip</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üçin</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howply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ýagdaýlaryň</a:t>
            </a:r>
            <a:r>
              <a:rPr lang="en-US" sz="4200" dirty="0">
                <a:latin typeface="Times New Roman" panose="02020603050405020304" pitchFamily="18" charset="0"/>
                <a:cs typeface="Times New Roman" panose="02020603050405020304" pitchFamily="18" charset="0"/>
              </a:rPr>
              <a:t>  hem </a:t>
            </a:r>
            <a:r>
              <a:rPr lang="en-US" sz="4200" dirty="0" err="1">
                <a:latin typeface="Times New Roman" panose="02020603050405020304" pitchFamily="18" charset="0"/>
                <a:cs typeface="Times New Roman" panose="02020603050405020304" pitchFamily="18" charset="0"/>
              </a:rPr>
              <a:t>ýüze</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çykmagy</a:t>
            </a:r>
            <a:r>
              <a:rPr lang="en-US" sz="4200" dirty="0">
                <a:latin typeface="Times New Roman" panose="02020603050405020304" pitchFamily="18" charset="0"/>
                <a:cs typeface="Times New Roman" panose="02020603050405020304" pitchFamily="18" charset="0"/>
              </a:rPr>
              <a:t> </a:t>
            </a:r>
            <a:r>
              <a:rPr lang="en-US" sz="4200" dirty="0" err="1">
                <a:latin typeface="Times New Roman" panose="02020603050405020304" pitchFamily="18" charset="0"/>
                <a:cs typeface="Times New Roman" panose="02020603050405020304" pitchFamily="18" charset="0"/>
              </a:rPr>
              <a:t>mümkin</a:t>
            </a:r>
            <a:r>
              <a:rPr lang="en-US" sz="4200" dirty="0">
                <a:latin typeface="Times New Roman" panose="02020603050405020304" pitchFamily="18" charset="0"/>
                <a:cs typeface="Times New Roman" panose="02020603050405020304" pitchFamily="18" charset="0"/>
              </a:rPr>
              <a:t>.</a:t>
            </a:r>
            <a:endParaRPr lang="ru-RU" sz="4200" dirty="0" smtClean="0">
              <a:effectLst/>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sz="half" idx="2"/>
          </p:nvPr>
        </p:nvSpPr>
        <p:spPr>
          <a:xfrm>
            <a:off x="7693268" y="1825624"/>
            <a:ext cx="4158761" cy="4759813"/>
          </a:xfrm>
        </p:spPr>
        <p:style>
          <a:lnRef idx="1">
            <a:schemeClr val="accent6"/>
          </a:lnRef>
          <a:fillRef idx="3">
            <a:schemeClr val="accent6"/>
          </a:fillRef>
          <a:effectRef idx="2">
            <a:schemeClr val="accent6"/>
          </a:effectRef>
          <a:fontRef idx="minor">
            <a:schemeClr val="lt1"/>
          </a:fontRef>
        </p:style>
        <p:txBody>
          <a:bodyPr>
            <a:normAutofit fontScale="55000" lnSpcReduction="20000"/>
          </a:bodyPr>
          <a:lstStyle/>
          <a:p>
            <a:pPr marL="0" indent="0" algn="just">
              <a:lnSpc>
                <a:spcPct val="170000"/>
              </a:lnSpc>
              <a:buNone/>
            </a:pPr>
            <a:r>
              <a:rPr lang="en-US" sz="3800" dirty="0" err="1" smtClean="0">
                <a:latin typeface="Times New Roman" panose="02020603050405020304" pitchFamily="18" charset="0"/>
                <a:cs typeface="Times New Roman" panose="02020603050405020304" pitchFamily="18" charset="0"/>
              </a:rPr>
              <a:t>I</a:t>
            </a:r>
            <a:r>
              <a:rPr lang="en-US" sz="3800" u="sng" dirty="0" err="1" smtClean="0">
                <a:latin typeface="Times New Roman" panose="02020603050405020304" pitchFamily="18" charset="0"/>
                <a:cs typeface="Times New Roman" panose="02020603050405020304" pitchFamily="18" charset="0"/>
              </a:rPr>
              <a:t>ndustriýa</a:t>
            </a:r>
            <a:r>
              <a:rPr lang="en-US" sz="3800" u="sng" dirty="0" smtClean="0">
                <a:latin typeface="Times New Roman" panose="02020603050405020304" pitchFamily="18" charset="0"/>
                <a:cs typeface="Times New Roman" panose="02020603050405020304" pitchFamily="18" charset="0"/>
              </a:rPr>
              <a:t>  </a:t>
            </a:r>
            <a:r>
              <a:rPr lang="en-US" sz="3800" u="sng" dirty="0" err="1">
                <a:latin typeface="Times New Roman" panose="02020603050405020304" pitchFamily="18" charset="0"/>
                <a:cs typeface="Times New Roman" panose="02020603050405020304" pitchFamily="18" charset="0"/>
              </a:rPr>
              <a:t>çenli</a:t>
            </a:r>
            <a:r>
              <a:rPr lang="en-US" sz="3800" u="sng" dirty="0">
                <a:latin typeface="Times New Roman" panose="02020603050405020304" pitchFamily="18" charset="0"/>
                <a:cs typeface="Times New Roman" panose="02020603050405020304" pitchFamily="18" charset="0"/>
              </a:rPr>
              <a:t> hem</a:t>
            </a:r>
            <a:r>
              <a:rPr lang="en-US" sz="3800" dirty="0">
                <a:latin typeface="Times New Roman" panose="02020603050405020304" pitchFamily="18" charset="0"/>
                <a:cs typeface="Times New Roman" panose="02020603050405020304" pitchFamily="18" charset="0"/>
              </a:rPr>
              <a:t> - de  </a:t>
            </a:r>
            <a:r>
              <a:rPr lang="en-US" sz="3800" dirty="0" err="1">
                <a:latin typeface="Times New Roman" panose="02020603050405020304" pitchFamily="18" charset="0"/>
                <a:cs typeface="Times New Roman" panose="02020603050405020304" pitchFamily="18" charset="0"/>
              </a:rPr>
              <a:t>kem</a:t>
            </a:r>
            <a:r>
              <a:rPr lang="en-US" sz="3800" dirty="0">
                <a:latin typeface="Times New Roman" panose="02020603050405020304" pitchFamily="18" charset="0"/>
                <a:cs typeface="Times New Roman" panose="02020603050405020304" pitchFamily="18" charset="0"/>
              </a:rPr>
              <a:t> - </a:t>
            </a:r>
            <a:r>
              <a:rPr lang="en-US" sz="3800" dirty="0" err="1">
                <a:latin typeface="Times New Roman" panose="02020603050405020304" pitchFamily="18" charset="0"/>
                <a:cs typeface="Times New Roman" panose="02020603050405020304" pitchFamily="18" charset="0"/>
              </a:rPr>
              <a:t>käs</a:t>
            </a:r>
            <a:r>
              <a:rPr lang="en-US" sz="3800" dirty="0">
                <a:latin typeface="Times New Roman" panose="02020603050405020304" pitchFamily="18" charset="0"/>
                <a:cs typeface="Times New Roman" panose="02020603050405020304" pitchFamily="18" charset="0"/>
              </a:rPr>
              <a:t>  industrial  </a:t>
            </a:r>
            <a:r>
              <a:rPr lang="en-US" sz="3800" dirty="0" err="1">
                <a:latin typeface="Times New Roman" panose="02020603050405020304" pitchFamily="18" charset="0"/>
                <a:cs typeface="Times New Roman" panose="02020603050405020304" pitchFamily="18" charset="0"/>
              </a:rPr>
              <a:t>syýasy</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sistemalaryň</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gatyşyk</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syýasy</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medeniýeti</a:t>
            </a:r>
            <a:r>
              <a:rPr lang="en-US" sz="3800" dirty="0">
                <a:latin typeface="Times New Roman" panose="02020603050405020304" pitchFamily="18" charset="0"/>
                <a:cs typeface="Times New Roman" panose="02020603050405020304" pitchFamily="18" charset="0"/>
              </a:rPr>
              <a:t> bar. </a:t>
            </a:r>
            <a:r>
              <a:rPr lang="en-US" sz="3800" dirty="0" err="1">
                <a:latin typeface="Times New Roman" panose="02020603050405020304" pitchFamily="18" charset="0"/>
                <a:cs typeface="Times New Roman" panose="02020603050405020304" pitchFamily="18" charset="0"/>
              </a:rPr>
              <a:t>Onda</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däp</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bolan</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gymmatlyklar</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kadalar</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düzgünler</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bilen</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bir</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hatarda</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Günbataryň</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syýasy</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sistemasynyň</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düzüm</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bölekleri</a:t>
            </a:r>
            <a:r>
              <a:rPr lang="en-US" sz="3800" dirty="0">
                <a:latin typeface="Times New Roman" panose="02020603050405020304" pitchFamily="18" charset="0"/>
                <a:cs typeface="Times New Roman" panose="02020603050405020304" pitchFamily="18" charset="0"/>
              </a:rPr>
              <a:t> – de  </a:t>
            </a:r>
            <a:r>
              <a:rPr lang="en-US" sz="3800" dirty="0" err="1">
                <a:latin typeface="Times New Roman" panose="02020603050405020304" pitchFamily="18" charset="0"/>
                <a:cs typeface="Times New Roman" panose="02020603050405020304" pitchFamily="18" charset="0"/>
              </a:rPr>
              <a:t>hereket</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edýär</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parlament</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ähliumumy</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saýlaw</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hukugy</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syýasy</a:t>
            </a:r>
            <a:r>
              <a:rPr lang="en-US" sz="3800" dirty="0">
                <a:latin typeface="Times New Roman" panose="02020603050405020304" pitchFamily="18" charset="0"/>
                <a:cs typeface="Times New Roman" panose="02020603050405020304" pitchFamily="18" charset="0"/>
              </a:rPr>
              <a:t> </a:t>
            </a:r>
            <a:r>
              <a:rPr lang="en-US" sz="3800" dirty="0" err="1">
                <a:latin typeface="Times New Roman" panose="02020603050405020304" pitchFamily="18" charset="0"/>
                <a:cs typeface="Times New Roman" panose="02020603050405020304" pitchFamily="18" charset="0"/>
              </a:rPr>
              <a:t>partiýalar</a:t>
            </a:r>
            <a:r>
              <a:rPr lang="en-US" sz="3800" dirty="0">
                <a:latin typeface="Times New Roman" panose="02020603050405020304" pitchFamily="18" charset="0"/>
                <a:cs typeface="Times New Roman" panose="02020603050405020304" pitchFamily="18" charset="0"/>
              </a:rPr>
              <a:t>  we </a:t>
            </a:r>
            <a:r>
              <a:rPr lang="en-US" sz="3800" dirty="0" err="1">
                <a:latin typeface="Times New Roman" panose="02020603050405020304" pitchFamily="18" charset="0"/>
                <a:cs typeface="Times New Roman" panose="02020603050405020304" pitchFamily="18" charset="0"/>
              </a:rPr>
              <a:t>ş.m</a:t>
            </a:r>
            <a:r>
              <a:rPr lang="en-US" sz="3800" dirty="0">
                <a:latin typeface="Times New Roman" panose="02020603050405020304" pitchFamily="18" charset="0"/>
                <a:cs typeface="Times New Roman" panose="02020603050405020304" pitchFamily="18" charset="0"/>
              </a:rPr>
              <a:t>.).</a:t>
            </a:r>
            <a:endParaRPr lang="ru-RU" sz="3800" dirty="0" smtClean="0">
              <a:effectLst/>
              <a:latin typeface="Times New Roman" panose="02020603050405020304" pitchFamily="18" charset="0"/>
              <a:cs typeface="Times New Roman" panose="02020603050405020304" pitchFamily="18" charset="0"/>
            </a:endParaRPr>
          </a:p>
          <a:p>
            <a:pPr>
              <a:lnSpc>
                <a:spcPct val="170000"/>
              </a:lnSpc>
            </a:pPr>
            <a:endParaRPr lang="ru-RU" dirty="0"/>
          </a:p>
        </p:txBody>
      </p:sp>
    </p:spTree>
    <p:extLst>
      <p:ext uri="{BB962C8B-B14F-4D97-AF65-F5344CB8AC3E}">
        <p14:creationId xmlns:p14="http://schemas.microsoft.com/office/powerpoint/2010/main" val="1940192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tk-TM" dirty="0" smtClean="0"/>
              <a:t>Syýasy režimleriň esasy görnüşleri</a:t>
            </a:r>
            <a:endParaRPr lang="ru-RU" dirty="0"/>
          </a:p>
        </p:txBody>
      </p:sp>
      <p:graphicFrame>
        <p:nvGraphicFramePr>
          <p:cNvPr id="4" name="Содержимое 3"/>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8372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dirty="0" smtClean="0">
                <a:latin typeface="Times New Roman" panose="02020603050405020304" pitchFamily="18" charset="0"/>
                <a:cs typeface="Times New Roman" panose="02020603050405020304" pitchFamily="18" charset="0"/>
              </a:rPr>
              <a:t>DESPOTIZM</a:t>
            </a:r>
            <a:endParaRPr lang="ru-RU" dirty="0">
              <a:latin typeface="Times New Roman" panose="02020603050405020304" pitchFamily="18" charset="0"/>
              <a:cs typeface="Times New Roman" panose="02020603050405020304"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155978454"/>
              </p:ext>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3431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dirty="0" smtClean="0"/>
              <a:t>TIRANIÝA</a:t>
            </a:r>
            <a:endParaRPr lang="ru-RU" dirty="0"/>
          </a:p>
        </p:txBody>
      </p:sp>
      <p:graphicFrame>
        <p:nvGraphicFramePr>
          <p:cNvPr id="4" name="Содержимое 3"/>
          <p:cNvGraphicFramePr>
            <a:graphicFrameLocks noGrp="1"/>
          </p:cNvGraphicFramePr>
          <p:nvPr>
            <p:ph idx="1"/>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1715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solidFill>
                  <a:srgbClr val="FF0000"/>
                </a:solidFill>
              </a:rPr>
              <a:t>Totalitarizm</a:t>
            </a:r>
            <a:endParaRPr lang="ru-RU" b="1" dirty="0">
              <a:solidFill>
                <a:srgbClr val="FF0000"/>
              </a:solidFill>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336514387"/>
              </p:ext>
            </p:extLst>
          </p:nvPr>
        </p:nvGraphicFramePr>
        <p:xfrm>
          <a:off x="1981200" y="1600201"/>
          <a:ext cx="9397042"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6275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997</Words>
  <Application>Microsoft Office PowerPoint</Application>
  <PresentationFormat>Произвольный</PresentationFormat>
  <Paragraphs>60</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Syýasy ulgam we onuň gurluşy.</vt:lpstr>
      <vt:lpstr>Jemgyýetiň syýasy ulgamynyň gurluşy.</vt:lpstr>
      <vt:lpstr>Презентация PowerPoint</vt:lpstr>
      <vt:lpstr>Syýasy ulgamyň tipleri hem-de hyzmatlary.</vt:lpstr>
      <vt:lpstr>Syýasy  sistemalary ulanýan  metodlary, usullary, serişdeleri boýunça  görnüşlere bölmeklik has ýörgünlidir. Şu tarapdan syýasy sistemalar  demokratik we  demokratik däl syýasy  sistemalara bölünýärler.</vt:lpstr>
      <vt:lpstr>Syýasy režimleriň esasy görnüşleri</vt:lpstr>
      <vt:lpstr>DESPOTIZM</vt:lpstr>
      <vt:lpstr>TIRANIÝA</vt:lpstr>
      <vt:lpstr>Totalitarizm</vt:lpstr>
      <vt:lpstr>Презентация PowerPoint</vt:lpstr>
      <vt:lpstr>Awtoritarizm</vt:lpstr>
      <vt:lpstr>Demoktatiýa</vt:lpstr>
      <vt:lpstr> Syýasy sistema jemgyýetde köp funksiýalary ýerine ýetirýär. Olaryň esasylary jemgyýeti jebisleşdirmek, düzgünleşdirmek mobilizlemek paýlaýjylyk   funksiýalarydyr.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Syýasy ulgam we onuň gurluşy.</dc:title>
  <dc:creator>Lenovo</dc:creator>
  <cp:lastModifiedBy>Haci_compyuter</cp:lastModifiedBy>
  <cp:revision>8</cp:revision>
  <dcterms:created xsi:type="dcterms:W3CDTF">2019-10-10T07:34:50Z</dcterms:created>
  <dcterms:modified xsi:type="dcterms:W3CDTF">2021-09-21T10:56:44Z</dcterms:modified>
</cp:coreProperties>
</file>