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6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208695-EB26-4FD4-8D90-BC9774D65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FB7AA3-40ED-437E-A7A0-32C55DCA6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CD022B-A3A7-4BCC-8BFB-EE83F47A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C76EE-10C0-46B6-B3DC-6FDCD440A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67C204-338B-4265-88B3-E0E15DF0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62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9D882-4F4A-43C2-888D-25C1256C2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3F3992-487A-4D4A-92E7-B50DBBD5A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6B26C9-3BBC-452F-B1B8-AC37CDAAA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AF7B3-B467-448C-9D8A-19F2DF66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C986AF-F25D-42C9-B063-A4072949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248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D7302E6-69C7-4C9E-98A3-6C6708C665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81D8FA-5C5D-460A-BDDB-F933742CA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4B5510-A220-450E-933F-43AB5C998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2586FE-3EDE-441A-9777-C7DA582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A6BD7E-94F7-4756-B7F5-85AB5F8D6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3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06377D-01BA-4410-A4A0-C2CBEB03F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CEC078-4DD1-4260-A9D6-03FA5D11B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9DE189-9A7B-4EC6-9321-9C488B3F5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6FEF44-9E9A-41AB-BBDD-54324CAE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2C59FE-AA46-4397-8F27-79DE89046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504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B91A6-4938-45B6-859B-4BBB332C4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20E71-CAB1-416D-B5AF-D4DCEBF0B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1ED3A5-7702-4F55-9760-58ABC18F4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FC3C76-D387-4343-A9E4-4E2317072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E20254-1913-4C89-A5D8-BF6ED32A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90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75B161-3925-4719-A9D5-5C1583F69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F67758-68B1-4FCE-8D4D-DE7D77F27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D011FA-E254-4838-88E3-5252F5CBE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CEF91D-52E1-4FA9-B99D-BBE60617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E5934E-5D6A-469D-A583-8EC2B6D14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4932C4-1293-4856-8AA5-5A1D2CBC7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88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0DDB44-0300-4DA9-890B-CBE13241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E90BCC-EDB8-41C3-AD15-6A6C7268D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611135-8FE7-4898-A50B-EB33F5102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197D8B1-3BE8-4E0D-842E-91C3449E8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E674376-CE4B-48A0-9EA4-23DF11572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B439DFD-4C6F-489E-823A-F03A1512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D452069-58C5-48FF-8AAC-FF82915EE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E72AF03-F1C1-44A2-A6B5-C784D689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93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7047EF-BBD8-4D0B-A087-759357A89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488E92-933F-436E-9947-3B067410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E50E3DC-0772-4B5D-B24B-4011393D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CF6DE8-D1E6-4E17-88E1-6407765DD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64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BA831C-65BB-4C17-9DFD-F2D17B6B7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D432D49-10FD-4F46-938A-15F2D6C6F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133324-905C-445A-830F-30FE19608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68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2A39B3-D0AB-4953-A9C0-B6FB2D85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93F64C-28DA-4486-BAED-508DE3515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EAC8CD7-31AA-40B3-8B35-025030C0E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1D59B4-6E40-418D-A4D4-98951272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45088F-E801-40FE-BB8E-AFA1DA14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8D9B58-A0D8-4D46-8122-8C941A42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95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B13F29-12B5-4E0A-A9EE-13634D410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FB4AE34-C057-4C99-8EF7-514F64808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3CDAF6-E89B-47AB-BA3D-40C63AB73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08E4D9-570F-4059-A711-978D22C5C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081B72-87E2-4964-9091-53EEA0E99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8629D9-22E8-45A3-A67A-A36369E7C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89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3A6D1-090D-4B2D-A835-90A3B7FDF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AD6548-39A8-41B9-B221-2E9F51364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E1F7B4-E48F-4166-A3D0-37B32B58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4677F-60EC-4C0B-BC85-D94101ED9781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1BB85A-321C-4628-9F9B-7A44AC57D8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B51CBC-A490-4B61-8886-3F3504DBC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959FC-A575-4553-BF28-D6139D1F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04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D6266-7E7A-4DCD-A624-34EF5F382D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>
            <a:normAutofit/>
          </a:bodyPr>
          <a:lstStyle/>
          <a:p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Elektromontaž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gurnamasynyň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soraglary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A95316A-134F-4717-AECE-6EB921EC1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745390"/>
            <a:ext cx="12192000" cy="2684462"/>
          </a:xfrm>
        </p:spPr>
        <p:txBody>
          <a:bodyPr>
            <a:normAutofit lnSpcReduction="1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goralmasy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üpçün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prosessinde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ammarlarda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408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70791B-DD04-4926-B2E8-9CA5C3E707BB}"/>
              </a:ext>
            </a:extLst>
          </p:cNvPr>
          <p:cNvSpPr/>
          <p:nvPr/>
        </p:nvSpPr>
        <p:spPr>
          <a:xfrm>
            <a:off x="0" y="0"/>
            <a:ext cx="12192000" cy="6720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görkezilende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masştabsyz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стрeлка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peýkam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togalak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häsiýetlendiriji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waka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Aşagynda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zähmet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çekmek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adamlara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zähmetiň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ösüşiniň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gidişi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diýip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düşünýär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ösüşiň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gidişiniň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garaşmagyna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tehnalogik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baglanşygy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Meselem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elektromantaž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işleri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proklatkadan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gyzmagyna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garaşylmagy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tabşyrma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elektrokonstruksiýasy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ş. m.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Wakanyň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aşagynda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işjeň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kesgitlemegiň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jemi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düşündirilýär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ortada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ahyrky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netije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birnäçe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öňdäki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waka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wakadan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çykyp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indiki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başlamaga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mümkinçilik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döretmeli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Waka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gitmeýär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olarbir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döreýär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wakaň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belgisi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tegelegiň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içinde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ýerleşdirilen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tk-TM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serişdesini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peýkam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şekilli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belleni-len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häsiýetlendirýän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ösüşiň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gidişine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tehnalogiýa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baglylykda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peýkam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ştrih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bellenilen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Peýkam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çyzygyň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golaýyndaky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siferler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gününiň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dowamlylygyny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707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D6E5DD4-0F44-44F3-A42B-529EACF87178}"/>
              </a:ext>
            </a:extLst>
          </p:cNvPr>
          <p:cNvSpPr/>
          <p:nvPr/>
        </p:nvSpPr>
        <p:spPr>
          <a:xfrm>
            <a:off x="0" y="0"/>
            <a:ext cx="12367260" cy="6720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 algn="ctr">
              <a:lnSpc>
                <a:spcPct val="103000"/>
              </a:lnSpc>
              <a:spcAft>
                <a:spcPts val="25"/>
              </a:spcAft>
            </a:pPr>
            <a:r>
              <a:rPr lang="ru-RU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Önümçlikde</a:t>
            </a:r>
            <a:r>
              <a:rPr lang="ru-RU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inžiner</a:t>
            </a:r>
            <a:r>
              <a:rPr lang="ru-RU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taýýarlygy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Elektromantaž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ýetirilende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bellenilen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zähmetiň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sarpedilmegi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material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resurslary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ekspluatasiýa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oňat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hilli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ýetirilmegi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ösmeginiň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maksady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inžineri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döredilýär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uçaskasyna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smeta-şertnamaň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bölümi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elektromontaž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ussahanasy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uçastkasy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ammar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transport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uçastogyna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uçastoga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perspektiw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dokumentiniň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saklanylmagy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öwrenmek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ýetmezçiligiň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ýüze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çykmagy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hem-de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edara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bilelikde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zerur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üýtgeşikligi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girizmek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Elektromontaž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edara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zawoda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montažlara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Ondan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başga-da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perspektiw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smata-şertnama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bölümi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bilelikde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hemme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smeta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dokumentasiýasyny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barlaýar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860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97F815-2516-462C-8B04-028037FD0AD2}"/>
              </a:ext>
            </a:extLst>
          </p:cNvPr>
          <p:cNvSpPr/>
          <p:nvPr/>
        </p:nvSpPr>
        <p:spPr>
          <a:xfrm>
            <a:off x="0" y="0"/>
            <a:ext cx="12192000" cy="7162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üstünde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işläp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ýüze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çykýan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deffekti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düzedilýär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Gündelik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gatnaşmagy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aýratyn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görnüşini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kesgitleýär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Ýyllyk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meýilnamasy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yetirmek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materiallaryň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wedomosty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Buýrujy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nobatdaky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ylalaşylýar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tehniki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uçastogynyň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naboryny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amala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aşyrýar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meýilnamasyny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meýilnamasy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bloklary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eskizi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taý-ýarlanýar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Kanunalaýyklykda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buýrujyň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kalkulýasiýasy</a:t>
            </a: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ýetirilende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hiliniň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bolmagyny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çäk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kartasy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materiallaryň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obýektiň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uçastogynyň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işlenilýär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obýektiň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meýilnamasy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kabul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dokumentasyýanyň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awtorçylygyny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. </a:t>
            </a: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04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03438EC-854C-41DC-8A4E-B62B13FD85E6}"/>
              </a:ext>
            </a:extLst>
          </p:cNvPr>
          <p:cNvSpPr/>
          <p:nvPr/>
        </p:nvSpPr>
        <p:spPr>
          <a:xfrm>
            <a:off x="0" y="0"/>
            <a:ext cx="12192000" cy="6655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Smeta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şertnama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bölümi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genpotratçy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kömekçi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potratçy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şertnamasynyň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düzilişi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kömekçi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potratçy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obýektlerdäki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kärhana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meýilnama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uprawleniýasy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goşulanda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kompleksi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bölekleýin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etap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smeta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dokumentasyýasynyň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ylalaşydy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buýrujynyň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ýetilişine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barlamak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awansyň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möçberiniň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kesgitlenişi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buýrujy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bölekleýin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barlamak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smetany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kesgitlemek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Bitirilen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ölçegi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geçirilende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genpotratçynyň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buýrujynyň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şertmamasynda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kemçilik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ýüze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çyksa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smeta-şertnama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bölümi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talapkärdir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Elektromantaž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ussahana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bilelikde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meýilnama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kalkulýasiýa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gabat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eskizi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gündelik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buýrmasy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uçastkasynyň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meýdançasyna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eltip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74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4C3E8A1-2334-4B15-BEC9-FED3655132E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" y="0"/>
            <a:ext cx="1175004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2481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30E0F74-70C0-4712-B8E5-6B00E71D85B7}"/>
              </a:ext>
            </a:extLst>
          </p:cNvPr>
          <p:cNvSpPr/>
          <p:nvPr/>
        </p:nvSpPr>
        <p:spPr>
          <a:xfrm>
            <a:off x="0" y="0"/>
            <a:ext cx="12192000" cy="6466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tk-TM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Komplekt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uçastkasy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gurallary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sklatda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hojalyk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kanteý-neri,montaž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meýdançasyna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eltip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berýär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tk-TM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içine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sanowynyň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ýazgylaryny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fiziki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işini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smeta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bahasy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zähmet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göwrüminiň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adamlaryň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zerur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serişdesiniň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ulaldylan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grafigi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materiallaryň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kabul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edilmegi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binany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tabşykmak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ýerleýiş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meýdançasy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ýaşaýyş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otaglaryň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mantažy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kärhanasy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goşulan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maliýa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içki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meýdançada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gatnawyň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tehniki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howpsyzlygyň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tebigaty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goramak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meýdança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suw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eltmek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enjamlaryny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ş. m. </a:t>
            </a:r>
            <a:r>
              <a:rPr lang="tk-TM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taýýarlaýjy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uçastka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uprawleniýaň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isgärleri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edarasy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uprawleniýaň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hasabyna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inžener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taýýarlygy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Haçanda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çyzykly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inžener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tehniki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işgärler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ýolbaşçylyk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edende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431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4C5397A-619E-4F4C-A6FE-FB2CF713FBD0}"/>
              </a:ext>
            </a:extLst>
          </p:cNvPr>
          <p:cNvSpPr/>
          <p:nvPr/>
        </p:nvSpPr>
        <p:spPr>
          <a:xfrm>
            <a:off x="0" y="0"/>
            <a:ext cx="1219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 proýekt işi öz içine alýar: çylşyrymly elektrik enjamlarynyň montaž tehnalogik kartalary, elektrik geçiriji düwünler we ikinji zynjyr aýratyn iş binanyň önümçilik elektromontaž kalendar meýilnamasy, materiallaryň we enjamlaryň komplekt wedomosty; nobat boýunça materiallaryň egrilmek grafigi, konstruksiýasy we montaž işleri, montaž maşynyň hökmany wedomosty, mehanizmlar, apparatlar, enjamlar we gurallar, zähmeti goramak, hünärli işçi güýjiň kalendar meýilnama grafik hereketi, elektromontaž işleriniň dowamlylygy.</a:t>
            </a:r>
            <a:endParaRPr lang="ru-RU" sz="30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0EB6870-973D-46D1-A624-3E3F7B354F25}"/>
              </a:ext>
            </a:extLst>
          </p:cNvPr>
          <p:cNvSpPr/>
          <p:nvPr/>
        </p:nvSpPr>
        <p:spPr>
          <a:xfrm>
            <a:off x="0" y="3785653"/>
            <a:ext cx="12192000" cy="2441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Tehnologik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kartada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şu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soraglara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seredilýar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Elektromontažyň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fiziki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häsiýeti-ni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görkezýän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göwrüm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ýetiriliş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tehnalogiýasy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toporyň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kwallifikasi-ýasy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zerur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maşynlaryň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wedomasty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mehanizmlar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gurallar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wedomosti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kalendar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yzygider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metodyny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zähmeti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goramak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158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488DC61-7D86-4DAE-A49C-BADEB8EEE35F}"/>
              </a:ext>
            </a:extLst>
          </p:cNvPr>
          <p:cNvSpPr/>
          <p:nvPr/>
        </p:nvSpPr>
        <p:spPr>
          <a:xfrm>
            <a:off x="0" y="434340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karta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hökmany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dokument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elektromantaž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zähmeti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goramak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Karta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işlenip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merkezleşdirilen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düzgüne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görä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ministerstwa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wedomost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tassyklanylýar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ýerlidir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tehnologik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prosesde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taýýarlaýarlar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0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568E0C5-8C35-430E-886D-0A951A4FA811}"/>
              </a:ext>
            </a:extLst>
          </p:cNvPr>
          <p:cNvSpPr/>
          <p:nvPr/>
        </p:nvSpPr>
        <p:spPr>
          <a:xfrm>
            <a:off x="0" y="2373332"/>
            <a:ext cx="12192000" cy="3813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bolmadyk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taýýar-lanýar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dykyz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sanalan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elementleriň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diňe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Gurluşykda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gurnama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awtomatika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düzgin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 (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сетовое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meýilleşdirilişi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uprawleniýesi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ulanylýar.Esasan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metotda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ýatyr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gaýtadan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işlenen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grafik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şertli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ykdysady-matematika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öndüriji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işgärleriň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Grafik-de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görkezilen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işleri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tehnologik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yzygider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baglanyşygy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ýetirilmegi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anyk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görkezilen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berjaý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etmek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wagty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haýsy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tabşyryga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44666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0AF182E-7632-4705-ACCF-1434A1A21435}"/>
              </a:ext>
            </a:extLst>
          </p:cNvPr>
          <p:cNvSpPr/>
          <p:nvPr/>
        </p:nvSpPr>
        <p:spPr>
          <a:xfrm>
            <a:off x="0" y="1"/>
            <a:ext cx="12192000" cy="3867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Özara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baglanşykda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aýratyn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işleriň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ýetirilmegi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grafikde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tabşyrylmaly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tabşyrmak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materiallary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ş. m.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kompleksinde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haýsy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edaranyň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gatnaşma-gynda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hem-de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diňe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ýetirilende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eger-de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gurluşykda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meýilleşdiriş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uprawleniýa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girizilmedik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bolsa-da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diňe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özbaşdak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aýratyn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bölegini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tutýar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torly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grafigiň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3E648D2-144D-4A9C-9A94-3EC5AE84035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772" y="3429000"/>
            <a:ext cx="5320348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00122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403</Words>
  <Application>Microsoft Office PowerPoint</Application>
  <PresentationFormat>Широкоэкранный</PresentationFormat>
  <Paragraphs>20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Elektromontaž işleriniň gurnamasynyň umumy soraglary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Elektromontaž işleriniň gurnamasynyň umumy soraglary</dc:title>
  <dc:creator>LENOVO</dc:creator>
  <cp:lastModifiedBy>LENOVO</cp:lastModifiedBy>
  <cp:revision>2</cp:revision>
  <dcterms:created xsi:type="dcterms:W3CDTF">2020-12-07T08:36:49Z</dcterms:created>
  <dcterms:modified xsi:type="dcterms:W3CDTF">2020-12-07T08:45:36Z</dcterms:modified>
</cp:coreProperties>
</file>