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2" r:id="rId6"/>
    <p:sldId id="260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E543-DE32-4518-AFDB-330D7B4EE4EB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84E3F-D5CF-4A8A-B5E3-240A6D8ED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422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E543-DE32-4518-AFDB-330D7B4EE4EB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84E3F-D5CF-4A8A-B5E3-240A6D8ED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822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E543-DE32-4518-AFDB-330D7B4EE4EB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84E3F-D5CF-4A8A-B5E3-240A6D8ED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871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E543-DE32-4518-AFDB-330D7B4EE4EB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84E3F-D5CF-4A8A-B5E3-240A6D8ED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521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E543-DE32-4518-AFDB-330D7B4EE4EB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84E3F-D5CF-4A8A-B5E3-240A6D8ED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321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E543-DE32-4518-AFDB-330D7B4EE4EB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84E3F-D5CF-4A8A-B5E3-240A6D8ED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142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E543-DE32-4518-AFDB-330D7B4EE4EB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84E3F-D5CF-4A8A-B5E3-240A6D8ED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689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E543-DE32-4518-AFDB-330D7B4EE4EB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84E3F-D5CF-4A8A-B5E3-240A6D8ED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76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E543-DE32-4518-AFDB-330D7B4EE4EB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84E3F-D5CF-4A8A-B5E3-240A6D8ED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624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E543-DE32-4518-AFDB-330D7B4EE4EB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84E3F-D5CF-4A8A-B5E3-240A6D8ED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334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E543-DE32-4518-AFDB-330D7B4EE4EB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84E3F-D5CF-4A8A-B5E3-240A6D8ED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509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9E543-DE32-4518-AFDB-330D7B4EE4EB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84E3F-D5CF-4A8A-B5E3-240A6D8ED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017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5315" y="365126"/>
            <a:ext cx="11641015" cy="795460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sq-AL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Kuwwatly işewür gatlagyň kemala gelmegi.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15" y="1160586"/>
            <a:ext cx="11641015" cy="5565529"/>
          </a:xfrm>
        </p:spPr>
      </p:pic>
      <p:sp>
        <p:nvSpPr>
          <p:cNvPr id="7" name="Прямоугольник 6"/>
          <p:cNvSpPr/>
          <p:nvPr/>
        </p:nvSpPr>
        <p:spPr>
          <a:xfrm>
            <a:off x="325316" y="1160586"/>
            <a:ext cx="11641014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cs-CZ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sq-AL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Orta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synp</a:t>
            </a:r>
            <a:r>
              <a:rPr lang="cs-CZ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adalgasynyň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many-mazmuny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täzelenýän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kuwwatly işewür gatlagyň kemala gelmegi. </a:t>
            </a:r>
            <a:endParaRPr lang="ru-RU" sz="20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Ýurtda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q-AL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nte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sq-AL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lektual elitany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ň </a:t>
            </a:r>
            <a:r>
              <a:rPr lang="sq-AL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kemala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gelmegi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095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sq-AL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Orta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synp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adalgasynyň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many-mazmuny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72561" y="1600200"/>
            <a:ext cx="6963508" cy="508195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Aslynda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adamzat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taryhynyň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ösüşi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toparlaryň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keşpleriniň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gatnaşyklarynyň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dürlülige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bolýandygyny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görkezýär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ösmegi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bölünşiginiň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artmagyna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hünärleriň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sanynyň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köpelmegine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netijede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gatlaklaryň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döremegine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özgerişleri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jemgyýetiniň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düzüminde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geçýän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üýtgemelerde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görýäris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053" y="1600200"/>
            <a:ext cx="4615962" cy="5081954"/>
          </a:xfrm>
        </p:spPr>
      </p:pic>
    </p:spTree>
    <p:extLst>
      <p:ext uri="{BB962C8B-B14F-4D97-AF65-F5344CB8AC3E}">
        <p14:creationId xmlns:p14="http://schemas.microsoft.com/office/powerpoint/2010/main" val="1302665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07731" y="325315"/>
            <a:ext cx="6893169" cy="6330462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tk-TM" dirty="0" smtClean="0"/>
              <a:t>	</a:t>
            </a:r>
            <a:r>
              <a:rPr lang="ru-RU" sz="32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Postindustrial</a:t>
            </a:r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düzümi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ondan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indusrtial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jemgyýetiňkiden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tapawutlanýar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taglymatyny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esaslandyryjy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amerikan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alymy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D.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Belliň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aýtmagyna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postindustrial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jemgyýetde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kapitalistik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synpy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ornuna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ylymly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başarnykly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derejeli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dolandyryjy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elita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eýeleýär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ýaly-da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stratifikasiýa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ölçegi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eýeçilik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ähmiýeini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ýitirýär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kapitalyň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dawa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ornuny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bilimlilik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ýeterliksiz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bilimliligiň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dawa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238" y="325316"/>
            <a:ext cx="4642338" cy="2945422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238" y="3270738"/>
            <a:ext cx="4642338" cy="328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857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408" y="365125"/>
            <a:ext cx="11210192" cy="1164737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täzelenýän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kuwwatly işewür gatlagyň kemala gelmegi.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3769" y="1825625"/>
            <a:ext cx="6899031" cy="4838944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tk-TM" dirty="0" smtClean="0"/>
              <a:t>	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Jemgyýetde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işewür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gatlaklaryň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kemala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gelmegi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gezeginde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ýaşaýşyň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ugurlarynda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hünärine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ukyplylygynyň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ussatlygynyň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artmagy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Hünäre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ukyplylyk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saýlap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alan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hünäriniň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özüni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açmak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mümkinçiligine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bolmagy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kemala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ussatlyk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söýgi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ýetirilende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ykbalyna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kalbynyň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aýnasyna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öwrülýär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 </a:t>
            </a:r>
            <a:r>
              <a:rPr lang="sq-A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hili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hünärini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söýýän</a:t>
            </a:r>
            <a:r>
              <a:rPr lang="sq-A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işgärleriň we hünärmenleriň täze neslini ýetişdirmekde ussat-şägirt gatnaşyklarynyň aýratyn ähmiýetlidigini bellemeli.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690687"/>
            <a:ext cx="4495800" cy="4973881"/>
          </a:xfrm>
        </p:spPr>
      </p:pic>
    </p:spTree>
    <p:extLst>
      <p:ext uri="{BB962C8B-B14F-4D97-AF65-F5344CB8AC3E}">
        <p14:creationId xmlns:p14="http://schemas.microsoft.com/office/powerpoint/2010/main" val="247474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446" y="356332"/>
            <a:ext cx="11368453" cy="1325563"/>
          </a:xfrm>
        </p:spPr>
        <p:txBody>
          <a:bodyPr>
            <a:noAutofit/>
          </a:bodyPr>
          <a:lstStyle/>
          <a:p>
            <a:pPr algn="ctr"/>
            <a:r>
              <a:rPr lang="sq-AL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sq-AL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lektual elita jemgyýetde täzeçe pikirlenip bilýän adam topary bolup çykyş edýär. Jemgyýetde şeýle kuwwatly gatlagyň kemala </a:t>
            </a:r>
            <a:r>
              <a:rPr lang="sq-AL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gelmegi</a:t>
            </a:r>
            <a:r>
              <a:rPr lang="tk-TM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ylym-bilim </a:t>
            </a:r>
            <a:r>
              <a:rPr lang="sq-AL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ulgamynyň kämilleşmegini talap edýär. </a:t>
            </a:r>
            <a:endParaRPr lang="ru-RU" sz="2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46" y="1825625"/>
            <a:ext cx="5767753" cy="466309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199" y="1825625"/>
            <a:ext cx="5600699" cy="4663098"/>
          </a:xfrm>
        </p:spPr>
      </p:pic>
    </p:spTree>
    <p:extLst>
      <p:ext uri="{BB962C8B-B14F-4D97-AF65-F5344CB8AC3E}">
        <p14:creationId xmlns:p14="http://schemas.microsoft.com/office/powerpoint/2010/main" val="3826953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31530" y="313348"/>
            <a:ext cx="6239608" cy="624571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k-TM" dirty="0" smtClean="0"/>
              <a:t>	</a:t>
            </a:r>
            <a:r>
              <a:rPr lang="sq-AL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Jemgyýetde </a:t>
            </a:r>
            <a:r>
              <a:rPr lang="sq-AL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döreýän sosial gatlaklaryň bir</a:t>
            </a:r>
            <a:r>
              <a:rPr lang="ru-RU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q-AL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-birinden tapawudy diňe bir ykdysady görkezijiler, ýagny hünär, wezipe, iş görnüşi, maddy üpjünçiligi bilen häsiýetlendirilmän, eýsem, ruhy we intelektual derejeleri bilen hem häsiýetlendirilýär. </a:t>
            </a:r>
            <a:r>
              <a:rPr lang="ru-RU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döwür</a:t>
            </a:r>
            <a:r>
              <a:rPr lang="sq-AL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bilşimiz ýaly</a:t>
            </a:r>
            <a:r>
              <a:rPr lang="ru-RU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sq-AL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ýurduň ylym-bilim ulgamyny kämilleşdirme</a:t>
            </a:r>
            <a:r>
              <a:rPr lang="ru-RU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sq-AL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 </a:t>
            </a:r>
            <a:r>
              <a:rPr lang="sq-AL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başlan</a:t>
            </a:r>
            <a:r>
              <a:rPr lang="tk-TM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ýar</a:t>
            </a:r>
            <a:r>
              <a:rPr lang="sq-AL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919" y="545123"/>
            <a:ext cx="4979735" cy="5934808"/>
          </a:xfrm>
        </p:spPr>
      </p:pic>
    </p:spTree>
    <p:extLst>
      <p:ext uri="{BB962C8B-B14F-4D97-AF65-F5344CB8AC3E}">
        <p14:creationId xmlns:p14="http://schemas.microsoft.com/office/powerpoint/2010/main" val="3439046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19453" y="351691"/>
            <a:ext cx="6450623" cy="618978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k-TM" dirty="0" smtClean="0"/>
              <a:t>	</a:t>
            </a:r>
            <a:r>
              <a:rPr lang="sq-AL" sz="33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</a:t>
            </a:r>
            <a:r>
              <a:rPr lang="ru-RU" sz="33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sq-AL" sz="33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lektual elita akyl we fiziki zähmet bilen meşgul bolýan adamlary özünde  jeml</a:t>
            </a:r>
            <a:r>
              <a:rPr lang="ru-RU" sz="33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eýä</a:t>
            </a:r>
            <a:r>
              <a:rPr lang="sq-AL" sz="33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sz="33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3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ru-RU" sz="33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synpyň</a:t>
            </a:r>
            <a:r>
              <a:rPr lang="ru-RU" sz="33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33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gatlagyny</a:t>
            </a:r>
            <a:r>
              <a:rPr lang="ru-RU" sz="33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düzýär</a:t>
            </a:r>
            <a:r>
              <a:rPr lang="sq-AL" sz="33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Hawa, onuň düzüminde akyl zähmetiniň wekilleri agdyklyk edýär. Ýöne bir käri </a:t>
            </a:r>
            <a:r>
              <a:rPr lang="sq-AL" sz="33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söý</a:t>
            </a:r>
            <a:r>
              <a:rPr lang="tk-TM" sz="33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q-AL" sz="33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sq-AL" sz="33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şol käre berilen adam üst</a:t>
            </a:r>
            <a:r>
              <a:rPr lang="ru-RU" sz="33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esi</a:t>
            </a:r>
            <a:r>
              <a:rPr lang="sq-AL" sz="33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ylymly–bilimli hem bolaýsa, onda ol täze bir derejä galýar. Şonda daýhan ýöne daýhan däl-de öz işini ylmyň </a:t>
            </a:r>
            <a:r>
              <a:rPr lang="ru-RU" sz="33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3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tejribäniň</a:t>
            </a:r>
            <a:r>
              <a:rPr lang="ru-RU" sz="33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sz="33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talaplary esasynda gurnap, ýokary netijeliligi gazanyp bilýän işgäre öwrülýär. Şeýle özgeriş her bir telekeçide, hünärmende hem bolup biler. Şol sebäpli intel</a:t>
            </a:r>
            <a:r>
              <a:rPr lang="ru-RU" sz="33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sq-AL" sz="33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ektual elitanyň döremegi </a:t>
            </a:r>
            <a:r>
              <a:rPr lang="ru-RU" sz="33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döwrüň</a:t>
            </a:r>
            <a:r>
              <a:rPr lang="ru-RU" sz="33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sz="33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talaby bolýar. </a:t>
            </a:r>
            <a:endParaRPr lang="ru-RU" sz="33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416" y="351692"/>
            <a:ext cx="5181600" cy="6189785"/>
          </a:xfrm>
        </p:spPr>
      </p:pic>
    </p:spTree>
    <p:extLst>
      <p:ext uri="{BB962C8B-B14F-4D97-AF65-F5344CB8AC3E}">
        <p14:creationId xmlns:p14="http://schemas.microsoft.com/office/powerpoint/2010/main" val="31349086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124</Words>
  <Application>Microsoft Office PowerPoint</Application>
  <PresentationFormat>Широкоэкранный</PresentationFormat>
  <Paragraphs>12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Kuwwatly işewür gatlagyň kemala gelmegi.</vt:lpstr>
      <vt:lpstr>«Orta synp» adalgasynyň many-mazmuny</vt:lpstr>
      <vt:lpstr>Презентация PowerPoint</vt:lpstr>
      <vt:lpstr>Jemgyýetiň täzelenýän döwründe kuwwatly işewür gatlagyň kemala gelmegi. </vt:lpstr>
      <vt:lpstr>Intellektual elita jemgyýetde täzeçe pikirlenip bilýän adam topary bolup çykyş edýär. Jemgyýetde şeýle kuwwatly gatlagyň kemala gelmegi ylym-bilim ulgamynyň kämilleşmegini talap edýär.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Kuwwatly işewür gatlagyň kemala gelmegi.</dc:title>
  <dc:creator>Lenovo</dc:creator>
  <cp:lastModifiedBy>Lenovo</cp:lastModifiedBy>
  <cp:revision>7</cp:revision>
  <dcterms:created xsi:type="dcterms:W3CDTF">2021-01-07T07:46:10Z</dcterms:created>
  <dcterms:modified xsi:type="dcterms:W3CDTF">2021-01-07T11:14:18Z</dcterms:modified>
</cp:coreProperties>
</file>