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7" r:id="rId4"/>
    <p:sldId id="282" r:id="rId5"/>
    <p:sldId id="268" r:id="rId6"/>
    <p:sldId id="269" r:id="rId7"/>
    <p:sldId id="283" r:id="rId8"/>
    <p:sldId id="271" r:id="rId9"/>
    <p:sldId id="272" r:id="rId10"/>
    <p:sldId id="280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33"/>
    <a:srgbClr val="3BB432"/>
    <a:srgbClr val="66FF33"/>
    <a:srgbClr val="3FC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97" autoAdjust="0"/>
    <p:restoredTop sz="94434" autoAdjust="0"/>
  </p:normalViewPr>
  <p:slideViewPr>
    <p:cSldViewPr snapToGrid="0">
      <p:cViewPr varScale="1">
        <p:scale>
          <a:sx n="52" d="100"/>
          <a:sy n="52" d="100"/>
        </p:scale>
        <p:origin x="7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770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379" y="116379"/>
            <a:ext cx="11920451" cy="6616931"/>
          </a:xfrm>
          <a:prstGeom prst="rect">
            <a:avLst/>
          </a:prstGeom>
          <a:noFill/>
          <a:ln w="254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518" y="232758"/>
            <a:ext cx="1727961" cy="1695796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35" y="371020"/>
            <a:ext cx="1963927" cy="1313411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222039" y="371022"/>
            <a:ext cx="78592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ISTANY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 INŽENER-TEHNIKI </a:t>
            </a:r>
          </a:p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ULAG KOMMUNIKASIÝALARY INSTITUTY </a:t>
            </a:r>
            <a:endParaRPr lang="ru-RU" sz="3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45820" y="2828891"/>
            <a:ext cx="108127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 WE INŽENERÇILIK GRAFIKASY</a:t>
            </a:r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 </a:t>
            </a: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 ELEKTRON </a:t>
            </a:r>
          </a:p>
          <a:p>
            <a:pPr algn="ctr"/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SAPAK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611099" y="5248566"/>
            <a:ext cx="64146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</a:t>
            </a:r>
          </a:p>
          <a:p>
            <a:pPr algn="just"/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inženerçilik grafikasy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afedrasynyň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mugallymy </a:t>
            </a: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Öremedow Akmyrat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485419" y="6333106"/>
            <a:ext cx="667014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115290" y="143586"/>
            <a:ext cx="9961417" cy="79694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k-TM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 edebiýatlar</a:t>
            </a:r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2" t="19328" r="7993" b="37083"/>
          <a:stretch/>
        </p:blipFill>
        <p:spPr>
          <a:xfrm>
            <a:off x="0" y="997527"/>
            <a:ext cx="12152433" cy="5195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965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1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кругленный прямоугольник 20"/>
          <p:cNvSpPr/>
          <p:nvPr/>
        </p:nvSpPr>
        <p:spPr>
          <a:xfrm>
            <a:off x="301111" y="243956"/>
            <a:ext cx="11080747" cy="1139947"/>
          </a:xfrm>
          <a:prstGeom prst="roundRect">
            <a:avLst>
              <a:gd name="adj" fmla="val 1840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1-nji umumy okuw</a:t>
            </a:r>
          </a:p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Nokadyň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proýeksiýalary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301111" y="1883768"/>
            <a:ext cx="11080750" cy="4031228"/>
            <a:chOff x="261573" y="934273"/>
            <a:chExt cx="9695227" cy="3929692"/>
          </a:xfrm>
          <a:solidFill>
            <a:schemeClr val="accent6">
              <a:lumMod val="20000"/>
              <a:lumOff val="80000"/>
            </a:schemeClr>
          </a:solidFill>
        </p:grpSpPr>
        <p:grpSp>
          <p:nvGrpSpPr>
            <p:cNvPr id="41" name="Группа 40"/>
            <p:cNvGrpSpPr/>
            <p:nvPr/>
          </p:nvGrpSpPr>
          <p:grpSpPr>
            <a:xfrm>
              <a:off x="261573" y="1681430"/>
              <a:ext cx="9695227" cy="3182535"/>
              <a:chOff x="261573" y="1660060"/>
              <a:chExt cx="9537519" cy="2998538"/>
            </a:xfrm>
            <a:grpFill/>
          </p:grpSpPr>
          <p:sp>
            <p:nvSpPr>
              <p:cNvPr id="30" name="Пятиугольник 29"/>
              <p:cNvSpPr/>
              <p:nvPr/>
            </p:nvSpPr>
            <p:spPr>
              <a:xfrm flipH="1">
                <a:off x="261573" y="2840957"/>
                <a:ext cx="9537516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Oktantlar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(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çärýekler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barada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düşünje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we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olaryň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şekillendirilişi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Пятиугольник 30"/>
              <p:cNvSpPr/>
              <p:nvPr/>
            </p:nvSpPr>
            <p:spPr>
              <a:xfrm flipH="1">
                <a:off x="261573" y="1660060"/>
                <a:ext cx="9537519" cy="1118377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Tekizlikler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barada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düşünje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we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olaryň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epýurda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şekillendirilişi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Пятиугольник 31"/>
              <p:cNvSpPr/>
              <p:nvPr/>
            </p:nvSpPr>
            <p:spPr>
              <a:xfrm flipH="1">
                <a:off x="261575" y="3781038"/>
                <a:ext cx="9537515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cs-CZ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Nokadyň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üç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tekizlige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proýeksiýalary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2" name="Пятиугольник 41"/>
            <p:cNvSpPr/>
            <p:nvPr/>
          </p:nvSpPr>
          <p:spPr>
            <a:xfrm flipH="1">
              <a:off x="261573" y="934273"/>
              <a:ext cx="9695227" cy="680800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/>
              <a:r>
                <a:rPr lang="tk-TM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Meýilnama:</a:t>
              </a:r>
              <a:endPara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1504555" y="6194556"/>
            <a:ext cx="481619" cy="4816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endParaRPr lang="ru-RU" sz="48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2.1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barada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düşünje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olaryň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epýurda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şekillendirilişi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Durmuşda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bize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duş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gelýän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çyzgylaryň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hemmesi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bolmasa-da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aglabasy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Gaspar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Monžuň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metody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ýagny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predmetleri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sany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biri-birine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perpendikulýar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tekizliklere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ortogonal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proýektirlenip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alnan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çyzgylardyr</a:t>
            </a: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/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710381" y="6376381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0" y="0"/>
            <a:ext cx="12192000" cy="57371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4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Biz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gelejekde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salyşarys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oňa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harpy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(6-njy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ok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kesişmeginde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tekizligine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kesişmeginde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Ýokarda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aýdylan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tekizliklere-de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sagynda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kesişmeginde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harpy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bellenilýär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710381" y="6376381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24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56958" y="6319250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147" y="119264"/>
            <a:ext cx="6371303" cy="56043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0" y="5723651"/>
            <a:ext cx="118977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6-njy </a:t>
            </a:r>
            <a:r>
              <a:rPr lang="ru-RU" sz="32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giňişlikde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ýerleşişi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19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getirýärler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H∩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V= 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H∩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W=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V∩W= z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19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Giňişlikde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H,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tekizlikleriň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ýerleşiş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ýagdaýy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tanyşdyk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H,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ýerleşdirmek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okuň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daşyndan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90</a:t>
            </a:r>
            <a:r>
              <a:rPr lang="ru-RU" sz="44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aýlaýarys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(7-nji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okuň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daşyndan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90</a:t>
            </a:r>
            <a:r>
              <a:rPr lang="ru-RU" sz="4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aýlaýarys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Şeýlelik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üçüsi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ýerleşdiler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Giňişlikdäki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H, V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ýerleşdirip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alnan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epýur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Epýur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fransuz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sözi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çyzgy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taslama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diýmekdir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8039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D:\Şahsy dokument\Bawa\Ismailow ÇG\Cyzuw geometriya çyzgylar\ww (1).JPG"/>
          <p:cNvPicPr/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488" y="0"/>
            <a:ext cx="7514567" cy="60612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1253167" y="6061265"/>
            <a:ext cx="9223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7-nji </a:t>
            </a:r>
            <a:r>
              <a:rPr lang="ru-RU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epýur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halyna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geçirilişi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17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D:\Şahsy dokument\Bawa\Ismailow ÇG\Cyzuw geometriya çyzgylar\soky (3).JPG"/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098" y="0"/>
            <a:ext cx="5969818" cy="601347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333703" y="6148440"/>
            <a:ext cx="74126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8-nji </a:t>
            </a:r>
            <a:r>
              <a:rPr lang="ru-RU" sz="32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Oktantlaryň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giňişlikde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ýerleşişi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73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605</TotalTime>
  <Words>378</Words>
  <Application>Microsoft Office PowerPoint</Application>
  <PresentationFormat>Широкоэкранный</PresentationFormat>
  <Paragraphs>41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</cp:lastModifiedBy>
  <cp:revision>68</cp:revision>
  <dcterms:created xsi:type="dcterms:W3CDTF">2020-05-31T16:38:52Z</dcterms:created>
  <dcterms:modified xsi:type="dcterms:W3CDTF">2020-09-21T08:21:36Z</dcterms:modified>
</cp:coreProperties>
</file>