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8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994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878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860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604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449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477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550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932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677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027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E3AF-3E2C-4E9E-B8AB-DE8D233F2F69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472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D6E3AF-3E2C-4E9E-B8AB-DE8D233F2F69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46CABF-148D-4377-A371-2004BCFC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068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0485" y="600363"/>
            <a:ext cx="11412415" cy="5126181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tk-TM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Tema: </a:t>
            </a:r>
            <a:r>
              <a:rPr lang="en-US" sz="6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himiki,fiziki</a:t>
            </a:r>
            <a:r>
              <a:rPr lang="en-US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6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biologiki</a:t>
            </a:r>
            <a:r>
              <a:rPr lang="en-US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häsiýetleri</a:t>
            </a:r>
            <a:r>
              <a:rPr lang="ru-RU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6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himiki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häsiýeti</a:t>
            </a:r>
            <a:r>
              <a:rPr lang="ru-RU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fiziki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häsiýeti</a:t>
            </a:r>
            <a:r>
              <a:rPr lang="ru-RU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6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biologiki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häsiýetine</a:t>
            </a:r>
            <a:r>
              <a:rPr lang="ru-RU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914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2031" y="157018"/>
            <a:ext cx="11438792" cy="6502400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himiki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häsiýeti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oňa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materiallaryň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önümleriň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suwa,kislotalara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duzlara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organiki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erginlere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täsirleri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Önümler</a:t>
            </a:r>
            <a:r>
              <a:rPr lang="tk-TM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reagentleriň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täsiri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netijesinde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eräp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çişip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berkligini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reňkini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ýylmanaklygyny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üýtgedýär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Çydamlylygynyň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daşary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faktorlara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tk-TM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täsiri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önümiň-materialyň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tebigatyň-onuň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himiki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düzümine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gurluşyna</a:t>
            </a:r>
            <a:r>
              <a:rPr lang="tk-TM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baglydyr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selýuloza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pagta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süýmli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lýon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aşgarlara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çydamlydyr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kislotalarda</a:t>
            </a:r>
            <a:r>
              <a:rPr lang="tk-TM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dargaýar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ýüň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aşgar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erginlerde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dargaýar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himiki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önümlere</a:t>
            </a:r>
            <a:r>
              <a:rPr lang="tk-TM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çydamlylygy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ulanylýan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ýerlerini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kesgitleýär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arassalamaga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gaplamaga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saklamaga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daşamaga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kömek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3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281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160" y="230910"/>
            <a:ext cx="11456377" cy="6292982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fi-FI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Önümiň fiziki häsiýetini </a:t>
            </a:r>
            <a:r>
              <a:rPr lang="fi-FI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massa, mahaniki, himiki, optiki, akustiki </a:t>
            </a:r>
            <a:r>
              <a:rPr lang="fi-FI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elektrik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häsiýetleri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Massa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görkezijileri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dykyzlyk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tutuş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massasy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Dykyzlyk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kg/m3, gr/sm3- de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ölçenilýär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himiki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düzümine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gurluşyna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baglydyr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materiallarda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dykyzlygyň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artmagy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döwülme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görkezijisi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ýylmanaklygy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artýar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mehaniki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häsiýetine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deformasiýa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berklik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gatylyk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deformasiýa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daşarky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güýjüň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netijesinde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jisimiň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ululygynyň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görnüşiniň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üýtgemegine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aýdylýar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Deformasiýanyň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ululygy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jisimiň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tebigatyna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baglydyr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Deformasiýanyň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gysylma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süýşme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towlama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-230909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22"/>
          <p:cNvSpPr>
            <a:spLocks noChangeArrowheads="1"/>
          </p:cNvSpPr>
          <p:nvPr/>
        </p:nvSpPr>
        <p:spPr bwMode="auto">
          <a:xfrm>
            <a:off x="-230909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480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5635" y="184727"/>
            <a:ext cx="11508509" cy="6391564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galyndyly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galyndysyz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deformasiýalar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oýnaýar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Berklik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daşarky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güýjüň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agyrlygyň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netijesinde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pytramagy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dargamagy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himiki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gurluşyna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düzümine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görnüşine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güýje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baglydyr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Deformasiýalaryň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görnüşlerinde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berkliligi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tapawutlandyryp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Berkligiň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dargama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görkezijileri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dargadýan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agyrlyk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güýç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dargadýan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naprýaženiýa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dargadýan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port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aýna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fosfor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çugun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berkligi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çydamaýan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materiallardyr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Berklik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görkezijileriniň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biridir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sebäbi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olardan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öndürilen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saklanmagy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gulluk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ömri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wagtlaýyndyr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09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799" y="277090"/>
            <a:ext cx="11554691" cy="6326909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biologiki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häsiýetine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mikroorganizmleriň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mör-möjeklere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durnuklylygydyr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Mikroplar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materialyň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reňkini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ýylmanaklygyny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üýtgedýär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berkligini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aşakladýar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303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4037" y="258618"/>
            <a:ext cx="11536218" cy="6216073"/>
          </a:xfrm>
        </p:spPr>
        <p:txBody>
          <a:bodyPr>
            <a:noAutofit/>
          </a:bodyPr>
          <a:lstStyle/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9359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316</Words>
  <Application>Microsoft Office PowerPoint</Application>
  <PresentationFormat>Широкоэкранный</PresentationFormat>
  <Paragraphs>19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Tema: Önümiň himiki,fiziki we biologiki häsiýetleri  1. Önümiň himiki häsiýeti.  2.  Önümiň fiziki häsiýeti.  3. Önümiň biologiki häsiýetine.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Tema: Metrologiki derňew shemalary 1. Döwlet metrologiki shema 2. Metrologiki derňew döwründe geçirilýän çäreler</dc:title>
  <dc:creator>Аманов Гуйчгельды</dc:creator>
  <cp:lastModifiedBy>Аманов Гуйчгельды</cp:lastModifiedBy>
  <cp:revision>21</cp:revision>
  <dcterms:created xsi:type="dcterms:W3CDTF">2020-12-30T08:40:54Z</dcterms:created>
  <dcterms:modified xsi:type="dcterms:W3CDTF">2021-01-27T09:08:34Z</dcterms:modified>
</cp:coreProperties>
</file>