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12968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155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4603"/>
            <a:ext cx="8784977" cy="673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05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599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56984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770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51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8928992" cy="714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35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71" y="188640"/>
            <a:ext cx="8712968" cy="6829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80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54" y="0"/>
            <a:ext cx="8773234" cy="7190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1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724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4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92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548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07" y="116632"/>
            <a:ext cx="8928992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200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Sähetmyradow Amanmyrat – uly mugallym</cp:lastModifiedBy>
  <cp:revision>9</cp:revision>
  <dcterms:created xsi:type="dcterms:W3CDTF">2021-01-04T07:44:31Z</dcterms:created>
  <dcterms:modified xsi:type="dcterms:W3CDTF">2021-05-20T16:21:55Z</dcterms:modified>
</cp:coreProperties>
</file>