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317" r:id="rId2"/>
    <p:sldId id="341" r:id="rId3"/>
    <p:sldId id="342" r:id="rId4"/>
    <p:sldId id="321" r:id="rId5"/>
    <p:sldId id="263" r:id="rId6"/>
    <p:sldId id="322" r:id="rId7"/>
    <p:sldId id="325" r:id="rId8"/>
    <p:sldId id="326" r:id="rId9"/>
    <p:sldId id="328" r:id="rId10"/>
    <p:sldId id="282" r:id="rId11"/>
    <p:sldId id="260" r:id="rId12"/>
    <p:sldId id="329" r:id="rId13"/>
    <p:sldId id="339" r:id="rId14"/>
    <p:sldId id="330" r:id="rId15"/>
    <p:sldId id="331" r:id="rId16"/>
    <p:sldId id="335" r:id="rId17"/>
    <p:sldId id="332" r:id="rId18"/>
    <p:sldId id="337" r:id="rId19"/>
    <p:sldId id="333" r:id="rId20"/>
    <p:sldId id="311" r:id="rId21"/>
    <p:sldId id="312" r:id="rId22"/>
    <p:sldId id="340" r:id="rId2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8F04E9-6EFC-432B-AF77-A127B62C0CBB}"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ru-RU"/>
        </a:p>
      </dgm:t>
    </dgm:pt>
    <dgm:pt modelId="{B4C9933A-AACF-4B2A-8D48-DB637FD6F3F0}">
      <dgm:prSet phldrT="[Текст]" custT="1"/>
      <dgm:spPr>
        <a:solidFill>
          <a:srgbClr val="7030A0"/>
        </a:solidFill>
      </dgm:spPr>
      <dgm:t>
        <a:bodyPr/>
        <a:lstStyle/>
        <a:p>
          <a:endParaRPr lang="ru-RU" sz="1700" b="1" dirty="0" smtClean="0">
            <a:latin typeface="Times New Roman" pitchFamily="18" charset="0"/>
            <a:cs typeface="Times New Roman" pitchFamily="18" charset="0"/>
          </a:endParaRPr>
        </a:p>
        <a:p>
          <a:r>
            <a:rPr lang="ru-RU" sz="4000" b="1" dirty="0" err="1" smtClean="0">
              <a:solidFill>
                <a:srgbClr val="FFFF00"/>
              </a:solidFill>
              <a:latin typeface="Times New Roman" pitchFamily="18" charset="0"/>
              <a:cs typeface="Times New Roman" pitchFamily="18" charset="0"/>
            </a:rPr>
            <a:t>Meýilnama</a:t>
          </a:r>
          <a:r>
            <a:rPr lang="ru-RU" sz="4000" b="1" dirty="0" smtClean="0">
              <a:solidFill>
                <a:srgbClr val="FFFF00"/>
              </a:solidFill>
              <a:latin typeface="Times New Roman" pitchFamily="18" charset="0"/>
              <a:cs typeface="Times New Roman" pitchFamily="18" charset="0"/>
            </a:rPr>
            <a:t>:</a:t>
          </a:r>
          <a:r>
            <a:rPr lang="ru-RU" sz="4000" dirty="0" smtClean="0">
              <a:latin typeface="Times New Roman" pitchFamily="18" charset="0"/>
              <a:cs typeface="Times New Roman" pitchFamily="18" charset="0"/>
            </a:rPr>
            <a:t/>
          </a:r>
          <a:br>
            <a:rPr lang="ru-RU" sz="4000" dirty="0" smtClean="0">
              <a:latin typeface="Times New Roman" pitchFamily="18" charset="0"/>
              <a:cs typeface="Times New Roman" pitchFamily="18" charset="0"/>
            </a:rPr>
          </a:br>
          <a:endParaRPr lang="ru-RU" sz="4000" dirty="0"/>
        </a:p>
      </dgm:t>
    </dgm:pt>
    <dgm:pt modelId="{64B73830-387F-49A7-AD13-C73F834FD3E9}" type="parTrans" cxnId="{25BD8B44-066B-4BE0-9C8F-0BC748193C7E}">
      <dgm:prSet/>
      <dgm:spPr/>
      <dgm:t>
        <a:bodyPr/>
        <a:lstStyle/>
        <a:p>
          <a:endParaRPr lang="ru-RU"/>
        </a:p>
      </dgm:t>
    </dgm:pt>
    <dgm:pt modelId="{D7605894-77CD-41C5-B29F-17140E766FAC}" type="sibTrans" cxnId="{25BD8B44-066B-4BE0-9C8F-0BC748193C7E}">
      <dgm:prSet/>
      <dgm:spPr/>
      <dgm:t>
        <a:bodyPr/>
        <a:lstStyle/>
        <a:p>
          <a:endParaRPr lang="ru-RU"/>
        </a:p>
      </dgm:t>
    </dgm:pt>
    <dgm:pt modelId="{A1F18C86-0C11-45B1-87E9-1CF4F21BA4D3}">
      <dgm:prSet phldrT="[Текст]" custT="1"/>
      <dgm:spPr>
        <a:solidFill>
          <a:srgbClr val="FFFF00"/>
        </a:solidFill>
      </dgm:spPr>
      <dgm:t>
        <a:bodyPr/>
        <a:lstStyle/>
        <a:p>
          <a:r>
            <a:rPr lang="ru-RU" sz="2800" b="1" dirty="0" smtClean="0">
              <a:solidFill>
                <a:schemeClr val="bg2">
                  <a:lumMod val="50000"/>
                </a:schemeClr>
              </a:solidFill>
              <a:latin typeface="Times New Roman" pitchFamily="18" charset="0"/>
              <a:cs typeface="Times New Roman" pitchFamily="18" charset="0"/>
            </a:rPr>
            <a:t>I.ХХ </a:t>
          </a:r>
          <a:r>
            <a:rPr lang="ru-RU" sz="2800" b="1" dirty="0" err="1" smtClean="0">
              <a:solidFill>
                <a:schemeClr val="bg2">
                  <a:lumMod val="50000"/>
                </a:schemeClr>
              </a:solidFill>
              <a:latin typeface="Times New Roman" pitchFamily="18" charset="0"/>
              <a:cs typeface="Times New Roman" pitchFamily="18" charset="0"/>
            </a:rPr>
            <a:t>asyryň</a:t>
          </a:r>
          <a:r>
            <a:rPr lang="ru-RU" sz="2800" b="1" dirty="0" smtClean="0">
              <a:solidFill>
                <a:schemeClr val="bg2">
                  <a:lumMod val="50000"/>
                </a:schemeClr>
              </a:solidFill>
              <a:latin typeface="Times New Roman" pitchFamily="18" charset="0"/>
              <a:cs typeface="Times New Roman" pitchFamily="18" charset="0"/>
            </a:rPr>
            <a:t> </a:t>
          </a:r>
          <a:r>
            <a:rPr lang="ru-RU" sz="2800" b="1" dirty="0" err="1" smtClean="0">
              <a:solidFill>
                <a:schemeClr val="bg2">
                  <a:lumMod val="50000"/>
                </a:schemeClr>
              </a:solidFill>
              <a:latin typeface="Times New Roman" pitchFamily="18" charset="0"/>
              <a:cs typeface="Times New Roman" pitchFamily="18" charset="0"/>
            </a:rPr>
            <a:t>filosofiýasynyň</a:t>
          </a:r>
          <a:r>
            <a:rPr lang="ru-RU" sz="2800" b="1" dirty="0" smtClean="0">
              <a:solidFill>
                <a:schemeClr val="bg2">
                  <a:lumMod val="50000"/>
                </a:schemeClr>
              </a:solidFill>
              <a:latin typeface="Times New Roman" pitchFamily="18" charset="0"/>
              <a:cs typeface="Times New Roman" pitchFamily="18" charset="0"/>
            </a:rPr>
            <a:t> </a:t>
          </a:r>
          <a:r>
            <a:rPr lang="ru-RU" sz="2800" b="1" dirty="0" err="1" smtClean="0">
              <a:solidFill>
                <a:schemeClr val="bg2">
                  <a:lumMod val="50000"/>
                </a:schemeClr>
              </a:solidFill>
              <a:latin typeface="Times New Roman" pitchFamily="18" charset="0"/>
              <a:cs typeface="Times New Roman" pitchFamily="18" charset="0"/>
            </a:rPr>
            <a:t>tolerantlylygy</a:t>
          </a:r>
          <a:r>
            <a:rPr lang="ru-RU" sz="2800" b="1" dirty="0" smtClean="0">
              <a:solidFill>
                <a:schemeClr val="bg2">
                  <a:lumMod val="50000"/>
                </a:schemeClr>
              </a:solidFill>
              <a:latin typeface="Times New Roman" pitchFamily="18" charset="0"/>
              <a:cs typeface="Times New Roman" pitchFamily="18" charset="0"/>
            </a:rPr>
            <a:t> (</a:t>
          </a:r>
          <a:r>
            <a:rPr lang="ru-RU" sz="2800" b="1" dirty="0" err="1" smtClean="0">
              <a:solidFill>
                <a:schemeClr val="bg2">
                  <a:lumMod val="50000"/>
                </a:schemeClr>
              </a:solidFill>
              <a:latin typeface="Times New Roman" pitchFamily="18" charset="0"/>
              <a:cs typeface="Times New Roman" pitchFamily="18" charset="0"/>
            </a:rPr>
            <a:t>sabyr-takatlylygy</a:t>
          </a:r>
          <a:r>
            <a:rPr lang="ru-RU" sz="2800" b="1" dirty="0" smtClean="0">
              <a:solidFill>
                <a:schemeClr val="bg2">
                  <a:lumMod val="50000"/>
                </a:schemeClr>
              </a:solidFill>
              <a:latin typeface="Times New Roman" pitchFamily="18" charset="0"/>
              <a:cs typeface="Times New Roman" pitchFamily="18" charset="0"/>
            </a:rPr>
            <a:t>) </a:t>
          </a:r>
          <a:r>
            <a:rPr lang="ru-RU" sz="2800" b="1" dirty="0" err="1" smtClean="0">
              <a:solidFill>
                <a:schemeClr val="bg2">
                  <a:lumMod val="50000"/>
                </a:schemeClr>
              </a:solidFill>
              <a:latin typeface="Times New Roman" pitchFamily="18" charset="0"/>
              <a:cs typeface="Times New Roman" pitchFamily="18" charset="0"/>
            </a:rPr>
            <a:t>we</a:t>
          </a:r>
          <a:r>
            <a:rPr lang="ru-RU" sz="2800" b="1" dirty="0" smtClean="0">
              <a:solidFill>
                <a:schemeClr val="bg2">
                  <a:lumMod val="50000"/>
                </a:schemeClr>
              </a:solidFill>
              <a:latin typeface="Times New Roman" pitchFamily="18" charset="0"/>
              <a:cs typeface="Times New Roman" pitchFamily="18" charset="0"/>
            </a:rPr>
            <a:t> </a:t>
          </a:r>
          <a:r>
            <a:rPr lang="ru-RU" sz="2800" b="1" dirty="0" err="1" smtClean="0">
              <a:solidFill>
                <a:schemeClr val="bg2">
                  <a:lumMod val="50000"/>
                </a:schemeClr>
              </a:solidFill>
              <a:latin typeface="Times New Roman" pitchFamily="18" charset="0"/>
              <a:cs typeface="Times New Roman" pitchFamily="18" charset="0"/>
            </a:rPr>
            <a:t>antroposentrizmi</a:t>
          </a:r>
          <a:r>
            <a:rPr lang="ru-RU" sz="2600" b="1" dirty="0" smtClean="0">
              <a:solidFill>
                <a:schemeClr val="bg2">
                  <a:lumMod val="50000"/>
                </a:schemeClr>
              </a:solidFill>
              <a:latin typeface="Times New Roman" pitchFamily="18" charset="0"/>
              <a:cs typeface="Times New Roman" pitchFamily="18" charset="0"/>
            </a:rPr>
            <a:t>.</a:t>
          </a:r>
          <a:r>
            <a:rPr lang="ru-RU" sz="2600" dirty="0" smtClean="0">
              <a:solidFill>
                <a:schemeClr val="bg2">
                  <a:lumMod val="50000"/>
                </a:schemeClr>
              </a:solidFill>
              <a:latin typeface="Times New Roman" pitchFamily="18" charset="0"/>
              <a:cs typeface="Times New Roman" pitchFamily="18" charset="0"/>
            </a:rPr>
            <a:t/>
          </a:r>
          <a:br>
            <a:rPr lang="ru-RU" sz="2600" dirty="0" smtClean="0">
              <a:solidFill>
                <a:schemeClr val="bg2">
                  <a:lumMod val="50000"/>
                </a:schemeClr>
              </a:solidFill>
              <a:latin typeface="Times New Roman" pitchFamily="18" charset="0"/>
              <a:cs typeface="Times New Roman" pitchFamily="18" charset="0"/>
            </a:rPr>
          </a:br>
          <a:endParaRPr lang="ru-RU" sz="2600" dirty="0">
            <a:solidFill>
              <a:schemeClr val="bg2">
                <a:lumMod val="50000"/>
              </a:schemeClr>
            </a:solidFill>
          </a:endParaRPr>
        </a:p>
      </dgm:t>
    </dgm:pt>
    <dgm:pt modelId="{2A564BF4-10B6-4745-918E-53EF84CD92CE}" type="parTrans" cxnId="{FFF2A5EF-F486-474C-AA31-7E06E7FED30B}">
      <dgm:prSet/>
      <dgm:spPr/>
      <dgm:t>
        <a:bodyPr/>
        <a:lstStyle/>
        <a:p>
          <a:endParaRPr lang="ru-RU"/>
        </a:p>
      </dgm:t>
    </dgm:pt>
    <dgm:pt modelId="{535E737A-2218-4D35-96B5-BDBE59873DAE}" type="sibTrans" cxnId="{FFF2A5EF-F486-474C-AA31-7E06E7FED30B}">
      <dgm:prSet/>
      <dgm:spPr/>
      <dgm:t>
        <a:bodyPr/>
        <a:lstStyle/>
        <a:p>
          <a:endParaRPr lang="ru-RU"/>
        </a:p>
      </dgm:t>
    </dgm:pt>
    <dgm:pt modelId="{4BA464AD-85A2-4500-A4A3-8DFD333D1D9B}">
      <dgm:prSet phldrT="[Текст]" custT="1"/>
      <dgm:spPr>
        <a:solidFill>
          <a:schemeClr val="accent5">
            <a:lumMod val="40000"/>
            <a:lumOff val="60000"/>
          </a:schemeClr>
        </a:solidFill>
      </dgm:spPr>
      <dgm:t>
        <a:bodyPr/>
        <a:lstStyle/>
        <a:p>
          <a:endParaRPr lang="ru-RU" sz="4000" b="1" dirty="0" smtClean="0">
            <a:solidFill>
              <a:srgbClr val="FF0000"/>
            </a:solidFill>
            <a:latin typeface="Times New Roman" pitchFamily="18" charset="0"/>
            <a:cs typeface="Times New Roman" pitchFamily="18" charset="0"/>
          </a:endParaRPr>
        </a:p>
        <a:p>
          <a:r>
            <a:rPr lang="ru-RU" sz="4000" b="1" dirty="0" smtClean="0">
              <a:solidFill>
                <a:srgbClr val="FF0000"/>
              </a:solidFill>
              <a:latin typeface="Times New Roman" pitchFamily="18" charset="0"/>
              <a:cs typeface="Times New Roman" pitchFamily="18" charset="0"/>
            </a:rPr>
            <a:t>II.ХХ </a:t>
          </a:r>
          <a:r>
            <a:rPr lang="ru-RU" sz="4000" b="1" dirty="0" err="1" smtClean="0">
              <a:solidFill>
                <a:srgbClr val="FF0000"/>
              </a:solidFill>
              <a:latin typeface="Times New Roman" pitchFamily="18" charset="0"/>
              <a:cs typeface="Times New Roman" pitchFamily="18" charset="0"/>
            </a:rPr>
            <a:t>asyryň</a:t>
          </a:r>
          <a:r>
            <a:rPr lang="ru-RU" sz="4000" b="1" dirty="0" smtClean="0">
              <a:solidFill>
                <a:srgbClr val="FF0000"/>
              </a:solidFill>
              <a:latin typeface="Times New Roman" pitchFamily="18" charset="0"/>
              <a:cs typeface="Times New Roman" pitchFamily="18" charset="0"/>
            </a:rPr>
            <a:t> </a:t>
          </a:r>
          <a:r>
            <a:rPr lang="ru-RU" sz="4000" b="1" dirty="0" err="1" smtClean="0">
              <a:solidFill>
                <a:srgbClr val="FF0000"/>
              </a:solidFill>
              <a:latin typeface="Times New Roman" pitchFamily="18" charset="0"/>
              <a:cs typeface="Times New Roman" pitchFamily="18" charset="0"/>
            </a:rPr>
            <a:t>filosofiýasynyň</a:t>
          </a:r>
          <a:r>
            <a:rPr lang="ru-RU" sz="4000" b="1" dirty="0" smtClean="0">
              <a:solidFill>
                <a:srgbClr val="FF0000"/>
              </a:solidFill>
              <a:latin typeface="Times New Roman" pitchFamily="18" charset="0"/>
              <a:cs typeface="Times New Roman" pitchFamily="18" charset="0"/>
            </a:rPr>
            <a:t> </a:t>
          </a:r>
          <a:r>
            <a:rPr lang="ru-RU" sz="4000" b="1" dirty="0" err="1" smtClean="0">
              <a:solidFill>
                <a:srgbClr val="FF0000"/>
              </a:solidFill>
              <a:latin typeface="Times New Roman" pitchFamily="18" charset="0"/>
              <a:cs typeface="Times New Roman" pitchFamily="18" charset="0"/>
            </a:rPr>
            <a:t>esasy</a:t>
          </a:r>
          <a:r>
            <a:rPr lang="ru-RU" sz="4000" b="1" dirty="0" smtClean="0">
              <a:solidFill>
                <a:srgbClr val="FF0000"/>
              </a:solidFill>
              <a:latin typeface="Times New Roman" pitchFamily="18" charset="0"/>
              <a:cs typeface="Times New Roman" pitchFamily="18" charset="0"/>
            </a:rPr>
            <a:t> </a:t>
          </a:r>
          <a:r>
            <a:rPr lang="ru-RU" sz="4000" b="1" dirty="0" err="1" smtClean="0">
              <a:solidFill>
                <a:srgbClr val="FF0000"/>
              </a:solidFill>
              <a:latin typeface="Times New Roman" pitchFamily="18" charset="0"/>
              <a:cs typeface="Times New Roman" pitchFamily="18" charset="0"/>
            </a:rPr>
            <a:t>ugurlary</a:t>
          </a:r>
          <a:r>
            <a:rPr lang="ru-RU" sz="4000" b="1" dirty="0" smtClean="0">
              <a:solidFill>
                <a:srgbClr val="FF0000"/>
              </a:solidFill>
              <a:latin typeface="Times New Roman" pitchFamily="18" charset="0"/>
              <a:cs typeface="Times New Roman" pitchFamily="18" charset="0"/>
            </a:rPr>
            <a:t>.</a:t>
          </a:r>
          <a:r>
            <a:rPr lang="ru-RU" sz="4000" dirty="0" smtClean="0">
              <a:solidFill>
                <a:srgbClr val="FF0000"/>
              </a:solidFill>
              <a:latin typeface="Times New Roman" pitchFamily="18" charset="0"/>
              <a:cs typeface="Times New Roman" pitchFamily="18" charset="0"/>
            </a:rPr>
            <a:t/>
          </a:r>
          <a:br>
            <a:rPr lang="ru-RU" sz="4000" dirty="0" smtClean="0">
              <a:solidFill>
                <a:srgbClr val="FF0000"/>
              </a:solidFill>
              <a:latin typeface="Times New Roman" pitchFamily="18" charset="0"/>
              <a:cs typeface="Times New Roman" pitchFamily="18" charset="0"/>
            </a:rPr>
          </a:br>
          <a:endParaRPr lang="ru-RU" sz="4000" dirty="0">
            <a:solidFill>
              <a:srgbClr val="FF0000"/>
            </a:solidFill>
          </a:endParaRPr>
        </a:p>
      </dgm:t>
    </dgm:pt>
    <dgm:pt modelId="{A8B03954-734A-4AE0-83A4-884FF1ABAD43}" type="parTrans" cxnId="{9EAD3C04-19DC-4775-8A31-776F568C7EFB}">
      <dgm:prSet/>
      <dgm:spPr/>
      <dgm:t>
        <a:bodyPr/>
        <a:lstStyle/>
        <a:p>
          <a:endParaRPr lang="ru-RU"/>
        </a:p>
      </dgm:t>
    </dgm:pt>
    <dgm:pt modelId="{AC38438B-EA12-4CE2-8398-31A7B3BC7237}" type="sibTrans" cxnId="{9EAD3C04-19DC-4775-8A31-776F568C7EFB}">
      <dgm:prSet/>
      <dgm:spPr/>
      <dgm:t>
        <a:bodyPr/>
        <a:lstStyle/>
        <a:p>
          <a:endParaRPr lang="ru-RU"/>
        </a:p>
      </dgm:t>
    </dgm:pt>
    <dgm:pt modelId="{2C8014DF-7A8F-49B4-BD02-F4D8035DBE88}">
      <dgm:prSet phldrT="[Текст]" custT="1"/>
      <dgm:spPr>
        <a:solidFill>
          <a:schemeClr val="accent6">
            <a:lumMod val="60000"/>
            <a:lumOff val="40000"/>
          </a:schemeClr>
        </a:solidFill>
      </dgm:spPr>
      <dgm:t>
        <a:bodyPr/>
        <a:lstStyle/>
        <a:p>
          <a:endParaRPr lang="ru-RU" sz="3400" b="1" dirty="0" smtClean="0">
            <a:solidFill>
              <a:srgbClr val="FFFF00"/>
            </a:solidFill>
            <a:latin typeface="Times New Roman" pitchFamily="18" charset="0"/>
            <a:cs typeface="Times New Roman" pitchFamily="18" charset="0"/>
          </a:endParaRPr>
        </a:p>
        <a:p>
          <a:r>
            <a:rPr lang="ru-RU" sz="3300" b="1" dirty="0" smtClean="0">
              <a:solidFill>
                <a:srgbClr val="FFFF00"/>
              </a:solidFill>
              <a:latin typeface="Times New Roman" pitchFamily="18" charset="0"/>
              <a:cs typeface="Times New Roman" pitchFamily="18" charset="0"/>
            </a:rPr>
            <a:t>III.ХХ </a:t>
          </a:r>
          <a:r>
            <a:rPr lang="ru-RU" sz="3300" b="1" dirty="0" err="1" smtClean="0">
              <a:solidFill>
                <a:srgbClr val="FFFF00"/>
              </a:solidFill>
              <a:latin typeface="Times New Roman" pitchFamily="18" charset="0"/>
              <a:cs typeface="Times New Roman" pitchFamily="18" charset="0"/>
            </a:rPr>
            <a:t>asyrda</a:t>
          </a:r>
          <a:r>
            <a:rPr lang="ru-RU" sz="3300" b="1" dirty="0" smtClean="0">
              <a:solidFill>
                <a:srgbClr val="FFFF00"/>
              </a:solidFill>
              <a:latin typeface="Times New Roman" pitchFamily="18" charset="0"/>
              <a:cs typeface="Times New Roman" pitchFamily="18" charset="0"/>
            </a:rPr>
            <a:t> </a:t>
          </a:r>
          <a:r>
            <a:rPr lang="ru-RU" sz="3300" b="1" dirty="0" err="1" smtClean="0">
              <a:solidFill>
                <a:srgbClr val="FFFF00"/>
              </a:solidFill>
              <a:latin typeface="Times New Roman" pitchFamily="18" charset="0"/>
              <a:cs typeface="Times New Roman" pitchFamily="18" charset="0"/>
            </a:rPr>
            <a:t>Türkmenis-tanda</a:t>
          </a:r>
          <a:r>
            <a:rPr lang="ru-RU" sz="3300" b="1" dirty="0" smtClean="0">
              <a:solidFill>
                <a:srgbClr val="FFFF00"/>
              </a:solidFill>
              <a:latin typeface="Times New Roman" pitchFamily="18" charset="0"/>
              <a:cs typeface="Times New Roman" pitchFamily="18" charset="0"/>
            </a:rPr>
            <a:t> </a:t>
          </a:r>
          <a:r>
            <a:rPr lang="ru-RU" sz="3300" b="1" dirty="0" err="1" smtClean="0">
              <a:solidFill>
                <a:srgbClr val="FFFF00"/>
              </a:solidFill>
              <a:latin typeface="Times New Roman" pitchFamily="18" charset="0"/>
              <a:cs typeface="Times New Roman" pitchFamily="18" charset="0"/>
            </a:rPr>
            <a:t>filosofiýa</a:t>
          </a:r>
          <a:r>
            <a:rPr lang="ru-RU" sz="3300" b="1" dirty="0" smtClean="0">
              <a:solidFill>
                <a:srgbClr val="FFFF00"/>
              </a:solidFill>
              <a:latin typeface="Times New Roman" pitchFamily="18" charset="0"/>
              <a:cs typeface="Times New Roman" pitchFamily="18" charset="0"/>
            </a:rPr>
            <a:t> </a:t>
          </a:r>
          <a:r>
            <a:rPr lang="ru-RU" sz="3300" b="1" dirty="0" err="1" smtClean="0">
              <a:solidFill>
                <a:srgbClr val="FFFF00"/>
              </a:solidFill>
              <a:latin typeface="Times New Roman" pitchFamily="18" charset="0"/>
              <a:cs typeface="Times New Roman" pitchFamily="18" charset="0"/>
            </a:rPr>
            <a:t>ylmynyň</a:t>
          </a:r>
          <a:r>
            <a:rPr lang="ru-RU" sz="3300" b="1" dirty="0" smtClean="0">
              <a:solidFill>
                <a:srgbClr val="FFFF00"/>
              </a:solidFill>
              <a:latin typeface="Times New Roman" pitchFamily="18" charset="0"/>
              <a:cs typeface="Times New Roman" pitchFamily="18" charset="0"/>
            </a:rPr>
            <a:t> </a:t>
          </a:r>
          <a:r>
            <a:rPr lang="ru-RU" sz="3300" b="1" dirty="0" err="1" smtClean="0">
              <a:solidFill>
                <a:srgbClr val="FFFF00"/>
              </a:solidFill>
              <a:latin typeface="Times New Roman" pitchFamily="18" charset="0"/>
              <a:cs typeface="Times New Roman" pitchFamily="18" charset="0"/>
            </a:rPr>
            <a:t>ösüşi</a:t>
          </a:r>
          <a:r>
            <a:rPr lang="ru-RU" sz="3300" b="1" dirty="0" smtClean="0">
              <a:solidFill>
                <a:srgbClr val="FFFF00"/>
              </a:solidFill>
              <a:latin typeface="Times New Roman" pitchFamily="18" charset="0"/>
              <a:cs typeface="Times New Roman" pitchFamily="18" charset="0"/>
            </a:rPr>
            <a:t>.</a:t>
          </a:r>
          <a:r>
            <a:rPr lang="ru-RU" sz="3300" dirty="0" smtClean="0">
              <a:solidFill>
                <a:srgbClr val="FFFF00"/>
              </a:solidFill>
            </a:rPr>
            <a:t/>
          </a:r>
          <a:br>
            <a:rPr lang="ru-RU" sz="3300" dirty="0" smtClean="0">
              <a:solidFill>
                <a:srgbClr val="FFFF00"/>
              </a:solidFill>
            </a:rPr>
          </a:br>
          <a:endParaRPr lang="ru-RU" sz="3300" dirty="0">
            <a:solidFill>
              <a:srgbClr val="FFFF00"/>
            </a:solidFill>
          </a:endParaRPr>
        </a:p>
      </dgm:t>
    </dgm:pt>
    <dgm:pt modelId="{AD7E1E58-391E-497E-B195-5B3FF31D0954}" type="parTrans" cxnId="{F7BF9DD6-C187-41E1-8A15-481E3EC11972}">
      <dgm:prSet/>
      <dgm:spPr/>
      <dgm:t>
        <a:bodyPr/>
        <a:lstStyle/>
        <a:p>
          <a:endParaRPr lang="ru-RU"/>
        </a:p>
      </dgm:t>
    </dgm:pt>
    <dgm:pt modelId="{3146B910-17AE-4BD6-9B9E-D9AEBDC3BC7F}" type="sibTrans" cxnId="{F7BF9DD6-C187-41E1-8A15-481E3EC11972}">
      <dgm:prSet/>
      <dgm:spPr/>
      <dgm:t>
        <a:bodyPr/>
        <a:lstStyle/>
        <a:p>
          <a:endParaRPr lang="ru-RU"/>
        </a:p>
      </dgm:t>
    </dgm:pt>
    <dgm:pt modelId="{D1D8A47D-68FD-4700-A376-CEBA85B40E34}" type="pres">
      <dgm:prSet presAssocID="{C58F04E9-6EFC-432B-AF77-A127B62C0CBB}" presName="composite" presStyleCnt="0">
        <dgm:presLayoutVars>
          <dgm:chMax val="1"/>
          <dgm:dir/>
          <dgm:resizeHandles val="exact"/>
        </dgm:presLayoutVars>
      </dgm:prSet>
      <dgm:spPr/>
      <dgm:t>
        <a:bodyPr/>
        <a:lstStyle/>
        <a:p>
          <a:endParaRPr lang="ru-RU"/>
        </a:p>
      </dgm:t>
    </dgm:pt>
    <dgm:pt modelId="{8AFC0BEE-C38E-4B22-828F-99E4879697FF}" type="pres">
      <dgm:prSet presAssocID="{B4C9933A-AACF-4B2A-8D48-DB637FD6F3F0}" presName="roof" presStyleLbl="dkBgShp" presStyleIdx="0" presStyleCnt="2" custScaleX="47541" custScaleY="67076"/>
      <dgm:spPr/>
      <dgm:t>
        <a:bodyPr/>
        <a:lstStyle/>
        <a:p>
          <a:endParaRPr lang="ru-RU"/>
        </a:p>
      </dgm:t>
    </dgm:pt>
    <dgm:pt modelId="{45A50E76-A355-4975-A465-DC00AAFB3FB9}" type="pres">
      <dgm:prSet presAssocID="{B4C9933A-AACF-4B2A-8D48-DB637FD6F3F0}" presName="pillars" presStyleCnt="0"/>
      <dgm:spPr/>
    </dgm:pt>
    <dgm:pt modelId="{3ADB745C-3F77-4BFA-A740-D8285669A8B5}" type="pres">
      <dgm:prSet presAssocID="{B4C9933A-AACF-4B2A-8D48-DB637FD6F3F0}" presName="pillar1" presStyleLbl="node1" presStyleIdx="0" presStyleCnt="3" custScaleX="106228" custScaleY="102993" custLinFactNeighborX="-2432" custLinFactNeighborY="-1641">
        <dgm:presLayoutVars>
          <dgm:bulletEnabled val="1"/>
        </dgm:presLayoutVars>
      </dgm:prSet>
      <dgm:spPr/>
      <dgm:t>
        <a:bodyPr/>
        <a:lstStyle/>
        <a:p>
          <a:endParaRPr lang="ru-RU"/>
        </a:p>
      </dgm:t>
    </dgm:pt>
    <dgm:pt modelId="{E0B8D6ED-B5F8-4984-B2C8-B67FADC5E857}" type="pres">
      <dgm:prSet presAssocID="{4BA464AD-85A2-4500-A4A3-8DFD333D1D9B}" presName="pillarX" presStyleLbl="node1" presStyleIdx="1" presStyleCnt="3" custScaleX="88384" custScaleY="104047" custLinFactNeighborX="2023" custLinFactNeighborY="-2179">
        <dgm:presLayoutVars>
          <dgm:bulletEnabled val="1"/>
        </dgm:presLayoutVars>
      </dgm:prSet>
      <dgm:spPr/>
      <dgm:t>
        <a:bodyPr/>
        <a:lstStyle/>
        <a:p>
          <a:endParaRPr lang="ru-RU"/>
        </a:p>
      </dgm:t>
    </dgm:pt>
    <dgm:pt modelId="{64467E41-938E-4CA8-96F6-BFEE7ECDFA9F}" type="pres">
      <dgm:prSet presAssocID="{2C8014DF-7A8F-49B4-BD02-F4D8035DBE88}" presName="pillarX" presStyleLbl="node1" presStyleIdx="2" presStyleCnt="3" custScaleX="86455" custScaleY="102993" custLinFactNeighborX="126" custLinFactNeighborY="-2706">
        <dgm:presLayoutVars>
          <dgm:bulletEnabled val="1"/>
        </dgm:presLayoutVars>
      </dgm:prSet>
      <dgm:spPr/>
      <dgm:t>
        <a:bodyPr/>
        <a:lstStyle/>
        <a:p>
          <a:endParaRPr lang="ru-RU"/>
        </a:p>
      </dgm:t>
    </dgm:pt>
    <dgm:pt modelId="{48AEA1E2-1F5B-44D3-B762-54290A8E2476}" type="pres">
      <dgm:prSet presAssocID="{B4C9933A-AACF-4B2A-8D48-DB637FD6F3F0}" presName="base" presStyleLbl="dkBgShp" presStyleIdx="1" presStyleCnt="2" custLinFactNeighborX="-820" custLinFactNeighborY="57232"/>
      <dgm:spPr>
        <a:solidFill>
          <a:schemeClr val="accent5"/>
        </a:solidFill>
      </dgm:spPr>
      <dgm:t>
        <a:bodyPr/>
        <a:lstStyle/>
        <a:p>
          <a:endParaRPr lang="ru-RU"/>
        </a:p>
      </dgm:t>
    </dgm:pt>
  </dgm:ptLst>
  <dgm:cxnLst>
    <dgm:cxn modelId="{FFF2A5EF-F486-474C-AA31-7E06E7FED30B}" srcId="{B4C9933A-AACF-4B2A-8D48-DB637FD6F3F0}" destId="{A1F18C86-0C11-45B1-87E9-1CF4F21BA4D3}" srcOrd="0" destOrd="0" parTransId="{2A564BF4-10B6-4745-918E-53EF84CD92CE}" sibTransId="{535E737A-2218-4D35-96B5-BDBE59873DAE}"/>
    <dgm:cxn modelId="{F7BF9DD6-C187-41E1-8A15-481E3EC11972}" srcId="{B4C9933A-AACF-4B2A-8D48-DB637FD6F3F0}" destId="{2C8014DF-7A8F-49B4-BD02-F4D8035DBE88}" srcOrd="2" destOrd="0" parTransId="{AD7E1E58-391E-497E-B195-5B3FF31D0954}" sibTransId="{3146B910-17AE-4BD6-9B9E-D9AEBDC3BC7F}"/>
    <dgm:cxn modelId="{53E12CC4-1622-44F7-8218-BD1B7E284DCD}" type="presOf" srcId="{C58F04E9-6EFC-432B-AF77-A127B62C0CBB}" destId="{D1D8A47D-68FD-4700-A376-CEBA85B40E34}" srcOrd="0" destOrd="0" presId="urn:microsoft.com/office/officeart/2005/8/layout/hList3"/>
    <dgm:cxn modelId="{F3AD4CC4-63B5-4E72-9063-0FDC3DEC1953}" type="presOf" srcId="{A1F18C86-0C11-45B1-87E9-1CF4F21BA4D3}" destId="{3ADB745C-3F77-4BFA-A740-D8285669A8B5}" srcOrd="0" destOrd="0" presId="urn:microsoft.com/office/officeart/2005/8/layout/hList3"/>
    <dgm:cxn modelId="{17DAC414-49C3-4E90-9E5C-EF49CB431CFA}" type="presOf" srcId="{4BA464AD-85A2-4500-A4A3-8DFD333D1D9B}" destId="{E0B8D6ED-B5F8-4984-B2C8-B67FADC5E857}" srcOrd="0" destOrd="0" presId="urn:microsoft.com/office/officeart/2005/8/layout/hList3"/>
    <dgm:cxn modelId="{25BD8B44-066B-4BE0-9C8F-0BC748193C7E}" srcId="{C58F04E9-6EFC-432B-AF77-A127B62C0CBB}" destId="{B4C9933A-AACF-4B2A-8D48-DB637FD6F3F0}" srcOrd="0" destOrd="0" parTransId="{64B73830-387F-49A7-AD13-C73F834FD3E9}" sibTransId="{D7605894-77CD-41C5-B29F-17140E766FAC}"/>
    <dgm:cxn modelId="{6F3A8214-7846-4107-BE3F-6541C8E1B0AD}" type="presOf" srcId="{2C8014DF-7A8F-49B4-BD02-F4D8035DBE88}" destId="{64467E41-938E-4CA8-96F6-BFEE7ECDFA9F}" srcOrd="0" destOrd="0" presId="urn:microsoft.com/office/officeart/2005/8/layout/hList3"/>
    <dgm:cxn modelId="{43D57D2F-22BD-45DB-B0A9-FCCD757E3E05}" type="presOf" srcId="{B4C9933A-AACF-4B2A-8D48-DB637FD6F3F0}" destId="{8AFC0BEE-C38E-4B22-828F-99E4879697FF}" srcOrd="0" destOrd="0" presId="urn:microsoft.com/office/officeart/2005/8/layout/hList3"/>
    <dgm:cxn modelId="{9EAD3C04-19DC-4775-8A31-776F568C7EFB}" srcId="{B4C9933A-AACF-4B2A-8D48-DB637FD6F3F0}" destId="{4BA464AD-85A2-4500-A4A3-8DFD333D1D9B}" srcOrd="1" destOrd="0" parTransId="{A8B03954-734A-4AE0-83A4-884FF1ABAD43}" sibTransId="{AC38438B-EA12-4CE2-8398-31A7B3BC7237}"/>
    <dgm:cxn modelId="{37BEA1BE-58AE-462E-AD3E-5E1F159A3DAD}" type="presParOf" srcId="{D1D8A47D-68FD-4700-A376-CEBA85B40E34}" destId="{8AFC0BEE-C38E-4B22-828F-99E4879697FF}" srcOrd="0" destOrd="0" presId="urn:microsoft.com/office/officeart/2005/8/layout/hList3"/>
    <dgm:cxn modelId="{76CD6F05-3DDA-4829-B22B-074702BD5FDF}" type="presParOf" srcId="{D1D8A47D-68FD-4700-A376-CEBA85B40E34}" destId="{45A50E76-A355-4975-A465-DC00AAFB3FB9}" srcOrd="1" destOrd="0" presId="urn:microsoft.com/office/officeart/2005/8/layout/hList3"/>
    <dgm:cxn modelId="{976B013C-9FB4-4AD3-BCCA-B94176C499FB}" type="presParOf" srcId="{45A50E76-A355-4975-A465-DC00AAFB3FB9}" destId="{3ADB745C-3F77-4BFA-A740-D8285669A8B5}" srcOrd="0" destOrd="0" presId="urn:microsoft.com/office/officeart/2005/8/layout/hList3"/>
    <dgm:cxn modelId="{5B4C0C54-C4FB-4326-A649-1E37FE1FCF3E}" type="presParOf" srcId="{45A50E76-A355-4975-A465-DC00AAFB3FB9}" destId="{E0B8D6ED-B5F8-4984-B2C8-B67FADC5E857}" srcOrd="1" destOrd="0" presId="urn:microsoft.com/office/officeart/2005/8/layout/hList3"/>
    <dgm:cxn modelId="{53366E9C-D777-4583-A5E6-F312E5C6041A}" type="presParOf" srcId="{45A50E76-A355-4975-A465-DC00AAFB3FB9}" destId="{64467E41-938E-4CA8-96F6-BFEE7ECDFA9F}" srcOrd="2" destOrd="0" presId="urn:microsoft.com/office/officeart/2005/8/layout/hList3"/>
    <dgm:cxn modelId="{AEB56FB4-346C-4E3B-A01E-2D15BF54AF5F}" type="presParOf" srcId="{D1D8A47D-68FD-4700-A376-CEBA85B40E34}" destId="{48AEA1E2-1F5B-44D3-B762-54290A8E2476}"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AF2287B-2FA6-4732-A15E-34F395D009DA}" type="doc">
      <dgm:prSet loTypeId="urn:microsoft.com/office/officeart/2005/8/layout/arrow1" loCatId="relationship" qsTypeId="urn:microsoft.com/office/officeart/2005/8/quickstyle/simple1" qsCatId="simple" csTypeId="urn:microsoft.com/office/officeart/2005/8/colors/accent1_2" csCatId="accent1" phldr="1"/>
      <dgm:spPr/>
      <dgm:t>
        <a:bodyPr/>
        <a:lstStyle/>
        <a:p>
          <a:endParaRPr lang="ru-RU"/>
        </a:p>
      </dgm:t>
    </dgm:pt>
    <dgm:pt modelId="{0095CFDF-6FAC-4BB9-BFBC-27C030511B1A}">
      <dgm:prSet phldrT="[Текст]" custT="1"/>
      <dgm:spPr>
        <a:solidFill>
          <a:schemeClr val="accent3"/>
        </a:solidFill>
      </dgm:spPr>
      <dgm:t>
        <a:bodyPr/>
        <a:lstStyle/>
        <a:p>
          <a:r>
            <a:rPr lang="ru-RU" sz="2400" b="1" dirty="0" err="1" smtClean="0">
              <a:solidFill>
                <a:srgbClr val="002060"/>
              </a:solidFill>
              <a:latin typeface="Times New Roman" pitchFamily="18" charset="0"/>
              <a:cs typeface="Times New Roman" pitchFamily="18" charset="0"/>
            </a:rPr>
            <a:t>Sapagyň</a:t>
          </a:r>
          <a:r>
            <a:rPr lang="ru-RU" sz="2400" b="1" dirty="0" smtClean="0">
              <a:solidFill>
                <a:srgbClr val="002060"/>
              </a:solidFill>
              <a:latin typeface="Times New Roman" pitchFamily="18" charset="0"/>
              <a:cs typeface="Times New Roman" pitchFamily="18" charset="0"/>
            </a:rPr>
            <a:t> </a:t>
          </a:r>
          <a:r>
            <a:rPr lang="ru-RU" sz="2400" b="1" dirty="0" err="1" smtClean="0">
              <a:solidFill>
                <a:srgbClr val="002060"/>
              </a:solidFill>
              <a:latin typeface="Times New Roman" pitchFamily="18" charset="0"/>
              <a:cs typeface="Times New Roman" pitchFamily="18" charset="0"/>
            </a:rPr>
            <a:t>maksady</a:t>
          </a:r>
          <a:r>
            <a:rPr lang="ru-RU" sz="2400" b="1" dirty="0" smtClean="0">
              <a:solidFill>
                <a:srgbClr val="002060"/>
              </a:solidFill>
              <a:latin typeface="Times New Roman" pitchFamily="18" charset="0"/>
              <a:cs typeface="Times New Roman" pitchFamily="18" charset="0"/>
            </a:rPr>
            <a:t>: </a:t>
          </a:r>
          <a:r>
            <a:rPr lang="ru-RU" sz="2400" dirty="0" err="1" smtClean="0">
              <a:solidFill>
                <a:srgbClr val="FF0000"/>
              </a:solidFill>
              <a:latin typeface="Times New Roman" pitchFamily="18" charset="0"/>
              <a:cs typeface="Times New Roman" pitchFamily="18" charset="0"/>
            </a:rPr>
            <a:t>ХХasyryň</a:t>
          </a:r>
          <a:r>
            <a:rPr lang="ru-RU" sz="2400" dirty="0" smtClean="0">
              <a:solidFill>
                <a:srgbClr val="FF0000"/>
              </a:solidFill>
              <a:latin typeface="Times New Roman" pitchFamily="18" charset="0"/>
              <a:cs typeface="Times New Roman" pitchFamily="18" charset="0"/>
            </a:rPr>
            <a:t> </a:t>
          </a:r>
          <a:r>
            <a:rPr lang="ru-RU" sz="2400" dirty="0" err="1" smtClean="0">
              <a:solidFill>
                <a:srgbClr val="FF0000"/>
              </a:solidFill>
              <a:latin typeface="Times New Roman" pitchFamily="18" charset="0"/>
              <a:cs typeface="Times New Roman" pitchFamily="18" charset="0"/>
            </a:rPr>
            <a:t>filosofiýasynyň</a:t>
          </a:r>
          <a:r>
            <a:rPr lang="ru-RU" sz="2400" dirty="0" smtClean="0">
              <a:solidFill>
                <a:srgbClr val="FF0000"/>
              </a:solidFill>
              <a:latin typeface="Times New Roman" pitchFamily="18" charset="0"/>
              <a:cs typeface="Times New Roman" pitchFamily="18" charset="0"/>
            </a:rPr>
            <a:t> </a:t>
          </a:r>
          <a:r>
            <a:rPr lang="ru-RU" sz="2400" dirty="0" err="1" smtClean="0">
              <a:solidFill>
                <a:srgbClr val="FF0000"/>
              </a:solidFill>
              <a:latin typeface="Times New Roman" pitchFamily="18" charset="0"/>
              <a:cs typeface="Times New Roman" pitchFamily="18" charset="0"/>
            </a:rPr>
            <a:t>tolerantlylygy</a:t>
          </a:r>
          <a:r>
            <a:rPr lang="ru-RU" sz="2400" dirty="0" smtClean="0">
              <a:solidFill>
                <a:srgbClr val="FF0000"/>
              </a:solidFill>
              <a:latin typeface="Times New Roman" pitchFamily="18" charset="0"/>
              <a:cs typeface="Times New Roman" pitchFamily="18" charset="0"/>
            </a:rPr>
            <a:t> (</a:t>
          </a:r>
          <a:r>
            <a:rPr lang="ru-RU" sz="2400" dirty="0" err="1" smtClean="0">
              <a:solidFill>
                <a:srgbClr val="FF0000"/>
              </a:solidFill>
              <a:latin typeface="Times New Roman" pitchFamily="18" charset="0"/>
              <a:cs typeface="Times New Roman" pitchFamily="18" charset="0"/>
            </a:rPr>
            <a:t>sabyr-takatlylygy</a:t>
          </a:r>
          <a:r>
            <a:rPr lang="ru-RU" sz="2400" dirty="0" smtClean="0">
              <a:solidFill>
                <a:srgbClr val="FF0000"/>
              </a:solidFill>
              <a:latin typeface="Times New Roman" pitchFamily="18" charset="0"/>
              <a:cs typeface="Times New Roman" pitchFamily="18" charset="0"/>
            </a:rPr>
            <a:t>) </a:t>
          </a:r>
          <a:r>
            <a:rPr lang="ru-RU" sz="2400" dirty="0" err="1" smtClean="0">
              <a:solidFill>
                <a:srgbClr val="FF0000"/>
              </a:solidFill>
              <a:latin typeface="Times New Roman" pitchFamily="18" charset="0"/>
              <a:cs typeface="Times New Roman" pitchFamily="18" charset="0"/>
            </a:rPr>
            <a:t>we</a:t>
          </a:r>
          <a:r>
            <a:rPr lang="ru-RU" sz="2400" dirty="0" smtClean="0">
              <a:solidFill>
                <a:srgbClr val="FF0000"/>
              </a:solidFill>
              <a:latin typeface="Times New Roman" pitchFamily="18" charset="0"/>
              <a:cs typeface="Times New Roman" pitchFamily="18" charset="0"/>
            </a:rPr>
            <a:t> </a:t>
          </a:r>
          <a:r>
            <a:rPr lang="ru-RU" sz="2400" dirty="0" err="1" smtClean="0">
              <a:solidFill>
                <a:srgbClr val="FF0000"/>
              </a:solidFill>
              <a:latin typeface="Times New Roman" pitchFamily="18" charset="0"/>
              <a:cs typeface="Times New Roman" pitchFamily="18" charset="0"/>
            </a:rPr>
            <a:t>antroposentrizmi</a:t>
          </a:r>
          <a:r>
            <a:rPr lang="ru-RU" sz="2400" dirty="0" smtClean="0">
              <a:solidFill>
                <a:srgbClr val="FF0000"/>
              </a:solidFill>
              <a:latin typeface="Times New Roman" pitchFamily="18" charset="0"/>
              <a:cs typeface="Times New Roman" pitchFamily="18" charset="0"/>
            </a:rPr>
            <a:t>, </a:t>
          </a:r>
          <a:r>
            <a:rPr lang="ru-RU" sz="2400" dirty="0" err="1" smtClean="0">
              <a:solidFill>
                <a:srgbClr val="FF0000"/>
              </a:solidFill>
              <a:latin typeface="Times New Roman" pitchFamily="18" charset="0"/>
              <a:cs typeface="Times New Roman" pitchFamily="18" charset="0"/>
            </a:rPr>
            <a:t>ekzistensializm</a:t>
          </a:r>
          <a:r>
            <a:rPr lang="ru-RU" sz="2400" dirty="0" smtClean="0">
              <a:solidFill>
                <a:srgbClr val="FF0000"/>
              </a:solidFill>
              <a:latin typeface="Times New Roman" pitchFamily="18" charset="0"/>
              <a:cs typeface="Times New Roman" pitchFamily="18" charset="0"/>
            </a:rPr>
            <a:t>, </a:t>
          </a:r>
          <a:r>
            <a:rPr lang="ru-RU" sz="2400" dirty="0" err="1" smtClean="0">
              <a:solidFill>
                <a:srgbClr val="FF0000"/>
              </a:solidFill>
              <a:latin typeface="Times New Roman" pitchFamily="18" charset="0"/>
              <a:cs typeface="Times New Roman" pitchFamily="18" charset="0"/>
            </a:rPr>
            <a:t>neopozitiwizm</a:t>
          </a:r>
          <a:r>
            <a:rPr lang="ru-RU" sz="2400" dirty="0" smtClean="0">
              <a:solidFill>
                <a:srgbClr val="FF0000"/>
              </a:solidFill>
              <a:latin typeface="Times New Roman" pitchFamily="18" charset="0"/>
              <a:cs typeface="Times New Roman" pitchFamily="18" charset="0"/>
            </a:rPr>
            <a:t>, </a:t>
          </a:r>
          <a:r>
            <a:rPr lang="ru-RU" sz="2400" dirty="0" err="1" smtClean="0">
              <a:solidFill>
                <a:srgbClr val="FF0000"/>
              </a:solidFill>
              <a:latin typeface="Times New Roman" pitchFamily="18" charset="0"/>
              <a:cs typeface="Times New Roman" pitchFamily="18" charset="0"/>
            </a:rPr>
            <a:t>fenomenologiýa</a:t>
          </a:r>
          <a:r>
            <a:rPr lang="ru-RU" sz="2400" dirty="0" smtClean="0">
              <a:solidFill>
                <a:srgbClr val="FF0000"/>
              </a:solidFill>
              <a:latin typeface="Times New Roman" pitchFamily="18" charset="0"/>
              <a:cs typeface="Times New Roman" pitchFamily="18" charset="0"/>
            </a:rPr>
            <a:t> </a:t>
          </a:r>
          <a:r>
            <a:rPr lang="ru-RU" sz="2400" dirty="0" err="1" smtClean="0">
              <a:solidFill>
                <a:srgbClr val="FF0000"/>
              </a:solidFill>
              <a:latin typeface="Times New Roman" pitchFamily="18" charset="0"/>
              <a:cs typeface="Times New Roman" pitchFamily="18" charset="0"/>
            </a:rPr>
            <a:t>we</a:t>
          </a:r>
          <a:r>
            <a:rPr lang="ru-RU" sz="2400" dirty="0" smtClean="0">
              <a:solidFill>
                <a:srgbClr val="FF0000"/>
              </a:solidFill>
              <a:latin typeface="Times New Roman" pitchFamily="18" charset="0"/>
              <a:cs typeface="Times New Roman" pitchFamily="18" charset="0"/>
            </a:rPr>
            <a:t> </a:t>
          </a:r>
          <a:r>
            <a:rPr lang="ru-RU" sz="2400" dirty="0" err="1" smtClean="0">
              <a:solidFill>
                <a:srgbClr val="FF0000"/>
              </a:solidFill>
              <a:latin typeface="Times New Roman" pitchFamily="18" charset="0"/>
              <a:cs typeface="Times New Roman" pitchFamily="18" charset="0"/>
            </a:rPr>
            <a:t>germenewtika</a:t>
          </a:r>
          <a:r>
            <a:rPr lang="ru-RU" sz="2400" dirty="0" smtClean="0">
              <a:solidFill>
                <a:srgbClr val="FF0000"/>
              </a:solidFill>
              <a:latin typeface="Times New Roman" pitchFamily="18" charset="0"/>
              <a:cs typeface="Times New Roman" pitchFamily="18" charset="0"/>
            </a:rPr>
            <a:t>, </a:t>
          </a:r>
          <a:r>
            <a:rPr lang="ru-RU" sz="2400" dirty="0" err="1" smtClean="0">
              <a:solidFill>
                <a:srgbClr val="FF0000"/>
              </a:solidFill>
              <a:latin typeface="Times New Roman" pitchFamily="18" charset="0"/>
              <a:cs typeface="Times New Roman" pitchFamily="18" charset="0"/>
            </a:rPr>
            <a:t>psihoanaliz</a:t>
          </a:r>
          <a:r>
            <a:rPr lang="ru-RU" sz="2400" dirty="0" smtClean="0">
              <a:solidFill>
                <a:srgbClr val="FF0000"/>
              </a:solidFill>
              <a:latin typeface="Times New Roman" pitchFamily="18" charset="0"/>
              <a:cs typeface="Times New Roman" pitchFamily="18" charset="0"/>
            </a:rPr>
            <a:t>, </a:t>
          </a:r>
          <a:r>
            <a:rPr lang="ru-RU" sz="2400" dirty="0" err="1" smtClean="0">
              <a:solidFill>
                <a:srgbClr val="FF0000"/>
              </a:solidFill>
              <a:latin typeface="Times New Roman" pitchFamily="18" charset="0"/>
              <a:cs typeface="Times New Roman" pitchFamily="18" charset="0"/>
            </a:rPr>
            <a:t>sinergetika</a:t>
          </a:r>
          <a:r>
            <a:rPr lang="ru-RU" sz="2400" dirty="0" smtClean="0">
              <a:solidFill>
                <a:srgbClr val="FF0000"/>
              </a:solidFill>
              <a:latin typeface="Times New Roman" pitchFamily="18" charset="0"/>
              <a:cs typeface="Times New Roman" pitchFamily="18" charset="0"/>
            </a:rPr>
            <a:t> </a:t>
          </a:r>
          <a:r>
            <a:rPr lang="ru-RU" sz="2400" dirty="0" err="1" smtClean="0">
              <a:solidFill>
                <a:srgbClr val="FF0000"/>
              </a:solidFill>
              <a:latin typeface="Times New Roman" pitchFamily="18" charset="0"/>
              <a:cs typeface="Times New Roman" pitchFamily="18" charset="0"/>
            </a:rPr>
            <a:t>barada</a:t>
          </a:r>
          <a:r>
            <a:rPr lang="ru-RU" sz="2400" dirty="0" smtClean="0">
              <a:solidFill>
                <a:srgbClr val="FF0000"/>
              </a:solidFill>
              <a:latin typeface="Times New Roman" pitchFamily="18" charset="0"/>
              <a:cs typeface="Times New Roman" pitchFamily="18" charset="0"/>
            </a:rPr>
            <a:t> </a:t>
          </a:r>
          <a:r>
            <a:rPr lang="ru-RU" sz="2400" dirty="0" err="1" smtClean="0">
              <a:solidFill>
                <a:srgbClr val="FF0000"/>
              </a:solidFill>
              <a:latin typeface="Times New Roman" pitchFamily="18" charset="0"/>
              <a:cs typeface="Times New Roman" pitchFamily="18" charset="0"/>
            </a:rPr>
            <a:t>giňişleýin</a:t>
          </a:r>
          <a:r>
            <a:rPr lang="ru-RU" sz="2400" dirty="0" smtClean="0">
              <a:solidFill>
                <a:srgbClr val="FF0000"/>
              </a:solidFill>
              <a:latin typeface="Times New Roman" pitchFamily="18" charset="0"/>
              <a:cs typeface="Times New Roman" pitchFamily="18" charset="0"/>
            </a:rPr>
            <a:t> </a:t>
          </a:r>
          <a:r>
            <a:rPr lang="ru-RU" sz="2400" dirty="0" err="1" smtClean="0">
              <a:solidFill>
                <a:srgbClr val="FF0000"/>
              </a:solidFill>
              <a:latin typeface="Times New Roman" pitchFamily="18" charset="0"/>
              <a:cs typeface="Times New Roman" pitchFamily="18" charset="0"/>
            </a:rPr>
            <a:t>düşünje</a:t>
          </a:r>
          <a:r>
            <a:rPr lang="ru-RU" sz="2400" dirty="0" smtClean="0">
              <a:solidFill>
                <a:srgbClr val="FF0000"/>
              </a:solidFill>
              <a:latin typeface="Times New Roman" pitchFamily="18" charset="0"/>
              <a:cs typeface="Times New Roman" pitchFamily="18" charset="0"/>
            </a:rPr>
            <a:t> </a:t>
          </a:r>
          <a:r>
            <a:rPr lang="ru-RU" sz="2400" dirty="0" err="1" smtClean="0">
              <a:solidFill>
                <a:srgbClr val="FF0000"/>
              </a:solidFill>
              <a:latin typeface="Times New Roman" pitchFamily="18" charset="0"/>
              <a:cs typeface="Times New Roman" pitchFamily="18" charset="0"/>
            </a:rPr>
            <a:t>bermek</a:t>
          </a:r>
          <a:r>
            <a:rPr lang="ru-RU" sz="2400" dirty="0" smtClean="0">
              <a:solidFill>
                <a:srgbClr val="FF0000"/>
              </a:solidFill>
              <a:latin typeface="Times New Roman" pitchFamily="18" charset="0"/>
              <a:cs typeface="Times New Roman" pitchFamily="18" charset="0"/>
            </a:rPr>
            <a:t> </a:t>
          </a:r>
          <a:r>
            <a:rPr lang="ru-RU" sz="2400" dirty="0" err="1" smtClean="0">
              <a:solidFill>
                <a:srgbClr val="FF0000"/>
              </a:solidFill>
              <a:latin typeface="Times New Roman" pitchFamily="18" charset="0"/>
              <a:cs typeface="Times New Roman" pitchFamily="18" charset="0"/>
            </a:rPr>
            <a:t>we</a:t>
          </a:r>
          <a:r>
            <a:rPr lang="ru-RU" sz="2400" dirty="0" smtClean="0">
              <a:solidFill>
                <a:srgbClr val="FF0000"/>
              </a:solidFill>
              <a:latin typeface="Times New Roman" pitchFamily="18" charset="0"/>
              <a:cs typeface="Times New Roman" pitchFamily="18" charset="0"/>
            </a:rPr>
            <a:t> </a:t>
          </a:r>
          <a:r>
            <a:rPr lang="ru-RU" sz="2400" dirty="0" err="1" smtClean="0">
              <a:solidFill>
                <a:srgbClr val="FF0000"/>
              </a:solidFill>
              <a:latin typeface="Times New Roman" pitchFamily="18" charset="0"/>
              <a:cs typeface="Times New Roman" pitchFamily="18" charset="0"/>
            </a:rPr>
            <a:t>gözýetimlerini</a:t>
          </a:r>
          <a:r>
            <a:rPr lang="ru-RU" sz="2400" dirty="0" smtClean="0">
              <a:solidFill>
                <a:srgbClr val="FF0000"/>
              </a:solidFill>
              <a:latin typeface="Times New Roman" pitchFamily="18" charset="0"/>
              <a:cs typeface="Times New Roman" pitchFamily="18" charset="0"/>
            </a:rPr>
            <a:t> </a:t>
          </a:r>
          <a:r>
            <a:rPr lang="ru-RU" sz="2400" dirty="0" err="1" smtClean="0">
              <a:solidFill>
                <a:srgbClr val="FF0000"/>
              </a:solidFill>
              <a:latin typeface="Times New Roman" pitchFamily="18" charset="0"/>
              <a:cs typeface="Times New Roman" pitchFamily="18" charset="0"/>
            </a:rPr>
            <a:t>giňeltmek</a:t>
          </a:r>
          <a:r>
            <a:rPr lang="ru-RU" sz="2400" dirty="0" smtClean="0">
              <a:solidFill>
                <a:srgbClr val="FF0000"/>
              </a:solidFill>
              <a:latin typeface="Times New Roman" pitchFamily="18" charset="0"/>
              <a:cs typeface="Times New Roman" pitchFamily="18" charset="0"/>
            </a:rPr>
            <a:t>.</a:t>
          </a:r>
          <a:endParaRPr lang="ru-RU" sz="2400" dirty="0">
            <a:solidFill>
              <a:srgbClr val="FF0000"/>
            </a:solidFill>
            <a:latin typeface="Times New Roman" pitchFamily="18" charset="0"/>
            <a:cs typeface="Times New Roman" pitchFamily="18" charset="0"/>
          </a:endParaRPr>
        </a:p>
      </dgm:t>
    </dgm:pt>
    <dgm:pt modelId="{AC49CEC2-C9A1-4C87-8EBD-742D39F7E332}" type="parTrans" cxnId="{7B2324B4-471B-42DB-ADEE-FE709B947637}">
      <dgm:prSet/>
      <dgm:spPr/>
      <dgm:t>
        <a:bodyPr/>
        <a:lstStyle/>
        <a:p>
          <a:endParaRPr lang="ru-RU"/>
        </a:p>
      </dgm:t>
    </dgm:pt>
    <dgm:pt modelId="{5371C3BB-F963-4D93-AEDE-D60124F47F25}" type="sibTrans" cxnId="{7B2324B4-471B-42DB-ADEE-FE709B947637}">
      <dgm:prSet/>
      <dgm:spPr/>
      <dgm:t>
        <a:bodyPr/>
        <a:lstStyle/>
        <a:p>
          <a:endParaRPr lang="ru-RU"/>
        </a:p>
      </dgm:t>
    </dgm:pt>
    <dgm:pt modelId="{FD20309F-79FB-40DC-A2E7-03BF8ABED6EE}">
      <dgm:prSet phldrT="[Текст]" custT="1"/>
      <dgm:spPr>
        <a:solidFill>
          <a:srgbClr val="FFC000"/>
        </a:solidFill>
      </dgm:spPr>
      <dgm:t>
        <a:bodyPr/>
        <a:lstStyle/>
        <a:p>
          <a:r>
            <a:rPr lang="ru-RU" sz="3600" b="1" dirty="0" err="1" smtClean="0">
              <a:solidFill>
                <a:schemeClr val="accent6">
                  <a:lumMod val="75000"/>
                </a:schemeClr>
              </a:solidFill>
              <a:latin typeface="Times New Roman" pitchFamily="18" charset="0"/>
              <a:cs typeface="Times New Roman" pitchFamily="18" charset="0"/>
            </a:rPr>
            <a:t>Sapagyň</a:t>
          </a:r>
          <a:r>
            <a:rPr lang="ru-RU" sz="3600" b="1" dirty="0" smtClean="0">
              <a:solidFill>
                <a:schemeClr val="accent6">
                  <a:lumMod val="75000"/>
                </a:schemeClr>
              </a:solidFill>
              <a:latin typeface="Times New Roman" pitchFamily="18" charset="0"/>
              <a:cs typeface="Times New Roman" pitchFamily="18" charset="0"/>
            </a:rPr>
            <a:t> </a:t>
          </a:r>
          <a:r>
            <a:rPr lang="ru-RU" sz="3600" b="1" dirty="0" err="1" smtClean="0">
              <a:solidFill>
                <a:schemeClr val="accent6">
                  <a:lumMod val="75000"/>
                </a:schemeClr>
              </a:solidFill>
              <a:latin typeface="Times New Roman" pitchFamily="18" charset="0"/>
              <a:cs typeface="Times New Roman" pitchFamily="18" charset="0"/>
            </a:rPr>
            <a:t>görkezme</a:t>
          </a:r>
          <a:r>
            <a:rPr lang="ru-RU" sz="3600" b="1" dirty="0" smtClean="0">
              <a:solidFill>
                <a:schemeClr val="accent6">
                  <a:lumMod val="75000"/>
                </a:schemeClr>
              </a:solidFill>
              <a:latin typeface="Times New Roman" pitchFamily="18" charset="0"/>
              <a:cs typeface="Times New Roman" pitchFamily="18" charset="0"/>
            </a:rPr>
            <a:t> </a:t>
          </a:r>
          <a:r>
            <a:rPr lang="ru-RU" sz="3600" b="1" dirty="0" err="1" smtClean="0">
              <a:solidFill>
                <a:schemeClr val="accent6">
                  <a:lumMod val="75000"/>
                </a:schemeClr>
              </a:solidFill>
              <a:latin typeface="Times New Roman" pitchFamily="18" charset="0"/>
              <a:cs typeface="Times New Roman" pitchFamily="18" charset="0"/>
            </a:rPr>
            <a:t>esbaby</a:t>
          </a:r>
          <a:r>
            <a:rPr lang="ru-RU" sz="3600" b="1" dirty="0" smtClean="0">
              <a:solidFill>
                <a:schemeClr val="accent6">
                  <a:lumMod val="75000"/>
                </a:schemeClr>
              </a:solidFill>
              <a:latin typeface="Times New Roman" pitchFamily="18" charset="0"/>
              <a:cs typeface="Times New Roman" pitchFamily="18" charset="0"/>
            </a:rPr>
            <a:t>: </a:t>
          </a:r>
          <a:r>
            <a:rPr lang="ru-RU" sz="3600" dirty="0" err="1" smtClean="0">
              <a:solidFill>
                <a:srgbClr val="7030A0"/>
              </a:solidFill>
              <a:latin typeface="Times New Roman" pitchFamily="18" charset="0"/>
              <a:cs typeface="Times New Roman" pitchFamily="18" charset="0"/>
            </a:rPr>
            <a:t>Proýektor</a:t>
          </a:r>
          <a:r>
            <a:rPr lang="ru-RU" sz="3600" dirty="0" smtClean="0">
              <a:solidFill>
                <a:srgbClr val="7030A0"/>
              </a:solidFill>
              <a:latin typeface="Times New Roman" pitchFamily="18" charset="0"/>
              <a:cs typeface="Times New Roman" pitchFamily="18" charset="0"/>
            </a:rPr>
            <a:t>,</a:t>
          </a:r>
          <a:r>
            <a:rPr lang="ru-RU" sz="3600" b="1" dirty="0" smtClean="0">
              <a:solidFill>
                <a:srgbClr val="7030A0"/>
              </a:solidFill>
              <a:latin typeface="Times New Roman" pitchFamily="18" charset="0"/>
              <a:cs typeface="Times New Roman" pitchFamily="18" charset="0"/>
            </a:rPr>
            <a:t> </a:t>
          </a:r>
          <a:r>
            <a:rPr lang="ru-RU" sz="3600" dirty="0" err="1" smtClean="0">
              <a:solidFill>
                <a:srgbClr val="7030A0"/>
              </a:solidFill>
              <a:latin typeface="Times New Roman" pitchFamily="18" charset="0"/>
              <a:cs typeface="Times New Roman" pitchFamily="18" charset="0"/>
            </a:rPr>
            <a:t>ýazgylar</a:t>
          </a:r>
          <a:r>
            <a:rPr lang="ru-RU" sz="3600" dirty="0" smtClean="0">
              <a:solidFill>
                <a:srgbClr val="7030A0"/>
              </a:solidFill>
              <a:latin typeface="Times New Roman" pitchFamily="18" charset="0"/>
              <a:cs typeface="Times New Roman" pitchFamily="18" charset="0"/>
            </a:rPr>
            <a:t>, </a:t>
          </a:r>
          <a:r>
            <a:rPr lang="ru-RU" sz="3600" dirty="0" err="1" smtClean="0">
              <a:solidFill>
                <a:srgbClr val="7030A0"/>
              </a:solidFill>
              <a:latin typeface="Times New Roman" pitchFamily="18" charset="0"/>
              <a:cs typeface="Times New Roman" pitchFamily="18" charset="0"/>
            </a:rPr>
            <a:t>suratlar</a:t>
          </a:r>
          <a:r>
            <a:rPr lang="ru-RU" sz="3600" dirty="0" smtClean="0">
              <a:solidFill>
                <a:srgbClr val="7030A0"/>
              </a:solidFill>
              <a:latin typeface="Times New Roman" pitchFamily="18" charset="0"/>
              <a:cs typeface="Times New Roman" pitchFamily="18" charset="0"/>
            </a:rPr>
            <a:t>, </a:t>
          </a:r>
          <a:r>
            <a:rPr lang="ru-RU" sz="3600" dirty="0" err="1" smtClean="0">
              <a:solidFill>
                <a:srgbClr val="7030A0"/>
              </a:solidFill>
              <a:latin typeface="Times New Roman" pitchFamily="18" charset="0"/>
              <a:cs typeface="Times New Roman" pitchFamily="18" charset="0"/>
            </a:rPr>
            <a:t>tablisalar</a:t>
          </a:r>
          <a:r>
            <a:rPr lang="ru-RU" sz="2000" dirty="0" smtClean="0">
              <a:solidFill>
                <a:srgbClr val="7030A0"/>
              </a:solidFill>
            </a:rPr>
            <a:t>.</a:t>
          </a:r>
          <a:endParaRPr lang="ru-RU" sz="2000" dirty="0">
            <a:solidFill>
              <a:srgbClr val="7030A0"/>
            </a:solidFill>
          </a:endParaRPr>
        </a:p>
      </dgm:t>
    </dgm:pt>
    <dgm:pt modelId="{33F4F57C-9B07-4E86-8B6E-EBC78F35BEBD}" type="parTrans" cxnId="{6B4193B4-B001-4D82-BA7A-FDAE546FAE31}">
      <dgm:prSet/>
      <dgm:spPr/>
      <dgm:t>
        <a:bodyPr/>
        <a:lstStyle/>
        <a:p>
          <a:endParaRPr lang="ru-RU"/>
        </a:p>
      </dgm:t>
    </dgm:pt>
    <dgm:pt modelId="{8D847223-B358-45ED-8FA2-1B02F7AEC584}" type="sibTrans" cxnId="{6B4193B4-B001-4D82-BA7A-FDAE546FAE31}">
      <dgm:prSet/>
      <dgm:spPr/>
      <dgm:t>
        <a:bodyPr/>
        <a:lstStyle/>
        <a:p>
          <a:endParaRPr lang="ru-RU"/>
        </a:p>
      </dgm:t>
    </dgm:pt>
    <dgm:pt modelId="{B13B8E00-908F-42B2-A5CD-C32A1D4D7C84}" type="pres">
      <dgm:prSet presAssocID="{6AF2287B-2FA6-4732-A15E-34F395D009DA}" presName="cycle" presStyleCnt="0">
        <dgm:presLayoutVars>
          <dgm:dir/>
          <dgm:resizeHandles val="exact"/>
        </dgm:presLayoutVars>
      </dgm:prSet>
      <dgm:spPr/>
      <dgm:t>
        <a:bodyPr/>
        <a:lstStyle/>
        <a:p>
          <a:endParaRPr lang="ru-RU"/>
        </a:p>
      </dgm:t>
    </dgm:pt>
    <dgm:pt modelId="{B22C42E2-7A04-4F05-8647-72EE1DC8B8E0}" type="pres">
      <dgm:prSet presAssocID="{0095CFDF-6FAC-4BB9-BFBC-27C030511B1A}" presName="arrow" presStyleLbl="node1" presStyleIdx="0" presStyleCnt="2" custScaleX="161113" custScaleY="125447" custRadScaleRad="67265" custRadScaleInc="0">
        <dgm:presLayoutVars>
          <dgm:bulletEnabled val="1"/>
        </dgm:presLayoutVars>
      </dgm:prSet>
      <dgm:spPr/>
      <dgm:t>
        <a:bodyPr/>
        <a:lstStyle/>
        <a:p>
          <a:endParaRPr lang="ru-RU"/>
        </a:p>
      </dgm:t>
    </dgm:pt>
    <dgm:pt modelId="{0DC4DB55-225F-4140-A5A9-83111341DE9A}" type="pres">
      <dgm:prSet presAssocID="{FD20309F-79FB-40DC-A2E7-03BF8ABED6EE}" presName="arrow" presStyleLbl="node1" presStyleIdx="1" presStyleCnt="2" custScaleX="161113" custScaleY="71300" custRadScaleRad="125222" custRadScaleInc="0">
        <dgm:presLayoutVars>
          <dgm:bulletEnabled val="1"/>
        </dgm:presLayoutVars>
      </dgm:prSet>
      <dgm:spPr/>
      <dgm:t>
        <a:bodyPr/>
        <a:lstStyle/>
        <a:p>
          <a:endParaRPr lang="ru-RU"/>
        </a:p>
      </dgm:t>
    </dgm:pt>
  </dgm:ptLst>
  <dgm:cxnLst>
    <dgm:cxn modelId="{A09E8DD0-EE8F-4DA2-8C7F-F6DAC16E49F8}" type="presOf" srcId="{0095CFDF-6FAC-4BB9-BFBC-27C030511B1A}" destId="{B22C42E2-7A04-4F05-8647-72EE1DC8B8E0}" srcOrd="0" destOrd="0" presId="urn:microsoft.com/office/officeart/2005/8/layout/arrow1"/>
    <dgm:cxn modelId="{6B4193B4-B001-4D82-BA7A-FDAE546FAE31}" srcId="{6AF2287B-2FA6-4732-A15E-34F395D009DA}" destId="{FD20309F-79FB-40DC-A2E7-03BF8ABED6EE}" srcOrd="1" destOrd="0" parTransId="{33F4F57C-9B07-4E86-8B6E-EBC78F35BEBD}" sibTransId="{8D847223-B358-45ED-8FA2-1B02F7AEC584}"/>
    <dgm:cxn modelId="{7B2324B4-471B-42DB-ADEE-FE709B947637}" srcId="{6AF2287B-2FA6-4732-A15E-34F395D009DA}" destId="{0095CFDF-6FAC-4BB9-BFBC-27C030511B1A}" srcOrd="0" destOrd="0" parTransId="{AC49CEC2-C9A1-4C87-8EBD-742D39F7E332}" sibTransId="{5371C3BB-F963-4D93-AEDE-D60124F47F25}"/>
    <dgm:cxn modelId="{D70987AB-64E6-4FDC-A682-1986C0EB98FA}" type="presOf" srcId="{FD20309F-79FB-40DC-A2E7-03BF8ABED6EE}" destId="{0DC4DB55-225F-4140-A5A9-83111341DE9A}" srcOrd="0" destOrd="0" presId="urn:microsoft.com/office/officeart/2005/8/layout/arrow1"/>
    <dgm:cxn modelId="{96A695A0-87F3-4DBB-9E12-6FFA0414E5BF}" type="presOf" srcId="{6AF2287B-2FA6-4732-A15E-34F395D009DA}" destId="{B13B8E00-908F-42B2-A5CD-C32A1D4D7C84}" srcOrd="0" destOrd="0" presId="urn:microsoft.com/office/officeart/2005/8/layout/arrow1"/>
    <dgm:cxn modelId="{5BFB6A0D-8C43-41C8-BAAB-A0119F9F7289}" type="presParOf" srcId="{B13B8E00-908F-42B2-A5CD-C32A1D4D7C84}" destId="{B22C42E2-7A04-4F05-8647-72EE1DC8B8E0}" srcOrd="0" destOrd="0" presId="urn:microsoft.com/office/officeart/2005/8/layout/arrow1"/>
    <dgm:cxn modelId="{52BC3EBA-0B35-448A-B3F7-BBB864150C27}" type="presParOf" srcId="{B13B8E00-908F-42B2-A5CD-C32A1D4D7C84}" destId="{0DC4DB55-225F-4140-A5A9-83111341DE9A}" srcOrd="1" destOrd="0" presId="urn:microsoft.com/office/officeart/2005/8/layout/arrow1"/>
  </dgm:cxnLst>
  <dgm:bg>
    <a:solidFill>
      <a:schemeClr val="accent5">
        <a:lumMod val="20000"/>
        <a:lumOff val="8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796E756-4222-4386-B872-3203D807BE41}" type="doc">
      <dgm:prSet loTypeId="urn:microsoft.com/office/officeart/2005/8/layout/hProcess3" loCatId="process" qsTypeId="urn:microsoft.com/office/officeart/2005/8/quickstyle/simple1" qsCatId="simple" csTypeId="urn:microsoft.com/office/officeart/2005/8/colors/accent1_2" csCatId="accent1" phldr="1"/>
      <dgm:spPr/>
    </dgm:pt>
    <dgm:pt modelId="{BFCEAD3D-F805-4CFE-B1CA-0B44C515F904}">
      <dgm:prSet phldrT="[Текст]"/>
      <dgm:spPr>
        <a:solidFill>
          <a:schemeClr val="bg2"/>
        </a:solidFill>
      </dgm:spPr>
      <dgm:t>
        <a:bodyPr/>
        <a:lstStyle/>
        <a:p>
          <a:r>
            <a:rPr lang="ru-RU" b="1" dirty="0" err="1" smtClean="0">
              <a:solidFill>
                <a:srgbClr val="FF0000"/>
              </a:solidFill>
              <a:latin typeface="Times New Roman" pitchFamily="18" charset="0"/>
              <a:cs typeface="Times New Roman" pitchFamily="18" charset="0"/>
            </a:rPr>
            <a:t>Tolerantlylyk</a:t>
          </a:r>
          <a:endParaRPr lang="ru-RU" dirty="0">
            <a:solidFill>
              <a:srgbClr val="FF0000"/>
            </a:solidFill>
          </a:endParaRPr>
        </a:p>
      </dgm:t>
    </dgm:pt>
    <dgm:pt modelId="{50C58215-7C58-43D8-82C2-DD8E57844C6E}" type="parTrans" cxnId="{F5F63A85-F4E8-4C0A-92DB-85A5D988B30C}">
      <dgm:prSet/>
      <dgm:spPr/>
      <dgm:t>
        <a:bodyPr/>
        <a:lstStyle/>
        <a:p>
          <a:endParaRPr lang="ru-RU"/>
        </a:p>
      </dgm:t>
    </dgm:pt>
    <dgm:pt modelId="{8CCA6592-CF7D-4E9F-BE0F-094AC4EB9B03}" type="sibTrans" cxnId="{F5F63A85-F4E8-4C0A-92DB-85A5D988B30C}">
      <dgm:prSet/>
      <dgm:spPr/>
      <dgm:t>
        <a:bodyPr/>
        <a:lstStyle/>
        <a:p>
          <a:endParaRPr lang="ru-RU"/>
        </a:p>
      </dgm:t>
    </dgm:pt>
    <dgm:pt modelId="{7592534F-3E06-4597-94F4-B501C0227166}">
      <dgm:prSet phldrT="[Текст]"/>
      <dgm:spPr>
        <a:solidFill>
          <a:schemeClr val="accent3"/>
        </a:solidFill>
      </dgm:spPr>
      <dgm:t>
        <a:bodyPr/>
        <a:lstStyle/>
        <a:p>
          <a:r>
            <a:rPr lang="tk-TM" b="1" dirty="0" smtClean="0">
              <a:solidFill>
                <a:srgbClr val="002060"/>
              </a:solidFill>
              <a:latin typeface="Times New Roman" pitchFamily="18" charset="0"/>
              <a:cs typeface="Times New Roman" pitchFamily="18" charset="0"/>
            </a:rPr>
            <a:t>latynça</a:t>
          </a:r>
          <a:endParaRPr lang="ru-RU" b="1" dirty="0">
            <a:solidFill>
              <a:srgbClr val="002060"/>
            </a:solidFill>
            <a:latin typeface="Times New Roman" pitchFamily="18" charset="0"/>
            <a:cs typeface="Times New Roman" pitchFamily="18" charset="0"/>
          </a:endParaRPr>
        </a:p>
      </dgm:t>
    </dgm:pt>
    <dgm:pt modelId="{83A8816D-C658-41DF-A11A-B5AD74B6A33B}" type="parTrans" cxnId="{82F55902-749D-435D-B0F1-4D92D18D685C}">
      <dgm:prSet/>
      <dgm:spPr/>
      <dgm:t>
        <a:bodyPr/>
        <a:lstStyle/>
        <a:p>
          <a:endParaRPr lang="ru-RU"/>
        </a:p>
      </dgm:t>
    </dgm:pt>
    <dgm:pt modelId="{F9EF20D8-B526-44F8-825C-DB3FAF1193A7}" type="sibTrans" cxnId="{82F55902-749D-435D-B0F1-4D92D18D685C}">
      <dgm:prSet/>
      <dgm:spPr/>
      <dgm:t>
        <a:bodyPr/>
        <a:lstStyle/>
        <a:p>
          <a:endParaRPr lang="ru-RU"/>
        </a:p>
      </dgm:t>
    </dgm:pt>
    <dgm:pt modelId="{064C94C4-592A-41D4-9D64-BA5A45D2F473}">
      <dgm:prSet phldrT="[Текст]"/>
      <dgm:spPr>
        <a:solidFill>
          <a:srgbClr val="00B050"/>
        </a:solidFill>
      </dgm:spPr>
      <dgm:t>
        <a:bodyPr/>
        <a:lstStyle/>
        <a:p>
          <a:r>
            <a:rPr lang="ru-RU" b="1" dirty="0" err="1" smtClean="0">
              <a:solidFill>
                <a:srgbClr val="FFFF00"/>
              </a:solidFill>
              <a:latin typeface="Times New Roman" pitchFamily="18" charset="0"/>
              <a:cs typeface="Times New Roman" pitchFamily="18" charset="0"/>
            </a:rPr>
            <a:t>sabyr-takatlylyk</a:t>
          </a:r>
          <a:r>
            <a:rPr lang="ru-RU" b="1" dirty="0" smtClean="0">
              <a:solidFill>
                <a:srgbClr val="FFFF00"/>
              </a:solidFill>
              <a:latin typeface="Times New Roman" pitchFamily="18" charset="0"/>
              <a:cs typeface="Times New Roman" pitchFamily="18" charset="0"/>
            </a:rPr>
            <a:t/>
          </a:r>
          <a:br>
            <a:rPr lang="ru-RU" b="1" dirty="0" smtClean="0">
              <a:solidFill>
                <a:srgbClr val="FFFF00"/>
              </a:solidFill>
              <a:latin typeface="Times New Roman" pitchFamily="18" charset="0"/>
              <a:cs typeface="Times New Roman" pitchFamily="18" charset="0"/>
            </a:rPr>
          </a:br>
          <a:endParaRPr lang="ru-RU" b="1" dirty="0">
            <a:solidFill>
              <a:srgbClr val="FFFF00"/>
            </a:solidFill>
          </a:endParaRPr>
        </a:p>
      </dgm:t>
    </dgm:pt>
    <dgm:pt modelId="{0D706A8B-C58E-4803-A9DE-FD64CA6AC5D8}" type="parTrans" cxnId="{5533AFC9-3A42-4AE0-A545-6EA533439E78}">
      <dgm:prSet/>
      <dgm:spPr/>
      <dgm:t>
        <a:bodyPr/>
        <a:lstStyle/>
        <a:p>
          <a:endParaRPr lang="ru-RU"/>
        </a:p>
      </dgm:t>
    </dgm:pt>
    <dgm:pt modelId="{E87643FD-FDE8-4901-BB8F-F0ECE7F4E148}" type="sibTrans" cxnId="{5533AFC9-3A42-4AE0-A545-6EA533439E78}">
      <dgm:prSet/>
      <dgm:spPr/>
      <dgm:t>
        <a:bodyPr/>
        <a:lstStyle/>
        <a:p>
          <a:endParaRPr lang="ru-RU"/>
        </a:p>
      </dgm:t>
    </dgm:pt>
    <dgm:pt modelId="{291D430A-9FD8-4C45-B8E3-4EE49F5FA5C2}" type="pres">
      <dgm:prSet presAssocID="{9796E756-4222-4386-B872-3203D807BE41}" presName="Name0" presStyleCnt="0">
        <dgm:presLayoutVars>
          <dgm:dir/>
          <dgm:animLvl val="lvl"/>
          <dgm:resizeHandles val="exact"/>
        </dgm:presLayoutVars>
      </dgm:prSet>
      <dgm:spPr/>
    </dgm:pt>
    <dgm:pt modelId="{2B7261EF-4DBB-4C7C-B0AA-18C5412361D8}" type="pres">
      <dgm:prSet presAssocID="{9796E756-4222-4386-B872-3203D807BE41}" presName="dummy" presStyleCnt="0"/>
      <dgm:spPr/>
    </dgm:pt>
    <dgm:pt modelId="{F113C9DB-0964-4E04-A92D-BBA8F98D4F53}" type="pres">
      <dgm:prSet presAssocID="{9796E756-4222-4386-B872-3203D807BE41}" presName="linH" presStyleCnt="0"/>
      <dgm:spPr/>
    </dgm:pt>
    <dgm:pt modelId="{646E19A0-975F-48B4-8272-2B1960519271}" type="pres">
      <dgm:prSet presAssocID="{9796E756-4222-4386-B872-3203D807BE41}" presName="padding1" presStyleCnt="0"/>
      <dgm:spPr/>
    </dgm:pt>
    <dgm:pt modelId="{6DDB9904-9A9F-453C-B513-49063C15442F}" type="pres">
      <dgm:prSet presAssocID="{BFCEAD3D-F805-4CFE-B1CA-0B44C515F904}" presName="linV" presStyleCnt="0"/>
      <dgm:spPr/>
    </dgm:pt>
    <dgm:pt modelId="{56793589-1502-4AA7-9E51-4961861A7850}" type="pres">
      <dgm:prSet presAssocID="{BFCEAD3D-F805-4CFE-B1CA-0B44C515F904}" presName="spVertical1" presStyleCnt="0"/>
      <dgm:spPr/>
    </dgm:pt>
    <dgm:pt modelId="{0D6D8746-C065-4B26-B9FF-B3B0D60833EC}" type="pres">
      <dgm:prSet presAssocID="{BFCEAD3D-F805-4CFE-B1CA-0B44C515F904}" presName="parTx" presStyleLbl="revTx" presStyleIdx="0" presStyleCnt="3" custScaleX="122821" custScaleY="157295" custLinFactY="93594" custLinFactNeighborX="-31078" custLinFactNeighborY="100000">
        <dgm:presLayoutVars>
          <dgm:chMax val="0"/>
          <dgm:chPref val="0"/>
          <dgm:bulletEnabled val="1"/>
        </dgm:presLayoutVars>
      </dgm:prSet>
      <dgm:spPr/>
      <dgm:t>
        <a:bodyPr/>
        <a:lstStyle/>
        <a:p>
          <a:endParaRPr lang="ru-RU"/>
        </a:p>
      </dgm:t>
    </dgm:pt>
    <dgm:pt modelId="{30F16D89-C994-4C18-904F-D7207BF36F60}" type="pres">
      <dgm:prSet presAssocID="{BFCEAD3D-F805-4CFE-B1CA-0B44C515F904}" presName="spVertical2" presStyleCnt="0"/>
      <dgm:spPr/>
    </dgm:pt>
    <dgm:pt modelId="{5785D93E-AFF5-4D7C-9D36-A3E53BD41DC5}" type="pres">
      <dgm:prSet presAssocID="{BFCEAD3D-F805-4CFE-B1CA-0B44C515F904}" presName="spVertical3" presStyleCnt="0"/>
      <dgm:spPr/>
    </dgm:pt>
    <dgm:pt modelId="{6F6E7C9A-86EA-4969-BB95-E22707F91174}" type="pres">
      <dgm:prSet presAssocID="{8CCA6592-CF7D-4E9F-BE0F-094AC4EB9B03}" presName="space" presStyleCnt="0"/>
      <dgm:spPr/>
    </dgm:pt>
    <dgm:pt modelId="{5E203DF6-EC2F-4AD0-AF69-EB3DCAFEB028}" type="pres">
      <dgm:prSet presAssocID="{7592534F-3E06-4597-94F4-B501C0227166}" presName="linV" presStyleCnt="0"/>
      <dgm:spPr/>
    </dgm:pt>
    <dgm:pt modelId="{753E34A9-9AC2-46A6-BDBB-BA295D483E34}" type="pres">
      <dgm:prSet presAssocID="{7592534F-3E06-4597-94F4-B501C0227166}" presName="spVertical1" presStyleCnt="0"/>
      <dgm:spPr/>
    </dgm:pt>
    <dgm:pt modelId="{F960CBA2-EBEB-4BCF-8944-83CB650A6F03}" type="pres">
      <dgm:prSet presAssocID="{7592534F-3E06-4597-94F4-B501C0227166}" presName="parTx" presStyleLbl="revTx" presStyleIdx="1" presStyleCnt="3" custScaleX="122227" custScaleY="161655" custLinFactY="91414" custLinFactNeighborX="-33308" custLinFactNeighborY="100000">
        <dgm:presLayoutVars>
          <dgm:chMax val="0"/>
          <dgm:chPref val="0"/>
          <dgm:bulletEnabled val="1"/>
        </dgm:presLayoutVars>
      </dgm:prSet>
      <dgm:spPr/>
      <dgm:t>
        <a:bodyPr/>
        <a:lstStyle/>
        <a:p>
          <a:endParaRPr lang="ru-RU"/>
        </a:p>
      </dgm:t>
    </dgm:pt>
    <dgm:pt modelId="{2409CDC2-107B-4321-9E02-7443BA24507A}" type="pres">
      <dgm:prSet presAssocID="{7592534F-3E06-4597-94F4-B501C0227166}" presName="spVertical2" presStyleCnt="0"/>
      <dgm:spPr/>
    </dgm:pt>
    <dgm:pt modelId="{30FF4D29-924C-4FDD-A4D0-55DF882ED848}" type="pres">
      <dgm:prSet presAssocID="{7592534F-3E06-4597-94F4-B501C0227166}" presName="spVertical3" presStyleCnt="0"/>
      <dgm:spPr/>
    </dgm:pt>
    <dgm:pt modelId="{68A9D21F-8754-47AF-95B5-F62D1C06F439}" type="pres">
      <dgm:prSet presAssocID="{F9EF20D8-B526-44F8-825C-DB3FAF1193A7}" presName="space" presStyleCnt="0"/>
      <dgm:spPr/>
    </dgm:pt>
    <dgm:pt modelId="{BC67F139-C0C5-46FF-AC61-D58CEABF7252}" type="pres">
      <dgm:prSet presAssocID="{064C94C4-592A-41D4-9D64-BA5A45D2F473}" presName="linV" presStyleCnt="0"/>
      <dgm:spPr/>
    </dgm:pt>
    <dgm:pt modelId="{CC6A9E68-7205-495C-9CA3-20AB32D652E7}" type="pres">
      <dgm:prSet presAssocID="{064C94C4-592A-41D4-9D64-BA5A45D2F473}" presName="spVertical1" presStyleCnt="0"/>
      <dgm:spPr/>
    </dgm:pt>
    <dgm:pt modelId="{DAB66142-591F-437E-9E5F-67E962B48CDB}" type="pres">
      <dgm:prSet presAssocID="{064C94C4-592A-41D4-9D64-BA5A45D2F473}" presName="parTx" presStyleLbl="revTx" presStyleIdx="2" presStyleCnt="3" custScaleX="148246" custScaleY="159275" custLinFactY="92604" custLinFactNeighborX="-34026" custLinFactNeighborY="100000">
        <dgm:presLayoutVars>
          <dgm:chMax val="0"/>
          <dgm:chPref val="0"/>
          <dgm:bulletEnabled val="1"/>
        </dgm:presLayoutVars>
      </dgm:prSet>
      <dgm:spPr/>
      <dgm:t>
        <a:bodyPr/>
        <a:lstStyle/>
        <a:p>
          <a:endParaRPr lang="ru-RU"/>
        </a:p>
      </dgm:t>
    </dgm:pt>
    <dgm:pt modelId="{3E5D9B30-1B53-42CD-9A4B-FE30CD2795E4}" type="pres">
      <dgm:prSet presAssocID="{064C94C4-592A-41D4-9D64-BA5A45D2F473}" presName="spVertical2" presStyleCnt="0"/>
      <dgm:spPr/>
    </dgm:pt>
    <dgm:pt modelId="{629C98E3-3CC3-4B92-A0DE-07ACC6FC3055}" type="pres">
      <dgm:prSet presAssocID="{064C94C4-592A-41D4-9D64-BA5A45D2F473}" presName="spVertical3" presStyleCnt="0"/>
      <dgm:spPr/>
    </dgm:pt>
    <dgm:pt modelId="{F2CD79C7-1EA6-4BEA-83BB-D6A0A75C505A}" type="pres">
      <dgm:prSet presAssocID="{9796E756-4222-4386-B872-3203D807BE41}" presName="padding2" presStyleCnt="0"/>
      <dgm:spPr/>
    </dgm:pt>
    <dgm:pt modelId="{2FB75789-0DE9-4499-BA7A-BC0947F10DBB}" type="pres">
      <dgm:prSet presAssocID="{9796E756-4222-4386-B872-3203D807BE41}" presName="negArrow" presStyleCnt="0"/>
      <dgm:spPr/>
    </dgm:pt>
    <dgm:pt modelId="{434C947E-202B-44B1-A0C4-8E6CF70C3FEC}" type="pres">
      <dgm:prSet presAssocID="{9796E756-4222-4386-B872-3203D807BE41}" presName="backgroundArrow" presStyleLbl="node1" presStyleIdx="0" presStyleCnt="1" custScaleY="280166" custLinFactY="54185" custLinFactNeighborX="442" custLinFactNeighborY="100000"/>
      <dgm:spPr>
        <a:solidFill>
          <a:schemeClr val="accent3">
            <a:lumMod val="40000"/>
            <a:lumOff val="60000"/>
          </a:schemeClr>
        </a:solidFill>
      </dgm:spPr>
    </dgm:pt>
  </dgm:ptLst>
  <dgm:cxnLst>
    <dgm:cxn modelId="{03168928-594E-4F3F-BFC1-E8CB0CB93FB9}" type="presOf" srcId="{7592534F-3E06-4597-94F4-B501C0227166}" destId="{F960CBA2-EBEB-4BCF-8944-83CB650A6F03}" srcOrd="0" destOrd="0" presId="urn:microsoft.com/office/officeart/2005/8/layout/hProcess3"/>
    <dgm:cxn modelId="{5EAEEE4A-1EBC-4B22-AC9E-7CC9F6FA769A}" type="presOf" srcId="{064C94C4-592A-41D4-9D64-BA5A45D2F473}" destId="{DAB66142-591F-437E-9E5F-67E962B48CDB}" srcOrd="0" destOrd="0" presId="urn:microsoft.com/office/officeart/2005/8/layout/hProcess3"/>
    <dgm:cxn modelId="{4BFEACCA-5C7B-45AF-AECF-078989EAF539}" type="presOf" srcId="{9796E756-4222-4386-B872-3203D807BE41}" destId="{291D430A-9FD8-4C45-B8E3-4EE49F5FA5C2}" srcOrd="0" destOrd="0" presId="urn:microsoft.com/office/officeart/2005/8/layout/hProcess3"/>
    <dgm:cxn modelId="{5533AFC9-3A42-4AE0-A545-6EA533439E78}" srcId="{9796E756-4222-4386-B872-3203D807BE41}" destId="{064C94C4-592A-41D4-9D64-BA5A45D2F473}" srcOrd="2" destOrd="0" parTransId="{0D706A8B-C58E-4803-A9DE-FD64CA6AC5D8}" sibTransId="{E87643FD-FDE8-4901-BB8F-F0ECE7F4E148}"/>
    <dgm:cxn modelId="{82F55902-749D-435D-B0F1-4D92D18D685C}" srcId="{9796E756-4222-4386-B872-3203D807BE41}" destId="{7592534F-3E06-4597-94F4-B501C0227166}" srcOrd="1" destOrd="0" parTransId="{83A8816D-C658-41DF-A11A-B5AD74B6A33B}" sibTransId="{F9EF20D8-B526-44F8-825C-DB3FAF1193A7}"/>
    <dgm:cxn modelId="{B095A159-2E3D-46AE-8923-5762090729C4}" type="presOf" srcId="{BFCEAD3D-F805-4CFE-B1CA-0B44C515F904}" destId="{0D6D8746-C065-4B26-B9FF-B3B0D60833EC}" srcOrd="0" destOrd="0" presId="urn:microsoft.com/office/officeart/2005/8/layout/hProcess3"/>
    <dgm:cxn modelId="{F5F63A85-F4E8-4C0A-92DB-85A5D988B30C}" srcId="{9796E756-4222-4386-B872-3203D807BE41}" destId="{BFCEAD3D-F805-4CFE-B1CA-0B44C515F904}" srcOrd="0" destOrd="0" parTransId="{50C58215-7C58-43D8-82C2-DD8E57844C6E}" sibTransId="{8CCA6592-CF7D-4E9F-BE0F-094AC4EB9B03}"/>
    <dgm:cxn modelId="{85EE355F-AADF-4797-8403-012E88AB2286}" type="presParOf" srcId="{291D430A-9FD8-4C45-B8E3-4EE49F5FA5C2}" destId="{2B7261EF-4DBB-4C7C-B0AA-18C5412361D8}" srcOrd="0" destOrd="0" presId="urn:microsoft.com/office/officeart/2005/8/layout/hProcess3"/>
    <dgm:cxn modelId="{AA1827D7-EEAD-4163-883A-01491D468723}" type="presParOf" srcId="{291D430A-9FD8-4C45-B8E3-4EE49F5FA5C2}" destId="{F113C9DB-0964-4E04-A92D-BBA8F98D4F53}" srcOrd="1" destOrd="0" presId="urn:microsoft.com/office/officeart/2005/8/layout/hProcess3"/>
    <dgm:cxn modelId="{B57ABD5F-4925-4CC6-9758-0A8E57718E93}" type="presParOf" srcId="{F113C9DB-0964-4E04-A92D-BBA8F98D4F53}" destId="{646E19A0-975F-48B4-8272-2B1960519271}" srcOrd="0" destOrd="0" presId="urn:microsoft.com/office/officeart/2005/8/layout/hProcess3"/>
    <dgm:cxn modelId="{DFB3FF6E-33B8-472B-876D-A198E9AA1569}" type="presParOf" srcId="{F113C9DB-0964-4E04-A92D-BBA8F98D4F53}" destId="{6DDB9904-9A9F-453C-B513-49063C15442F}" srcOrd="1" destOrd="0" presId="urn:microsoft.com/office/officeart/2005/8/layout/hProcess3"/>
    <dgm:cxn modelId="{E2E9E1EA-A856-4BC6-B434-C82586B12B40}" type="presParOf" srcId="{6DDB9904-9A9F-453C-B513-49063C15442F}" destId="{56793589-1502-4AA7-9E51-4961861A7850}" srcOrd="0" destOrd="0" presId="urn:microsoft.com/office/officeart/2005/8/layout/hProcess3"/>
    <dgm:cxn modelId="{CB46034F-5D2B-4012-8E52-66DC92094EAC}" type="presParOf" srcId="{6DDB9904-9A9F-453C-B513-49063C15442F}" destId="{0D6D8746-C065-4B26-B9FF-B3B0D60833EC}" srcOrd="1" destOrd="0" presId="urn:microsoft.com/office/officeart/2005/8/layout/hProcess3"/>
    <dgm:cxn modelId="{58ADEE5E-3E0E-481F-B2CC-C396168CE33B}" type="presParOf" srcId="{6DDB9904-9A9F-453C-B513-49063C15442F}" destId="{30F16D89-C994-4C18-904F-D7207BF36F60}" srcOrd="2" destOrd="0" presId="urn:microsoft.com/office/officeart/2005/8/layout/hProcess3"/>
    <dgm:cxn modelId="{59CD8F07-3EA6-4955-8703-1099DA03941C}" type="presParOf" srcId="{6DDB9904-9A9F-453C-B513-49063C15442F}" destId="{5785D93E-AFF5-4D7C-9D36-A3E53BD41DC5}" srcOrd="3" destOrd="0" presId="urn:microsoft.com/office/officeart/2005/8/layout/hProcess3"/>
    <dgm:cxn modelId="{86472026-A033-441B-8E4A-0ADDC7423810}" type="presParOf" srcId="{F113C9DB-0964-4E04-A92D-BBA8F98D4F53}" destId="{6F6E7C9A-86EA-4969-BB95-E22707F91174}" srcOrd="2" destOrd="0" presId="urn:microsoft.com/office/officeart/2005/8/layout/hProcess3"/>
    <dgm:cxn modelId="{B9C04303-9233-48F0-9650-C3D6D6044257}" type="presParOf" srcId="{F113C9DB-0964-4E04-A92D-BBA8F98D4F53}" destId="{5E203DF6-EC2F-4AD0-AF69-EB3DCAFEB028}" srcOrd="3" destOrd="0" presId="urn:microsoft.com/office/officeart/2005/8/layout/hProcess3"/>
    <dgm:cxn modelId="{1D0DAD0D-6997-47EE-A240-BBA2686877B4}" type="presParOf" srcId="{5E203DF6-EC2F-4AD0-AF69-EB3DCAFEB028}" destId="{753E34A9-9AC2-46A6-BDBB-BA295D483E34}" srcOrd="0" destOrd="0" presId="urn:microsoft.com/office/officeart/2005/8/layout/hProcess3"/>
    <dgm:cxn modelId="{B6BD499A-BF3F-4711-BEC3-4A0CE7EF5350}" type="presParOf" srcId="{5E203DF6-EC2F-4AD0-AF69-EB3DCAFEB028}" destId="{F960CBA2-EBEB-4BCF-8944-83CB650A6F03}" srcOrd="1" destOrd="0" presId="urn:microsoft.com/office/officeart/2005/8/layout/hProcess3"/>
    <dgm:cxn modelId="{2892575D-F5B1-4023-99DA-EE7BF2E42A7D}" type="presParOf" srcId="{5E203DF6-EC2F-4AD0-AF69-EB3DCAFEB028}" destId="{2409CDC2-107B-4321-9E02-7443BA24507A}" srcOrd="2" destOrd="0" presId="urn:microsoft.com/office/officeart/2005/8/layout/hProcess3"/>
    <dgm:cxn modelId="{03608B88-5DFB-4666-85E3-BCDF7E03A529}" type="presParOf" srcId="{5E203DF6-EC2F-4AD0-AF69-EB3DCAFEB028}" destId="{30FF4D29-924C-4FDD-A4D0-55DF882ED848}" srcOrd="3" destOrd="0" presId="urn:microsoft.com/office/officeart/2005/8/layout/hProcess3"/>
    <dgm:cxn modelId="{8DF087B1-687D-48B7-947C-E040396FA7EB}" type="presParOf" srcId="{F113C9DB-0964-4E04-A92D-BBA8F98D4F53}" destId="{68A9D21F-8754-47AF-95B5-F62D1C06F439}" srcOrd="4" destOrd="0" presId="urn:microsoft.com/office/officeart/2005/8/layout/hProcess3"/>
    <dgm:cxn modelId="{AE6CDE18-C8CF-432C-AAD0-C1A75343BB6E}" type="presParOf" srcId="{F113C9DB-0964-4E04-A92D-BBA8F98D4F53}" destId="{BC67F139-C0C5-46FF-AC61-D58CEABF7252}" srcOrd="5" destOrd="0" presId="urn:microsoft.com/office/officeart/2005/8/layout/hProcess3"/>
    <dgm:cxn modelId="{36F7C122-592D-4FD7-89EE-CC5919635015}" type="presParOf" srcId="{BC67F139-C0C5-46FF-AC61-D58CEABF7252}" destId="{CC6A9E68-7205-495C-9CA3-20AB32D652E7}" srcOrd="0" destOrd="0" presId="urn:microsoft.com/office/officeart/2005/8/layout/hProcess3"/>
    <dgm:cxn modelId="{A03173E5-C68C-4B81-9943-A5CC4394BCBC}" type="presParOf" srcId="{BC67F139-C0C5-46FF-AC61-D58CEABF7252}" destId="{DAB66142-591F-437E-9E5F-67E962B48CDB}" srcOrd="1" destOrd="0" presId="urn:microsoft.com/office/officeart/2005/8/layout/hProcess3"/>
    <dgm:cxn modelId="{06F42801-A2EF-4A98-B361-A8D87B92E23F}" type="presParOf" srcId="{BC67F139-C0C5-46FF-AC61-D58CEABF7252}" destId="{3E5D9B30-1B53-42CD-9A4B-FE30CD2795E4}" srcOrd="2" destOrd="0" presId="urn:microsoft.com/office/officeart/2005/8/layout/hProcess3"/>
    <dgm:cxn modelId="{49B39539-61D1-4FED-969E-2B719C475FBB}" type="presParOf" srcId="{BC67F139-C0C5-46FF-AC61-D58CEABF7252}" destId="{629C98E3-3CC3-4B92-A0DE-07ACC6FC3055}" srcOrd="3" destOrd="0" presId="urn:microsoft.com/office/officeart/2005/8/layout/hProcess3"/>
    <dgm:cxn modelId="{2BD5649F-95D0-4FC2-A8DA-ED59D8643F81}" type="presParOf" srcId="{F113C9DB-0964-4E04-A92D-BBA8F98D4F53}" destId="{F2CD79C7-1EA6-4BEA-83BB-D6A0A75C505A}" srcOrd="6" destOrd="0" presId="urn:microsoft.com/office/officeart/2005/8/layout/hProcess3"/>
    <dgm:cxn modelId="{2FD7DCF0-AE4F-4BBA-A3B5-B531A4E05CA0}" type="presParOf" srcId="{F113C9DB-0964-4E04-A92D-BBA8F98D4F53}" destId="{2FB75789-0DE9-4499-BA7A-BC0947F10DBB}" srcOrd="7" destOrd="0" presId="urn:microsoft.com/office/officeart/2005/8/layout/hProcess3"/>
    <dgm:cxn modelId="{692844CC-8F15-457B-98C4-12F9A903BD97}" type="presParOf" srcId="{F113C9DB-0964-4E04-A92D-BBA8F98D4F53}" destId="{434C947E-202B-44B1-A0C4-8E6CF70C3FEC}" srcOrd="8" destOrd="0" presId="urn:microsoft.com/office/officeart/2005/8/layout/h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796E756-4222-4386-B872-3203D807BE41}" type="doc">
      <dgm:prSet loTypeId="urn:microsoft.com/office/officeart/2005/8/layout/hProcess3" loCatId="process" qsTypeId="urn:microsoft.com/office/officeart/2005/8/quickstyle/simple1" qsCatId="simple" csTypeId="urn:microsoft.com/office/officeart/2005/8/colors/accent1_2" csCatId="accent1" phldr="1"/>
      <dgm:spPr/>
    </dgm:pt>
    <dgm:pt modelId="{BFCEAD3D-F805-4CFE-B1CA-0B44C515F904}">
      <dgm:prSet phldrT="[Текст]" custT="1"/>
      <dgm:spPr>
        <a:solidFill>
          <a:schemeClr val="accent3">
            <a:lumMod val="40000"/>
            <a:lumOff val="60000"/>
          </a:schemeClr>
        </a:solidFill>
      </dgm:spPr>
      <dgm:t>
        <a:bodyPr/>
        <a:lstStyle/>
        <a:p>
          <a:r>
            <a:rPr lang="ru-RU" sz="2800" b="1" dirty="0" err="1" smtClean="0">
              <a:solidFill>
                <a:schemeClr val="accent6">
                  <a:lumMod val="75000"/>
                </a:schemeClr>
              </a:solidFill>
              <a:latin typeface="Times New Roman" pitchFamily="18" charset="0"/>
              <a:cs typeface="Times New Roman" pitchFamily="18" charset="0"/>
            </a:rPr>
            <a:t>Integratio</a:t>
          </a:r>
          <a:endParaRPr lang="ru-RU" sz="500" b="1" dirty="0">
            <a:solidFill>
              <a:schemeClr val="accent6">
                <a:lumMod val="75000"/>
              </a:schemeClr>
            </a:solidFill>
          </a:endParaRPr>
        </a:p>
      </dgm:t>
    </dgm:pt>
    <dgm:pt modelId="{50C58215-7C58-43D8-82C2-DD8E57844C6E}" type="parTrans" cxnId="{F5F63A85-F4E8-4C0A-92DB-85A5D988B30C}">
      <dgm:prSet/>
      <dgm:spPr/>
      <dgm:t>
        <a:bodyPr/>
        <a:lstStyle/>
        <a:p>
          <a:endParaRPr lang="ru-RU"/>
        </a:p>
      </dgm:t>
    </dgm:pt>
    <dgm:pt modelId="{8CCA6592-CF7D-4E9F-BE0F-094AC4EB9B03}" type="sibTrans" cxnId="{F5F63A85-F4E8-4C0A-92DB-85A5D988B30C}">
      <dgm:prSet/>
      <dgm:spPr/>
      <dgm:t>
        <a:bodyPr/>
        <a:lstStyle/>
        <a:p>
          <a:endParaRPr lang="ru-RU"/>
        </a:p>
      </dgm:t>
    </dgm:pt>
    <dgm:pt modelId="{7592534F-3E06-4597-94F4-B501C0227166}">
      <dgm:prSet phldrT="[Текст]" custT="1"/>
      <dgm:spPr>
        <a:solidFill>
          <a:schemeClr val="accent3"/>
        </a:solidFill>
      </dgm:spPr>
      <dgm:t>
        <a:bodyPr/>
        <a:lstStyle/>
        <a:p>
          <a:r>
            <a:rPr lang="tk-TM" sz="2800" b="1" dirty="0" smtClean="0">
              <a:solidFill>
                <a:srgbClr val="002060"/>
              </a:solidFill>
              <a:latin typeface="Times New Roman" pitchFamily="18" charset="0"/>
              <a:cs typeface="Times New Roman" pitchFamily="18" charset="0"/>
            </a:rPr>
            <a:t>latynça</a:t>
          </a:r>
          <a:endParaRPr lang="ru-RU" sz="2800" b="1" dirty="0">
            <a:solidFill>
              <a:srgbClr val="002060"/>
            </a:solidFill>
            <a:latin typeface="Times New Roman" pitchFamily="18" charset="0"/>
            <a:cs typeface="Times New Roman" pitchFamily="18" charset="0"/>
          </a:endParaRPr>
        </a:p>
      </dgm:t>
    </dgm:pt>
    <dgm:pt modelId="{83A8816D-C658-41DF-A11A-B5AD74B6A33B}" type="parTrans" cxnId="{82F55902-749D-435D-B0F1-4D92D18D685C}">
      <dgm:prSet/>
      <dgm:spPr/>
      <dgm:t>
        <a:bodyPr/>
        <a:lstStyle/>
        <a:p>
          <a:endParaRPr lang="ru-RU"/>
        </a:p>
      </dgm:t>
    </dgm:pt>
    <dgm:pt modelId="{F9EF20D8-B526-44F8-825C-DB3FAF1193A7}" type="sibTrans" cxnId="{82F55902-749D-435D-B0F1-4D92D18D685C}">
      <dgm:prSet/>
      <dgm:spPr/>
      <dgm:t>
        <a:bodyPr/>
        <a:lstStyle/>
        <a:p>
          <a:endParaRPr lang="ru-RU"/>
        </a:p>
      </dgm:t>
    </dgm:pt>
    <dgm:pt modelId="{064C94C4-592A-41D4-9D64-BA5A45D2F473}">
      <dgm:prSet phldrT="[Текст]" custT="1"/>
      <dgm:spPr>
        <a:solidFill>
          <a:srgbClr val="00B050"/>
        </a:solidFill>
      </dgm:spPr>
      <dgm:t>
        <a:bodyPr/>
        <a:lstStyle/>
        <a:p>
          <a:r>
            <a:rPr lang="ru-RU" sz="3200" b="1" dirty="0" err="1" smtClean="0">
              <a:solidFill>
                <a:srgbClr val="FFFF00"/>
              </a:solidFill>
              <a:latin typeface="Times New Roman" pitchFamily="18" charset="0"/>
              <a:cs typeface="Times New Roman" pitchFamily="18" charset="0"/>
            </a:rPr>
            <a:t>üstüni</a:t>
          </a:r>
          <a:r>
            <a:rPr lang="ru-RU" sz="3200" b="1" dirty="0" smtClean="0">
              <a:solidFill>
                <a:srgbClr val="FFFF00"/>
              </a:solidFill>
              <a:latin typeface="Times New Roman" pitchFamily="18" charset="0"/>
              <a:cs typeface="Times New Roman" pitchFamily="18" charset="0"/>
            </a:rPr>
            <a:t> </a:t>
          </a:r>
          <a:r>
            <a:rPr lang="ru-RU" sz="3200" b="1" dirty="0" err="1" smtClean="0">
              <a:solidFill>
                <a:srgbClr val="FFFF00"/>
              </a:solidFill>
              <a:latin typeface="Times New Roman" pitchFamily="18" charset="0"/>
              <a:cs typeface="Times New Roman" pitchFamily="18" charset="0"/>
            </a:rPr>
            <a:t>ýetirmek</a:t>
          </a:r>
          <a:endParaRPr lang="ru-RU" sz="3200" b="1" dirty="0">
            <a:solidFill>
              <a:srgbClr val="FFFF00"/>
            </a:solidFill>
          </a:endParaRPr>
        </a:p>
      </dgm:t>
    </dgm:pt>
    <dgm:pt modelId="{0D706A8B-C58E-4803-A9DE-FD64CA6AC5D8}" type="parTrans" cxnId="{5533AFC9-3A42-4AE0-A545-6EA533439E78}">
      <dgm:prSet/>
      <dgm:spPr/>
      <dgm:t>
        <a:bodyPr/>
        <a:lstStyle/>
        <a:p>
          <a:endParaRPr lang="ru-RU"/>
        </a:p>
      </dgm:t>
    </dgm:pt>
    <dgm:pt modelId="{E87643FD-FDE8-4901-BB8F-F0ECE7F4E148}" type="sibTrans" cxnId="{5533AFC9-3A42-4AE0-A545-6EA533439E78}">
      <dgm:prSet/>
      <dgm:spPr/>
      <dgm:t>
        <a:bodyPr/>
        <a:lstStyle/>
        <a:p>
          <a:endParaRPr lang="ru-RU"/>
        </a:p>
      </dgm:t>
    </dgm:pt>
    <dgm:pt modelId="{291D430A-9FD8-4C45-B8E3-4EE49F5FA5C2}" type="pres">
      <dgm:prSet presAssocID="{9796E756-4222-4386-B872-3203D807BE41}" presName="Name0" presStyleCnt="0">
        <dgm:presLayoutVars>
          <dgm:dir/>
          <dgm:animLvl val="lvl"/>
          <dgm:resizeHandles val="exact"/>
        </dgm:presLayoutVars>
      </dgm:prSet>
      <dgm:spPr/>
    </dgm:pt>
    <dgm:pt modelId="{2B7261EF-4DBB-4C7C-B0AA-18C5412361D8}" type="pres">
      <dgm:prSet presAssocID="{9796E756-4222-4386-B872-3203D807BE41}" presName="dummy" presStyleCnt="0"/>
      <dgm:spPr/>
    </dgm:pt>
    <dgm:pt modelId="{F113C9DB-0964-4E04-A92D-BBA8F98D4F53}" type="pres">
      <dgm:prSet presAssocID="{9796E756-4222-4386-B872-3203D807BE41}" presName="linH" presStyleCnt="0"/>
      <dgm:spPr/>
    </dgm:pt>
    <dgm:pt modelId="{646E19A0-975F-48B4-8272-2B1960519271}" type="pres">
      <dgm:prSet presAssocID="{9796E756-4222-4386-B872-3203D807BE41}" presName="padding1" presStyleCnt="0"/>
      <dgm:spPr/>
    </dgm:pt>
    <dgm:pt modelId="{6DDB9904-9A9F-453C-B513-49063C15442F}" type="pres">
      <dgm:prSet presAssocID="{BFCEAD3D-F805-4CFE-B1CA-0B44C515F904}" presName="linV" presStyleCnt="0"/>
      <dgm:spPr/>
    </dgm:pt>
    <dgm:pt modelId="{56793589-1502-4AA7-9E51-4961861A7850}" type="pres">
      <dgm:prSet presAssocID="{BFCEAD3D-F805-4CFE-B1CA-0B44C515F904}" presName="spVertical1" presStyleCnt="0"/>
      <dgm:spPr/>
    </dgm:pt>
    <dgm:pt modelId="{0D6D8746-C065-4B26-B9FF-B3B0D60833EC}" type="pres">
      <dgm:prSet presAssocID="{BFCEAD3D-F805-4CFE-B1CA-0B44C515F904}" presName="parTx" presStyleLbl="revTx" presStyleIdx="0" presStyleCnt="3" custScaleX="122821" custScaleY="140637" custLinFactY="19080" custLinFactNeighborX="-26273" custLinFactNeighborY="100000">
        <dgm:presLayoutVars>
          <dgm:chMax val="0"/>
          <dgm:chPref val="0"/>
          <dgm:bulletEnabled val="1"/>
        </dgm:presLayoutVars>
      </dgm:prSet>
      <dgm:spPr/>
      <dgm:t>
        <a:bodyPr/>
        <a:lstStyle/>
        <a:p>
          <a:endParaRPr lang="ru-RU"/>
        </a:p>
      </dgm:t>
    </dgm:pt>
    <dgm:pt modelId="{30F16D89-C994-4C18-904F-D7207BF36F60}" type="pres">
      <dgm:prSet presAssocID="{BFCEAD3D-F805-4CFE-B1CA-0B44C515F904}" presName="spVertical2" presStyleCnt="0"/>
      <dgm:spPr/>
    </dgm:pt>
    <dgm:pt modelId="{5785D93E-AFF5-4D7C-9D36-A3E53BD41DC5}" type="pres">
      <dgm:prSet presAssocID="{BFCEAD3D-F805-4CFE-B1CA-0B44C515F904}" presName="spVertical3" presStyleCnt="0"/>
      <dgm:spPr/>
    </dgm:pt>
    <dgm:pt modelId="{6F6E7C9A-86EA-4969-BB95-E22707F91174}" type="pres">
      <dgm:prSet presAssocID="{8CCA6592-CF7D-4E9F-BE0F-094AC4EB9B03}" presName="space" presStyleCnt="0"/>
      <dgm:spPr/>
    </dgm:pt>
    <dgm:pt modelId="{5E203DF6-EC2F-4AD0-AF69-EB3DCAFEB028}" type="pres">
      <dgm:prSet presAssocID="{7592534F-3E06-4597-94F4-B501C0227166}" presName="linV" presStyleCnt="0"/>
      <dgm:spPr/>
    </dgm:pt>
    <dgm:pt modelId="{753E34A9-9AC2-46A6-BDBB-BA295D483E34}" type="pres">
      <dgm:prSet presAssocID="{7592534F-3E06-4597-94F4-B501C0227166}" presName="spVertical1" presStyleCnt="0"/>
      <dgm:spPr/>
    </dgm:pt>
    <dgm:pt modelId="{F960CBA2-EBEB-4BCF-8944-83CB650A6F03}" type="pres">
      <dgm:prSet presAssocID="{7592534F-3E06-4597-94F4-B501C0227166}" presName="parTx" presStyleLbl="revTx" presStyleIdx="1" presStyleCnt="3" custScaleX="122227" custScaleY="138680" custLinFactY="21320" custLinFactNeighborX="-35303" custLinFactNeighborY="100000">
        <dgm:presLayoutVars>
          <dgm:chMax val="0"/>
          <dgm:chPref val="0"/>
          <dgm:bulletEnabled val="1"/>
        </dgm:presLayoutVars>
      </dgm:prSet>
      <dgm:spPr/>
      <dgm:t>
        <a:bodyPr/>
        <a:lstStyle/>
        <a:p>
          <a:endParaRPr lang="ru-RU"/>
        </a:p>
      </dgm:t>
    </dgm:pt>
    <dgm:pt modelId="{2409CDC2-107B-4321-9E02-7443BA24507A}" type="pres">
      <dgm:prSet presAssocID="{7592534F-3E06-4597-94F4-B501C0227166}" presName="spVertical2" presStyleCnt="0"/>
      <dgm:spPr/>
    </dgm:pt>
    <dgm:pt modelId="{30FF4D29-924C-4FDD-A4D0-55DF882ED848}" type="pres">
      <dgm:prSet presAssocID="{7592534F-3E06-4597-94F4-B501C0227166}" presName="spVertical3" presStyleCnt="0"/>
      <dgm:spPr/>
    </dgm:pt>
    <dgm:pt modelId="{68A9D21F-8754-47AF-95B5-F62D1C06F439}" type="pres">
      <dgm:prSet presAssocID="{F9EF20D8-B526-44F8-825C-DB3FAF1193A7}" presName="space" presStyleCnt="0"/>
      <dgm:spPr/>
    </dgm:pt>
    <dgm:pt modelId="{BC67F139-C0C5-46FF-AC61-D58CEABF7252}" type="pres">
      <dgm:prSet presAssocID="{064C94C4-592A-41D4-9D64-BA5A45D2F473}" presName="linV" presStyleCnt="0"/>
      <dgm:spPr/>
    </dgm:pt>
    <dgm:pt modelId="{CC6A9E68-7205-495C-9CA3-20AB32D652E7}" type="pres">
      <dgm:prSet presAssocID="{064C94C4-592A-41D4-9D64-BA5A45D2F473}" presName="spVertical1" presStyleCnt="0"/>
      <dgm:spPr/>
    </dgm:pt>
    <dgm:pt modelId="{DAB66142-591F-437E-9E5F-67E962B48CDB}" type="pres">
      <dgm:prSet presAssocID="{064C94C4-592A-41D4-9D64-BA5A45D2F473}" presName="parTx" presStyleLbl="revTx" presStyleIdx="2" presStyleCnt="3" custScaleX="148246" custScaleY="138960" custLinFactY="20998" custLinFactNeighborX="-43739" custLinFactNeighborY="100000">
        <dgm:presLayoutVars>
          <dgm:chMax val="0"/>
          <dgm:chPref val="0"/>
          <dgm:bulletEnabled val="1"/>
        </dgm:presLayoutVars>
      </dgm:prSet>
      <dgm:spPr/>
      <dgm:t>
        <a:bodyPr/>
        <a:lstStyle/>
        <a:p>
          <a:endParaRPr lang="ru-RU"/>
        </a:p>
      </dgm:t>
    </dgm:pt>
    <dgm:pt modelId="{3E5D9B30-1B53-42CD-9A4B-FE30CD2795E4}" type="pres">
      <dgm:prSet presAssocID="{064C94C4-592A-41D4-9D64-BA5A45D2F473}" presName="spVertical2" presStyleCnt="0"/>
      <dgm:spPr/>
    </dgm:pt>
    <dgm:pt modelId="{629C98E3-3CC3-4B92-A0DE-07ACC6FC3055}" type="pres">
      <dgm:prSet presAssocID="{064C94C4-592A-41D4-9D64-BA5A45D2F473}" presName="spVertical3" presStyleCnt="0"/>
      <dgm:spPr/>
    </dgm:pt>
    <dgm:pt modelId="{F2CD79C7-1EA6-4BEA-83BB-D6A0A75C505A}" type="pres">
      <dgm:prSet presAssocID="{9796E756-4222-4386-B872-3203D807BE41}" presName="padding2" presStyleCnt="0"/>
      <dgm:spPr/>
    </dgm:pt>
    <dgm:pt modelId="{2FB75789-0DE9-4499-BA7A-BC0947F10DBB}" type="pres">
      <dgm:prSet presAssocID="{9796E756-4222-4386-B872-3203D807BE41}" presName="negArrow" presStyleCnt="0"/>
      <dgm:spPr/>
    </dgm:pt>
    <dgm:pt modelId="{434C947E-202B-44B1-A0C4-8E6CF70C3FEC}" type="pres">
      <dgm:prSet presAssocID="{9796E756-4222-4386-B872-3203D807BE41}" presName="backgroundArrow" presStyleLbl="node1" presStyleIdx="0" presStyleCnt="1" custScaleY="280166" custLinFactY="54185" custLinFactNeighborX="442" custLinFactNeighborY="100000"/>
      <dgm:spPr>
        <a:solidFill>
          <a:schemeClr val="accent1">
            <a:lumMod val="40000"/>
            <a:lumOff val="60000"/>
          </a:schemeClr>
        </a:solidFill>
      </dgm:spPr>
    </dgm:pt>
  </dgm:ptLst>
  <dgm:cxnLst>
    <dgm:cxn modelId="{E84F8253-A3D8-40F2-A66D-AD789ED97CDD}" type="presOf" srcId="{7592534F-3E06-4597-94F4-B501C0227166}" destId="{F960CBA2-EBEB-4BCF-8944-83CB650A6F03}" srcOrd="0" destOrd="0" presId="urn:microsoft.com/office/officeart/2005/8/layout/hProcess3"/>
    <dgm:cxn modelId="{CA098AC3-D8BE-4F44-9BAC-6B79572D6740}" type="presOf" srcId="{BFCEAD3D-F805-4CFE-B1CA-0B44C515F904}" destId="{0D6D8746-C065-4B26-B9FF-B3B0D60833EC}" srcOrd="0" destOrd="0" presId="urn:microsoft.com/office/officeart/2005/8/layout/hProcess3"/>
    <dgm:cxn modelId="{5533AFC9-3A42-4AE0-A545-6EA533439E78}" srcId="{9796E756-4222-4386-B872-3203D807BE41}" destId="{064C94C4-592A-41D4-9D64-BA5A45D2F473}" srcOrd="2" destOrd="0" parTransId="{0D706A8B-C58E-4803-A9DE-FD64CA6AC5D8}" sibTransId="{E87643FD-FDE8-4901-BB8F-F0ECE7F4E148}"/>
    <dgm:cxn modelId="{91F0B874-3E08-4ADC-AEF2-DD586E616675}" type="presOf" srcId="{9796E756-4222-4386-B872-3203D807BE41}" destId="{291D430A-9FD8-4C45-B8E3-4EE49F5FA5C2}" srcOrd="0" destOrd="0" presId="urn:microsoft.com/office/officeart/2005/8/layout/hProcess3"/>
    <dgm:cxn modelId="{82F55902-749D-435D-B0F1-4D92D18D685C}" srcId="{9796E756-4222-4386-B872-3203D807BE41}" destId="{7592534F-3E06-4597-94F4-B501C0227166}" srcOrd="1" destOrd="0" parTransId="{83A8816D-C658-41DF-A11A-B5AD74B6A33B}" sibTransId="{F9EF20D8-B526-44F8-825C-DB3FAF1193A7}"/>
    <dgm:cxn modelId="{F5F63A85-F4E8-4C0A-92DB-85A5D988B30C}" srcId="{9796E756-4222-4386-B872-3203D807BE41}" destId="{BFCEAD3D-F805-4CFE-B1CA-0B44C515F904}" srcOrd="0" destOrd="0" parTransId="{50C58215-7C58-43D8-82C2-DD8E57844C6E}" sibTransId="{8CCA6592-CF7D-4E9F-BE0F-094AC4EB9B03}"/>
    <dgm:cxn modelId="{649A6D86-68DE-427E-907F-D5425E29B8E4}" type="presOf" srcId="{064C94C4-592A-41D4-9D64-BA5A45D2F473}" destId="{DAB66142-591F-437E-9E5F-67E962B48CDB}" srcOrd="0" destOrd="0" presId="urn:microsoft.com/office/officeart/2005/8/layout/hProcess3"/>
    <dgm:cxn modelId="{99FAD5C9-2B02-4271-9DFA-5FD3E125229C}" type="presParOf" srcId="{291D430A-9FD8-4C45-B8E3-4EE49F5FA5C2}" destId="{2B7261EF-4DBB-4C7C-B0AA-18C5412361D8}" srcOrd="0" destOrd="0" presId="urn:microsoft.com/office/officeart/2005/8/layout/hProcess3"/>
    <dgm:cxn modelId="{DDBDBBF7-D364-41E0-9186-7B7E48E127D7}" type="presParOf" srcId="{291D430A-9FD8-4C45-B8E3-4EE49F5FA5C2}" destId="{F113C9DB-0964-4E04-A92D-BBA8F98D4F53}" srcOrd="1" destOrd="0" presId="urn:microsoft.com/office/officeart/2005/8/layout/hProcess3"/>
    <dgm:cxn modelId="{8075F22F-E802-4F13-BD17-D57A24AF5A75}" type="presParOf" srcId="{F113C9DB-0964-4E04-A92D-BBA8F98D4F53}" destId="{646E19A0-975F-48B4-8272-2B1960519271}" srcOrd="0" destOrd="0" presId="urn:microsoft.com/office/officeart/2005/8/layout/hProcess3"/>
    <dgm:cxn modelId="{9A4CDBCA-35F3-48E9-A9B1-63C7828F35DE}" type="presParOf" srcId="{F113C9DB-0964-4E04-A92D-BBA8F98D4F53}" destId="{6DDB9904-9A9F-453C-B513-49063C15442F}" srcOrd="1" destOrd="0" presId="urn:microsoft.com/office/officeart/2005/8/layout/hProcess3"/>
    <dgm:cxn modelId="{7DE8B848-B9D3-4F05-AC31-ABE750D544CF}" type="presParOf" srcId="{6DDB9904-9A9F-453C-B513-49063C15442F}" destId="{56793589-1502-4AA7-9E51-4961861A7850}" srcOrd="0" destOrd="0" presId="urn:microsoft.com/office/officeart/2005/8/layout/hProcess3"/>
    <dgm:cxn modelId="{13B7E7C6-30D6-43A7-9327-88925981D3EC}" type="presParOf" srcId="{6DDB9904-9A9F-453C-B513-49063C15442F}" destId="{0D6D8746-C065-4B26-B9FF-B3B0D60833EC}" srcOrd="1" destOrd="0" presId="urn:microsoft.com/office/officeart/2005/8/layout/hProcess3"/>
    <dgm:cxn modelId="{DFAA2C6F-A247-424F-A8FF-C5267DAFA878}" type="presParOf" srcId="{6DDB9904-9A9F-453C-B513-49063C15442F}" destId="{30F16D89-C994-4C18-904F-D7207BF36F60}" srcOrd="2" destOrd="0" presId="urn:microsoft.com/office/officeart/2005/8/layout/hProcess3"/>
    <dgm:cxn modelId="{D00973E4-002F-428F-8183-9DD422770DA5}" type="presParOf" srcId="{6DDB9904-9A9F-453C-B513-49063C15442F}" destId="{5785D93E-AFF5-4D7C-9D36-A3E53BD41DC5}" srcOrd="3" destOrd="0" presId="urn:microsoft.com/office/officeart/2005/8/layout/hProcess3"/>
    <dgm:cxn modelId="{81F644BB-9F88-4B2E-A44B-58A5C088C71A}" type="presParOf" srcId="{F113C9DB-0964-4E04-A92D-BBA8F98D4F53}" destId="{6F6E7C9A-86EA-4969-BB95-E22707F91174}" srcOrd="2" destOrd="0" presId="urn:microsoft.com/office/officeart/2005/8/layout/hProcess3"/>
    <dgm:cxn modelId="{D47332B8-7AE1-4CE7-ADF6-B3178C24A655}" type="presParOf" srcId="{F113C9DB-0964-4E04-A92D-BBA8F98D4F53}" destId="{5E203DF6-EC2F-4AD0-AF69-EB3DCAFEB028}" srcOrd="3" destOrd="0" presId="urn:microsoft.com/office/officeart/2005/8/layout/hProcess3"/>
    <dgm:cxn modelId="{B3085942-6DB0-47B7-BDF9-3F912AE1CDA5}" type="presParOf" srcId="{5E203DF6-EC2F-4AD0-AF69-EB3DCAFEB028}" destId="{753E34A9-9AC2-46A6-BDBB-BA295D483E34}" srcOrd="0" destOrd="0" presId="urn:microsoft.com/office/officeart/2005/8/layout/hProcess3"/>
    <dgm:cxn modelId="{C5CA6F67-1B12-4EF2-A6AA-048D2F1E1557}" type="presParOf" srcId="{5E203DF6-EC2F-4AD0-AF69-EB3DCAFEB028}" destId="{F960CBA2-EBEB-4BCF-8944-83CB650A6F03}" srcOrd="1" destOrd="0" presId="urn:microsoft.com/office/officeart/2005/8/layout/hProcess3"/>
    <dgm:cxn modelId="{CAAAA2DF-1FC0-4D44-81F0-6DA0D9961306}" type="presParOf" srcId="{5E203DF6-EC2F-4AD0-AF69-EB3DCAFEB028}" destId="{2409CDC2-107B-4321-9E02-7443BA24507A}" srcOrd="2" destOrd="0" presId="urn:microsoft.com/office/officeart/2005/8/layout/hProcess3"/>
    <dgm:cxn modelId="{CF5F7526-1DE3-4C21-AA6C-EBD30A42442D}" type="presParOf" srcId="{5E203DF6-EC2F-4AD0-AF69-EB3DCAFEB028}" destId="{30FF4D29-924C-4FDD-A4D0-55DF882ED848}" srcOrd="3" destOrd="0" presId="urn:microsoft.com/office/officeart/2005/8/layout/hProcess3"/>
    <dgm:cxn modelId="{DDB7B46A-FB10-4A3C-9626-C94D16EAE4DF}" type="presParOf" srcId="{F113C9DB-0964-4E04-A92D-BBA8F98D4F53}" destId="{68A9D21F-8754-47AF-95B5-F62D1C06F439}" srcOrd="4" destOrd="0" presId="urn:microsoft.com/office/officeart/2005/8/layout/hProcess3"/>
    <dgm:cxn modelId="{38AA7F82-6CD1-4467-92F0-0AF2C1F08FAD}" type="presParOf" srcId="{F113C9DB-0964-4E04-A92D-BBA8F98D4F53}" destId="{BC67F139-C0C5-46FF-AC61-D58CEABF7252}" srcOrd="5" destOrd="0" presId="urn:microsoft.com/office/officeart/2005/8/layout/hProcess3"/>
    <dgm:cxn modelId="{CB136C1E-EF76-4283-B211-BF240FBB9D67}" type="presParOf" srcId="{BC67F139-C0C5-46FF-AC61-D58CEABF7252}" destId="{CC6A9E68-7205-495C-9CA3-20AB32D652E7}" srcOrd="0" destOrd="0" presId="urn:microsoft.com/office/officeart/2005/8/layout/hProcess3"/>
    <dgm:cxn modelId="{CE41FA0B-E265-4E83-87F6-9A1505C1CDB6}" type="presParOf" srcId="{BC67F139-C0C5-46FF-AC61-D58CEABF7252}" destId="{DAB66142-591F-437E-9E5F-67E962B48CDB}" srcOrd="1" destOrd="0" presId="urn:microsoft.com/office/officeart/2005/8/layout/hProcess3"/>
    <dgm:cxn modelId="{578BA2D4-F140-4CB9-AA8F-A1A5193F2D58}" type="presParOf" srcId="{BC67F139-C0C5-46FF-AC61-D58CEABF7252}" destId="{3E5D9B30-1B53-42CD-9A4B-FE30CD2795E4}" srcOrd="2" destOrd="0" presId="urn:microsoft.com/office/officeart/2005/8/layout/hProcess3"/>
    <dgm:cxn modelId="{600CF795-F9A8-4808-9821-6795D29D1833}" type="presParOf" srcId="{BC67F139-C0C5-46FF-AC61-D58CEABF7252}" destId="{629C98E3-3CC3-4B92-A0DE-07ACC6FC3055}" srcOrd="3" destOrd="0" presId="urn:microsoft.com/office/officeart/2005/8/layout/hProcess3"/>
    <dgm:cxn modelId="{CC3A96F2-0133-41EF-BE56-439956E7783D}" type="presParOf" srcId="{F113C9DB-0964-4E04-A92D-BBA8F98D4F53}" destId="{F2CD79C7-1EA6-4BEA-83BB-D6A0A75C505A}" srcOrd="6" destOrd="0" presId="urn:microsoft.com/office/officeart/2005/8/layout/hProcess3"/>
    <dgm:cxn modelId="{2732F620-3F29-43F0-8ABE-2D0301AFD297}" type="presParOf" srcId="{F113C9DB-0964-4E04-A92D-BBA8F98D4F53}" destId="{2FB75789-0DE9-4499-BA7A-BC0947F10DBB}" srcOrd="7" destOrd="0" presId="urn:microsoft.com/office/officeart/2005/8/layout/hProcess3"/>
    <dgm:cxn modelId="{96645669-AC70-4ACF-979F-FACE315E5CEB}" type="presParOf" srcId="{F113C9DB-0964-4E04-A92D-BBA8F98D4F53}" destId="{434C947E-202B-44B1-A0C4-8E6CF70C3FEC}" srcOrd="8" destOrd="0" presId="urn:microsoft.com/office/officeart/2005/8/layout/h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33ACF16-275B-4192-A192-4496597C1947}"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ru-RU"/>
        </a:p>
      </dgm:t>
    </dgm:pt>
    <dgm:pt modelId="{9522E810-291E-42D0-9F2E-3AD3FD65F1EF}">
      <dgm:prSet phldrT="[Текст]" custT="1"/>
      <dgm:spPr>
        <a:solidFill>
          <a:schemeClr val="accent3">
            <a:lumMod val="50000"/>
          </a:schemeClr>
        </a:solidFill>
      </dgm:spPr>
      <dgm:t>
        <a:bodyPr/>
        <a:lstStyle/>
        <a:p>
          <a:endParaRPr lang="ru-RU" sz="4000" b="1" dirty="0" smtClean="0">
            <a:solidFill>
              <a:srgbClr val="FFFF00"/>
            </a:solidFill>
            <a:latin typeface="Times New Roman" pitchFamily="18" charset="0"/>
            <a:cs typeface="Times New Roman" pitchFamily="18" charset="0"/>
          </a:endParaRPr>
        </a:p>
        <a:p>
          <a:r>
            <a:rPr lang="ru-RU" sz="4000" b="1" dirty="0" smtClean="0">
              <a:solidFill>
                <a:srgbClr val="FFFF00"/>
              </a:solidFill>
              <a:latin typeface="Times New Roman" pitchFamily="18" charset="0"/>
              <a:cs typeface="Times New Roman" pitchFamily="18" charset="0"/>
            </a:rPr>
            <a:t>III.ХХ </a:t>
          </a:r>
          <a:r>
            <a:rPr lang="ru-RU" sz="4000" b="1" dirty="0" err="1" smtClean="0">
              <a:solidFill>
                <a:srgbClr val="FFFF00"/>
              </a:solidFill>
              <a:latin typeface="Times New Roman" pitchFamily="18" charset="0"/>
              <a:cs typeface="Times New Roman" pitchFamily="18" charset="0"/>
            </a:rPr>
            <a:t>asyrda</a:t>
          </a:r>
          <a:r>
            <a:rPr lang="ru-RU" sz="4000" b="1" dirty="0" smtClean="0">
              <a:solidFill>
                <a:srgbClr val="FFFF00"/>
              </a:solidFill>
              <a:latin typeface="Times New Roman" pitchFamily="18" charset="0"/>
              <a:cs typeface="Times New Roman" pitchFamily="18" charset="0"/>
            </a:rPr>
            <a:t> </a:t>
          </a:r>
          <a:r>
            <a:rPr lang="ru-RU" sz="4000" b="1" dirty="0" err="1" smtClean="0">
              <a:solidFill>
                <a:srgbClr val="FFFF00"/>
              </a:solidFill>
              <a:latin typeface="Times New Roman" pitchFamily="18" charset="0"/>
              <a:cs typeface="Times New Roman" pitchFamily="18" charset="0"/>
            </a:rPr>
            <a:t>Türkmenistanda</a:t>
          </a:r>
          <a:r>
            <a:rPr lang="ru-RU" sz="4000" b="1" dirty="0" smtClean="0">
              <a:solidFill>
                <a:srgbClr val="FFFF00"/>
              </a:solidFill>
              <a:latin typeface="Times New Roman" pitchFamily="18" charset="0"/>
              <a:cs typeface="Times New Roman" pitchFamily="18" charset="0"/>
            </a:rPr>
            <a:t> </a:t>
          </a:r>
          <a:r>
            <a:rPr lang="ru-RU" sz="4000" b="1" dirty="0" err="1" smtClean="0">
              <a:solidFill>
                <a:srgbClr val="FFFF00"/>
              </a:solidFill>
              <a:latin typeface="Times New Roman" pitchFamily="18" charset="0"/>
              <a:cs typeface="Times New Roman" pitchFamily="18" charset="0"/>
            </a:rPr>
            <a:t>filosofiýa</a:t>
          </a:r>
          <a:r>
            <a:rPr lang="ru-RU" sz="4000" b="1" dirty="0" smtClean="0">
              <a:solidFill>
                <a:srgbClr val="FFFF00"/>
              </a:solidFill>
              <a:latin typeface="Times New Roman" pitchFamily="18" charset="0"/>
              <a:cs typeface="Times New Roman" pitchFamily="18" charset="0"/>
            </a:rPr>
            <a:t> </a:t>
          </a:r>
          <a:r>
            <a:rPr lang="ru-RU" sz="4000" b="1" dirty="0" err="1" smtClean="0">
              <a:solidFill>
                <a:srgbClr val="FFFF00"/>
              </a:solidFill>
              <a:latin typeface="Times New Roman" pitchFamily="18" charset="0"/>
              <a:cs typeface="Times New Roman" pitchFamily="18" charset="0"/>
            </a:rPr>
            <a:t>ylmynyň</a:t>
          </a:r>
          <a:r>
            <a:rPr lang="ru-RU" sz="4000" b="1" dirty="0" smtClean="0">
              <a:solidFill>
                <a:srgbClr val="FFFF00"/>
              </a:solidFill>
              <a:latin typeface="Times New Roman" pitchFamily="18" charset="0"/>
              <a:cs typeface="Times New Roman" pitchFamily="18" charset="0"/>
            </a:rPr>
            <a:t> </a:t>
          </a:r>
          <a:r>
            <a:rPr lang="ru-RU" sz="4000" b="1" dirty="0" err="1" smtClean="0">
              <a:solidFill>
                <a:srgbClr val="FFFF00"/>
              </a:solidFill>
              <a:latin typeface="Times New Roman" pitchFamily="18" charset="0"/>
              <a:cs typeface="Times New Roman" pitchFamily="18" charset="0"/>
            </a:rPr>
            <a:t>ösüşi</a:t>
          </a:r>
          <a:r>
            <a:rPr lang="ru-RU" sz="4000" b="1" dirty="0" smtClean="0">
              <a:solidFill>
                <a:srgbClr val="FFFF00"/>
              </a:solidFill>
              <a:latin typeface="Times New Roman" pitchFamily="18" charset="0"/>
              <a:cs typeface="Times New Roman" pitchFamily="18" charset="0"/>
            </a:rPr>
            <a:t>.</a:t>
          </a:r>
          <a:r>
            <a:rPr lang="ru-RU" sz="4000" dirty="0" smtClean="0">
              <a:solidFill>
                <a:srgbClr val="FFFF00"/>
              </a:solidFill>
            </a:rPr>
            <a:t/>
          </a:r>
          <a:br>
            <a:rPr lang="ru-RU" sz="4000" dirty="0" smtClean="0">
              <a:solidFill>
                <a:srgbClr val="FFFF00"/>
              </a:solidFill>
            </a:rPr>
          </a:br>
          <a:endParaRPr lang="ru-RU" sz="4000" dirty="0"/>
        </a:p>
      </dgm:t>
    </dgm:pt>
    <dgm:pt modelId="{8AC4B59F-DBF6-437A-8693-9DC231F4A52D}" type="parTrans" cxnId="{C4BBD3B2-CDAA-4D1E-AE0F-CAFB3DFDEC6D}">
      <dgm:prSet/>
      <dgm:spPr/>
      <dgm:t>
        <a:bodyPr/>
        <a:lstStyle/>
        <a:p>
          <a:endParaRPr lang="ru-RU"/>
        </a:p>
      </dgm:t>
    </dgm:pt>
    <dgm:pt modelId="{33087E41-0A34-4705-915A-0398918F2C51}" type="sibTrans" cxnId="{C4BBD3B2-CDAA-4D1E-AE0F-CAFB3DFDEC6D}">
      <dgm:prSet/>
      <dgm:spPr>
        <a:solidFill>
          <a:srgbClr val="FF0000"/>
        </a:solidFill>
      </dgm:spPr>
      <dgm:t>
        <a:bodyPr/>
        <a:lstStyle/>
        <a:p>
          <a:endParaRPr lang="ru-RU"/>
        </a:p>
      </dgm:t>
    </dgm:pt>
    <dgm:pt modelId="{02A38F50-F7B9-4BA0-B524-97BD9E144C36}">
      <dgm:prSet phldrT="[Текст]" custT="1"/>
      <dgm:spPr>
        <a:solidFill>
          <a:schemeClr val="accent4">
            <a:lumMod val="40000"/>
            <a:lumOff val="60000"/>
          </a:schemeClr>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ru-RU" sz="1800" dirty="0" smtClean="0">
              <a:solidFill>
                <a:schemeClr val="accent6">
                  <a:lumMod val="75000"/>
                </a:schemeClr>
              </a:solidFill>
              <a:latin typeface="Times New Roman" panose="02020603050405020304" pitchFamily="18" charset="0"/>
              <a:cs typeface="Times New Roman" panose="02020603050405020304" pitchFamily="18" charset="0"/>
            </a:rPr>
            <a:t>1917-nji </a:t>
          </a:r>
          <a:r>
            <a:rPr lang="ru-RU" sz="1800" dirty="0" err="1" smtClean="0">
              <a:solidFill>
                <a:schemeClr val="accent6">
                  <a:lumMod val="75000"/>
                </a:schemeClr>
              </a:solidFill>
              <a:latin typeface="Times New Roman" panose="02020603050405020304" pitchFamily="18" charset="0"/>
              <a:cs typeface="Times New Roman" panose="02020603050405020304" pitchFamily="18" charset="0"/>
            </a:rPr>
            <a:t>ýylda</a:t>
          </a:r>
          <a:r>
            <a:rPr lang="ru-RU" sz="18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dirty="0" err="1" smtClean="0">
              <a:solidFill>
                <a:schemeClr val="accent6">
                  <a:lumMod val="75000"/>
                </a:schemeClr>
              </a:solidFill>
              <a:latin typeface="Times New Roman" panose="02020603050405020304" pitchFamily="18" charset="0"/>
              <a:cs typeface="Times New Roman" panose="02020603050405020304" pitchFamily="18" charset="0"/>
            </a:rPr>
            <a:t>Russiýada</a:t>
          </a:r>
          <a:r>
            <a:rPr lang="ru-RU" sz="18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dirty="0" err="1" smtClean="0">
              <a:solidFill>
                <a:schemeClr val="accent6">
                  <a:lumMod val="75000"/>
                </a:schemeClr>
              </a:solidFill>
              <a:latin typeface="Times New Roman" panose="02020603050405020304" pitchFamily="18" charset="0"/>
              <a:cs typeface="Times New Roman" panose="02020603050405020304" pitchFamily="18" charset="0"/>
            </a:rPr>
            <a:t>bolşewikler</a:t>
          </a:r>
          <a:r>
            <a:rPr lang="ru-RU" sz="18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dirty="0" err="1" smtClean="0">
              <a:solidFill>
                <a:schemeClr val="accent6">
                  <a:lumMod val="75000"/>
                </a:schemeClr>
              </a:solidFill>
              <a:latin typeface="Times New Roman" panose="02020603050405020304" pitchFamily="18" charset="0"/>
              <a:cs typeface="Times New Roman" panose="02020603050405020304" pitchFamily="18" charset="0"/>
            </a:rPr>
            <a:t>ýurt</a:t>
          </a:r>
          <a:r>
            <a:rPr lang="ru-RU" sz="18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dirty="0" err="1" smtClean="0">
              <a:solidFill>
                <a:schemeClr val="accent6">
                  <a:lumMod val="75000"/>
                </a:schemeClr>
              </a:solidFill>
              <a:latin typeface="Times New Roman" panose="02020603050405020304" pitchFamily="18" charset="0"/>
              <a:cs typeface="Times New Roman" panose="02020603050405020304" pitchFamily="18" charset="0"/>
            </a:rPr>
            <a:t>başyna</a:t>
          </a:r>
          <a:r>
            <a:rPr lang="ru-RU" sz="18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dirty="0" err="1" smtClean="0">
              <a:solidFill>
                <a:schemeClr val="accent6">
                  <a:lumMod val="75000"/>
                </a:schemeClr>
              </a:solidFill>
              <a:latin typeface="Times New Roman" panose="02020603050405020304" pitchFamily="18" charset="0"/>
              <a:cs typeface="Times New Roman" panose="02020603050405020304" pitchFamily="18" charset="0"/>
            </a:rPr>
            <a:t>geçenlerinden</a:t>
          </a:r>
          <a:r>
            <a:rPr lang="ru-RU" sz="18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dirty="0" err="1" smtClean="0">
              <a:solidFill>
                <a:schemeClr val="accent6">
                  <a:lumMod val="75000"/>
                </a:schemeClr>
              </a:solidFill>
              <a:latin typeface="Times New Roman" panose="02020603050405020304" pitchFamily="18" charset="0"/>
              <a:cs typeface="Times New Roman" panose="02020603050405020304" pitchFamily="18" charset="0"/>
            </a:rPr>
            <a:t>soň</a:t>
          </a:r>
          <a:r>
            <a:rPr lang="ru-RU" sz="18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dirty="0" err="1" smtClean="0">
              <a:solidFill>
                <a:schemeClr val="accent6">
                  <a:lumMod val="75000"/>
                </a:schemeClr>
              </a:solidFill>
              <a:latin typeface="Times New Roman" panose="02020603050405020304" pitchFamily="18" charset="0"/>
              <a:cs typeface="Times New Roman" panose="02020603050405020304" pitchFamily="18" charset="0"/>
            </a:rPr>
            <a:t>bu</a:t>
          </a:r>
          <a:r>
            <a:rPr lang="ru-RU" sz="18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dirty="0" err="1" smtClean="0">
              <a:solidFill>
                <a:schemeClr val="accent6">
                  <a:lumMod val="75000"/>
                </a:schemeClr>
              </a:solidFill>
              <a:latin typeface="Times New Roman" panose="02020603050405020304" pitchFamily="18" charset="0"/>
              <a:cs typeface="Times New Roman" panose="02020603050405020304" pitchFamily="18" charset="0"/>
            </a:rPr>
            <a:t>ýerde</a:t>
          </a:r>
          <a:r>
            <a:rPr lang="ru-RU" sz="18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dirty="0" err="1" smtClean="0">
              <a:solidFill>
                <a:schemeClr val="accent6">
                  <a:lumMod val="75000"/>
                </a:schemeClr>
              </a:solidFill>
              <a:latin typeface="Times New Roman" panose="02020603050405020304" pitchFamily="18" charset="0"/>
              <a:cs typeface="Times New Roman" panose="02020603050405020304" pitchFamily="18" charset="0"/>
            </a:rPr>
            <a:t>hem</a:t>
          </a:r>
          <a:r>
            <a:rPr lang="ru-RU" sz="18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dirty="0" err="1" smtClean="0">
              <a:solidFill>
                <a:schemeClr val="accent6">
                  <a:lumMod val="75000"/>
                </a:schemeClr>
              </a:solidFill>
              <a:latin typeface="Times New Roman" panose="02020603050405020304" pitchFamily="18" charset="0"/>
              <a:cs typeface="Times New Roman" panose="02020603050405020304" pitchFamily="18" charset="0"/>
            </a:rPr>
            <a:t>marksizmiň</a:t>
          </a:r>
          <a:r>
            <a:rPr lang="ru-RU" sz="18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dirty="0" err="1" smtClean="0">
              <a:solidFill>
                <a:schemeClr val="accent6">
                  <a:lumMod val="75000"/>
                </a:schemeClr>
              </a:solidFill>
              <a:latin typeface="Times New Roman" panose="02020603050405020304" pitchFamily="18" charset="0"/>
              <a:cs typeface="Times New Roman" panose="02020603050405020304" pitchFamily="18" charset="0"/>
            </a:rPr>
            <a:t>täsiri</a:t>
          </a:r>
          <a:r>
            <a:rPr lang="ru-RU" sz="18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dirty="0" err="1" smtClean="0">
              <a:solidFill>
                <a:schemeClr val="accent6">
                  <a:lumMod val="75000"/>
                </a:schemeClr>
              </a:solidFill>
              <a:latin typeface="Times New Roman" panose="02020603050405020304" pitchFamily="18" charset="0"/>
              <a:cs typeface="Times New Roman" panose="02020603050405020304" pitchFamily="18" charset="0"/>
            </a:rPr>
            <a:t>duýlup</a:t>
          </a:r>
          <a:r>
            <a:rPr lang="ru-RU" sz="18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dirty="0" err="1" smtClean="0">
              <a:solidFill>
                <a:schemeClr val="accent6">
                  <a:lumMod val="75000"/>
                </a:schemeClr>
              </a:solidFill>
              <a:latin typeface="Times New Roman" panose="02020603050405020304" pitchFamily="18" charset="0"/>
              <a:cs typeface="Times New Roman" panose="02020603050405020304" pitchFamily="18" charset="0"/>
            </a:rPr>
            <a:t>başlandy</a:t>
          </a:r>
          <a:r>
            <a:rPr lang="ru-RU" sz="18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dirty="0" err="1" smtClean="0">
              <a:solidFill>
                <a:schemeClr val="accent6">
                  <a:lumMod val="75000"/>
                </a:schemeClr>
              </a:solidFill>
              <a:latin typeface="Times New Roman" panose="02020603050405020304" pitchFamily="18" charset="0"/>
              <a:cs typeface="Times New Roman" panose="02020603050405020304" pitchFamily="18" charset="0"/>
            </a:rPr>
            <a:t>Şol</a:t>
          </a:r>
          <a:r>
            <a:rPr lang="ru-RU" sz="18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dirty="0" err="1" smtClean="0">
              <a:solidFill>
                <a:schemeClr val="accent6">
                  <a:lumMod val="75000"/>
                </a:schemeClr>
              </a:solidFill>
              <a:latin typeface="Times New Roman" panose="02020603050405020304" pitchFamily="18" charset="0"/>
              <a:cs typeface="Times New Roman" panose="02020603050405020304" pitchFamily="18" charset="0"/>
            </a:rPr>
            <a:t>döwürde</a:t>
          </a:r>
          <a:r>
            <a:rPr lang="ru-RU" sz="18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dirty="0" err="1" smtClean="0">
              <a:solidFill>
                <a:schemeClr val="accent6">
                  <a:lumMod val="75000"/>
                </a:schemeClr>
              </a:solidFill>
              <a:latin typeface="Times New Roman" panose="02020603050405020304" pitchFamily="18" charset="0"/>
              <a:cs typeface="Times New Roman" panose="02020603050405020304" pitchFamily="18" charset="0"/>
            </a:rPr>
            <a:t>sowet</a:t>
          </a:r>
          <a:r>
            <a:rPr lang="ru-RU" sz="18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dirty="0" err="1" smtClean="0">
              <a:solidFill>
                <a:schemeClr val="accent6">
                  <a:lumMod val="75000"/>
                </a:schemeClr>
              </a:solidFill>
              <a:latin typeface="Times New Roman" panose="02020603050405020304" pitchFamily="18" charset="0"/>
              <a:cs typeface="Times New Roman" panose="02020603050405020304" pitchFamily="18" charset="0"/>
            </a:rPr>
            <a:t>döwletiniň</a:t>
          </a:r>
          <a:r>
            <a:rPr lang="ru-RU" sz="18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dirty="0" err="1" smtClean="0">
              <a:solidFill>
                <a:schemeClr val="accent6">
                  <a:lumMod val="75000"/>
                </a:schemeClr>
              </a:solidFill>
              <a:latin typeface="Times New Roman" panose="02020603050405020304" pitchFamily="18" charset="0"/>
              <a:cs typeface="Times New Roman" panose="02020603050405020304" pitchFamily="18" charset="0"/>
            </a:rPr>
            <a:t>düzüminde</a:t>
          </a:r>
          <a:r>
            <a:rPr lang="ru-RU" sz="18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dirty="0" err="1" smtClean="0">
              <a:solidFill>
                <a:schemeClr val="accent6">
                  <a:lumMod val="75000"/>
                </a:schemeClr>
              </a:solidFill>
              <a:latin typeface="Times New Roman" panose="02020603050405020304" pitchFamily="18" charset="0"/>
              <a:cs typeface="Times New Roman" panose="02020603050405020304" pitchFamily="18" charset="0"/>
            </a:rPr>
            <a:t>bolan</a:t>
          </a:r>
          <a:r>
            <a:rPr lang="ru-RU" sz="18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dirty="0" err="1" smtClean="0">
              <a:solidFill>
                <a:schemeClr val="accent6">
                  <a:lumMod val="75000"/>
                </a:schemeClr>
              </a:solidFill>
              <a:latin typeface="Times New Roman" panose="02020603050405020304" pitchFamily="18" charset="0"/>
              <a:cs typeface="Times New Roman" panose="02020603050405020304" pitchFamily="18" charset="0"/>
            </a:rPr>
            <a:t>Türkmenistanda</a:t>
          </a:r>
          <a:r>
            <a:rPr lang="ru-RU" sz="18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dirty="0" err="1" smtClean="0">
              <a:solidFill>
                <a:schemeClr val="accent6">
                  <a:lumMod val="75000"/>
                </a:schemeClr>
              </a:solidFill>
              <a:latin typeface="Times New Roman" panose="02020603050405020304" pitchFamily="18" charset="0"/>
              <a:cs typeface="Times New Roman" panose="02020603050405020304" pitchFamily="18" charset="0"/>
            </a:rPr>
            <a:t>filosofiýa</a:t>
          </a:r>
          <a:r>
            <a:rPr lang="ru-RU" sz="18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dirty="0" err="1" smtClean="0">
              <a:solidFill>
                <a:schemeClr val="accent6">
                  <a:lumMod val="75000"/>
                </a:schemeClr>
              </a:solidFill>
              <a:latin typeface="Times New Roman" panose="02020603050405020304" pitchFamily="18" charset="0"/>
              <a:cs typeface="Times New Roman" panose="02020603050405020304" pitchFamily="18" charset="0"/>
            </a:rPr>
            <a:t>ylmy</a:t>
          </a:r>
          <a:r>
            <a:rPr lang="ru-RU" sz="18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dirty="0" err="1" smtClean="0">
              <a:solidFill>
                <a:schemeClr val="accent6">
                  <a:lumMod val="75000"/>
                </a:schemeClr>
              </a:solidFill>
              <a:latin typeface="Times New Roman" panose="02020603050405020304" pitchFamily="18" charset="0"/>
              <a:cs typeface="Times New Roman" panose="02020603050405020304" pitchFamily="18" charset="0"/>
            </a:rPr>
            <a:t>marksizmiň</a:t>
          </a:r>
          <a:r>
            <a:rPr lang="ru-RU" sz="18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dirty="0" err="1" smtClean="0">
              <a:solidFill>
                <a:schemeClr val="accent6">
                  <a:lumMod val="75000"/>
                </a:schemeClr>
              </a:solidFill>
              <a:latin typeface="Times New Roman" panose="02020603050405020304" pitchFamily="18" charset="0"/>
              <a:cs typeface="Times New Roman" panose="02020603050405020304" pitchFamily="18" charset="0"/>
            </a:rPr>
            <a:t>täsiri</a:t>
          </a:r>
          <a:r>
            <a:rPr lang="ru-RU" sz="18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dirty="0" err="1" smtClean="0">
              <a:solidFill>
                <a:schemeClr val="accent6">
                  <a:lumMod val="75000"/>
                </a:schemeClr>
              </a:solidFill>
              <a:latin typeface="Times New Roman" panose="02020603050405020304" pitchFamily="18" charset="0"/>
              <a:cs typeface="Times New Roman" panose="02020603050405020304" pitchFamily="18" charset="0"/>
            </a:rPr>
            <a:t>bilen</a:t>
          </a:r>
          <a:r>
            <a:rPr lang="ru-RU" sz="18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dirty="0" err="1" smtClean="0">
              <a:solidFill>
                <a:schemeClr val="accent6">
                  <a:lumMod val="75000"/>
                </a:schemeClr>
              </a:solidFill>
              <a:latin typeface="Times New Roman" panose="02020603050405020304" pitchFamily="18" charset="0"/>
              <a:cs typeface="Times New Roman" panose="02020603050405020304" pitchFamily="18" charset="0"/>
            </a:rPr>
            <a:t>kemala</a:t>
          </a:r>
          <a:r>
            <a:rPr lang="ru-RU" sz="18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dirty="0" err="1" smtClean="0">
              <a:solidFill>
                <a:schemeClr val="accent6">
                  <a:lumMod val="75000"/>
                </a:schemeClr>
              </a:solidFill>
              <a:latin typeface="Times New Roman" panose="02020603050405020304" pitchFamily="18" charset="0"/>
              <a:cs typeface="Times New Roman" panose="02020603050405020304" pitchFamily="18" charset="0"/>
            </a:rPr>
            <a:t>geldi</a:t>
          </a:r>
          <a:r>
            <a:rPr lang="ru-RU" sz="1800" dirty="0" smtClean="0">
              <a:solidFill>
                <a:schemeClr val="accent6">
                  <a:lumMod val="75000"/>
                </a:schemeClr>
              </a:solidFill>
              <a:latin typeface="Times New Roman" panose="02020603050405020304" pitchFamily="18" charset="0"/>
              <a:cs typeface="Times New Roman" panose="02020603050405020304" pitchFamily="18" charset="0"/>
            </a:rPr>
            <a:t>. </a:t>
          </a:r>
        </a:p>
      </dgm:t>
    </dgm:pt>
    <dgm:pt modelId="{4400CF0C-C776-40A8-ACEA-E35ACE076584}" type="parTrans" cxnId="{FDBC0603-B78A-4F5F-90F0-22357E6EC398}">
      <dgm:prSet/>
      <dgm:spPr/>
      <dgm:t>
        <a:bodyPr/>
        <a:lstStyle/>
        <a:p>
          <a:endParaRPr lang="ru-RU"/>
        </a:p>
      </dgm:t>
    </dgm:pt>
    <dgm:pt modelId="{2FF03FCB-7D68-4C5B-9DBE-34322C650AED}" type="sibTrans" cxnId="{FDBC0603-B78A-4F5F-90F0-22357E6EC398}">
      <dgm:prSet/>
      <dgm:spPr>
        <a:solidFill>
          <a:srgbClr val="FF0000"/>
        </a:solidFill>
      </dgm:spPr>
      <dgm:t>
        <a:bodyPr/>
        <a:lstStyle/>
        <a:p>
          <a:endParaRPr lang="ru-RU"/>
        </a:p>
      </dgm:t>
    </dgm:pt>
    <dgm:pt modelId="{07BF91B4-46C0-48D8-9F5A-53EEE0EEEC1B}">
      <dgm:prSet phldrT="[Текст]" custT="1"/>
      <dgm:spPr>
        <a:solidFill>
          <a:schemeClr val="accent3">
            <a:lumMod val="60000"/>
            <a:lumOff val="40000"/>
          </a:schemeClr>
        </a:solidFill>
      </dgm:spPr>
      <dgm:t>
        <a:bodyPr/>
        <a:lstStyle/>
        <a:p>
          <a:r>
            <a:rPr lang="ru-RU" sz="2100" dirty="0" smtClean="0">
              <a:solidFill>
                <a:schemeClr val="accent4">
                  <a:lumMod val="50000"/>
                </a:schemeClr>
              </a:solidFill>
              <a:latin typeface="Times New Roman" panose="02020603050405020304" pitchFamily="18" charset="0"/>
              <a:cs typeface="Times New Roman" panose="02020603050405020304" pitchFamily="18" charset="0"/>
            </a:rPr>
            <a:t>ХIХ </a:t>
          </a:r>
          <a:r>
            <a:rPr lang="ru-RU" sz="2100" dirty="0" err="1" smtClean="0">
              <a:solidFill>
                <a:schemeClr val="accent4">
                  <a:lumMod val="50000"/>
                </a:schemeClr>
              </a:solidFill>
              <a:latin typeface="Times New Roman" panose="02020603050405020304" pitchFamily="18" charset="0"/>
              <a:cs typeface="Times New Roman" panose="02020603050405020304" pitchFamily="18" charset="0"/>
            </a:rPr>
            <a:t>asyryň</a:t>
          </a:r>
          <a:r>
            <a:rPr lang="ru-RU" sz="2100" dirty="0" smtClean="0">
              <a:solidFill>
                <a:schemeClr val="accent4">
                  <a:lumMod val="50000"/>
                </a:schemeClr>
              </a:solidFill>
              <a:latin typeface="Times New Roman" panose="02020603050405020304" pitchFamily="18" charset="0"/>
              <a:cs typeface="Times New Roman" panose="02020603050405020304" pitchFamily="18" charset="0"/>
            </a:rPr>
            <a:t> 80-nji </a:t>
          </a:r>
          <a:r>
            <a:rPr lang="ru-RU" sz="2100" dirty="0" err="1" smtClean="0">
              <a:solidFill>
                <a:schemeClr val="accent4">
                  <a:lumMod val="50000"/>
                </a:schemeClr>
              </a:solidFill>
              <a:latin typeface="Times New Roman" panose="02020603050405020304" pitchFamily="18" charset="0"/>
              <a:cs typeface="Times New Roman" panose="02020603050405020304" pitchFamily="18" charset="0"/>
            </a:rPr>
            <a:t>ýyllarynyň</a:t>
          </a:r>
          <a:r>
            <a:rPr lang="ru-RU" sz="2100" dirty="0" smtClean="0">
              <a:solidFill>
                <a:schemeClr val="accent4">
                  <a:lumMod val="50000"/>
                </a:schemeClr>
              </a:solidFill>
              <a:latin typeface="Times New Roman" panose="02020603050405020304" pitchFamily="18" charset="0"/>
              <a:cs typeface="Times New Roman" panose="02020603050405020304" pitchFamily="18" charset="0"/>
            </a:rPr>
            <a:t> </a:t>
          </a:r>
          <a:r>
            <a:rPr lang="ru-RU" sz="2100" dirty="0" err="1" smtClean="0">
              <a:solidFill>
                <a:schemeClr val="accent4">
                  <a:lumMod val="50000"/>
                </a:schemeClr>
              </a:solidFill>
              <a:latin typeface="Times New Roman" panose="02020603050405020304" pitchFamily="18" charset="0"/>
              <a:cs typeface="Times New Roman" panose="02020603050405020304" pitchFamily="18" charset="0"/>
            </a:rPr>
            <a:t>başynda</a:t>
          </a:r>
          <a:r>
            <a:rPr lang="ru-RU" sz="2100" dirty="0" smtClean="0">
              <a:solidFill>
                <a:schemeClr val="accent4">
                  <a:lumMod val="50000"/>
                </a:schemeClr>
              </a:solidFill>
              <a:latin typeface="Times New Roman" panose="02020603050405020304" pitchFamily="18" charset="0"/>
              <a:cs typeface="Times New Roman" panose="02020603050405020304" pitchFamily="18" charset="0"/>
            </a:rPr>
            <a:t> </a:t>
          </a:r>
          <a:r>
            <a:rPr lang="ru-RU" sz="2100" dirty="0" err="1" smtClean="0">
              <a:solidFill>
                <a:schemeClr val="accent4">
                  <a:lumMod val="50000"/>
                </a:schemeClr>
              </a:solidFill>
              <a:latin typeface="Times New Roman" panose="02020603050405020304" pitchFamily="18" charset="0"/>
              <a:cs typeface="Times New Roman" panose="02020603050405020304" pitchFamily="18" charset="0"/>
            </a:rPr>
            <a:t>Türkmenistan</a:t>
          </a:r>
          <a:r>
            <a:rPr lang="ru-RU" sz="2100" dirty="0" smtClean="0">
              <a:solidFill>
                <a:schemeClr val="accent4">
                  <a:lumMod val="50000"/>
                </a:schemeClr>
              </a:solidFill>
              <a:latin typeface="Times New Roman" panose="02020603050405020304" pitchFamily="18" charset="0"/>
              <a:cs typeface="Times New Roman" panose="02020603050405020304" pitchFamily="18" charset="0"/>
            </a:rPr>
            <a:t> </a:t>
          </a:r>
          <a:r>
            <a:rPr lang="ru-RU" sz="2100" dirty="0" err="1" smtClean="0">
              <a:solidFill>
                <a:schemeClr val="accent4">
                  <a:lumMod val="50000"/>
                </a:schemeClr>
              </a:solidFill>
              <a:latin typeface="Times New Roman" panose="02020603050405020304" pitchFamily="18" charset="0"/>
              <a:cs typeface="Times New Roman" panose="02020603050405020304" pitchFamily="18" charset="0"/>
            </a:rPr>
            <a:t>Russiýa</a:t>
          </a:r>
          <a:r>
            <a:rPr lang="ru-RU" sz="2100" dirty="0" smtClean="0">
              <a:solidFill>
                <a:schemeClr val="accent4">
                  <a:lumMod val="50000"/>
                </a:schemeClr>
              </a:solidFill>
              <a:latin typeface="Times New Roman" panose="02020603050405020304" pitchFamily="18" charset="0"/>
              <a:cs typeface="Times New Roman" panose="02020603050405020304" pitchFamily="18" charset="0"/>
            </a:rPr>
            <a:t> </a:t>
          </a:r>
          <a:r>
            <a:rPr lang="ru-RU" sz="2100" dirty="0" err="1" smtClean="0">
              <a:solidFill>
                <a:schemeClr val="accent4">
                  <a:lumMod val="50000"/>
                </a:schemeClr>
              </a:solidFill>
              <a:latin typeface="Times New Roman" panose="02020603050405020304" pitchFamily="18" charset="0"/>
              <a:cs typeface="Times New Roman" panose="02020603050405020304" pitchFamily="18" charset="0"/>
            </a:rPr>
            <a:t>imperiýasynyň</a:t>
          </a:r>
          <a:r>
            <a:rPr lang="ru-RU" sz="2100" dirty="0" smtClean="0">
              <a:solidFill>
                <a:schemeClr val="accent4">
                  <a:lumMod val="50000"/>
                </a:schemeClr>
              </a:solidFill>
              <a:latin typeface="Times New Roman" panose="02020603050405020304" pitchFamily="18" charset="0"/>
              <a:cs typeface="Times New Roman" panose="02020603050405020304" pitchFamily="18" charset="0"/>
            </a:rPr>
            <a:t> </a:t>
          </a:r>
          <a:r>
            <a:rPr lang="ru-RU" sz="2100" dirty="0" err="1" smtClean="0">
              <a:solidFill>
                <a:schemeClr val="accent4">
                  <a:lumMod val="50000"/>
                </a:schemeClr>
              </a:solidFill>
              <a:latin typeface="Times New Roman" panose="02020603050405020304" pitchFamily="18" charset="0"/>
              <a:cs typeface="Times New Roman" panose="02020603050405020304" pitchFamily="18" charset="0"/>
            </a:rPr>
            <a:t>düzümine</a:t>
          </a:r>
          <a:r>
            <a:rPr lang="ru-RU" sz="2100" dirty="0" smtClean="0">
              <a:solidFill>
                <a:schemeClr val="accent4">
                  <a:lumMod val="50000"/>
                </a:schemeClr>
              </a:solidFill>
              <a:latin typeface="Times New Roman" panose="02020603050405020304" pitchFamily="18" charset="0"/>
              <a:cs typeface="Times New Roman" panose="02020603050405020304" pitchFamily="18" charset="0"/>
            </a:rPr>
            <a:t> </a:t>
          </a:r>
          <a:r>
            <a:rPr lang="ru-RU" sz="2100" dirty="0" err="1" smtClean="0">
              <a:solidFill>
                <a:schemeClr val="accent4">
                  <a:lumMod val="50000"/>
                </a:schemeClr>
              </a:solidFill>
              <a:latin typeface="Times New Roman" panose="02020603050405020304" pitchFamily="18" charset="0"/>
              <a:cs typeface="Times New Roman" panose="02020603050405020304" pitchFamily="18" charset="0"/>
            </a:rPr>
            <a:t>birikdirilenden</a:t>
          </a:r>
          <a:r>
            <a:rPr lang="ru-RU" sz="2100" dirty="0" smtClean="0">
              <a:solidFill>
                <a:schemeClr val="accent4">
                  <a:lumMod val="50000"/>
                </a:schemeClr>
              </a:solidFill>
              <a:latin typeface="Times New Roman" panose="02020603050405020304" pitchFamily="18" charset="0"/>
              <a:cs typeface="Times New Roman" panose="02020603050405020304" pitchFamily="18" charset="0"/>
            </a:rPr>
            <a:t> </a:t>
          </a:r>
          <a:r>
            <a:rPr lang="ru-RU" sz="2100" dirty="0" err="1" smtClean="0">
              <a:solidFill>
                <a:schemeClr val="accent4">
                  <a:lumMod val="50000"/>
                </a:schemeClr>
              </a:solidFill>
              <a:latin typeface="Times New Roman" panose="02020603050405020304" pitchFamily="18" charset="0"/>
              <a:cs typeface="Times New Roman" panose="02020603050405020304" pitchFamily="18" charset="0"/>
            </a:rPr>
            <a:t>soňra</a:t>
          </a:r>
          <a:r>
            <a:rPr lang="ru-RU" sz="2100" dirty="0" smtClean="0">
              <a:solidFill>
                <a:schemeClr val="accent4">
                  <a:lumMod val="50000"/>
                </a:schemeClr>
              </a:solidFill>
              <a:latin typeface="Times New Roman" panose="02020603050405020304" pitchFamily="18" charset="0"/>
              <a:cs typeface="Times New Roman" panose="02020603050405020304" pitchFamily="18" charset="0"/>
            </a:rPr>
            <a:t>, </a:t>
          </a:r>
          <a:r>
            <a:rPr lang="ru-RU" sz="2100" dirty="0" err="1" smtClean="0">
              <a:solidFill>
                <a:schemeClr val="accent4">
                  <a:lumMod val="50000"/>
                </a:schemeClr>
              </a:solidFill>
              <a:latin typeface="Times New Roman" panose="02020603050405020304" pitchFamily="18" charset="0"/>
              <a:cs typeface="Times New Roman" panose="02020603050405020304" pitchFamily="18" charset="0"/>
            </a:rPr>
            <a:t>türkmen</a:t>
          </a:r>
          <a:r>
            <a:rPr lang="ru-RU" sz="2100" dirty="0" smtClean="0">
              <a:solidFill>
                <a:schemeClr val="accent4">
                  <a:lumMod val="50000"/>
                </a:schemeClr>
              </a:solidFill>
              <a:latin typeface="Times New Roman" panose="02020603050405020304" pitchFamily="18" charset="0"/>
              <a:cs typeface="Times New Roman" panose="02020603050405020304" pitchFamily="18" charset="0"/>
            </a:rPr>
            <a:t> </a:t>
          </a:r>
          <a:r>
            <a:rPr lang="ru-RU" sz="2100" dirty="0" err="1" smtClean="0">
              <a:solidFill>
                <a:schemeClr val="accent4">
                  <a:lumMod val="50000"/>
                </a:schemeClr>
              </a:solidFill>
              <a:latin typeface="Times New Roman" panose="02020603050405020304" pitchFamily="18" charset="0"/>
              <a:cs typeface="Times New Roman" panose="02020603050405020304" pitchFamily="18" charset="0"/>
            </a:rPr>
            <a:t>milletiniň</a:t>
          </a:r>
          <a:r>
            <a:rPr lang="ru-RU" sz="2100" dirty="0" smtClean="0">
              <a:solidFill>
                <a:schemeClr val="accent4">
                  <a:lumMod val="50000"/>
                </a:schemeClr>
              </a:solidFill>
              <a:latin typeface="Times New Roman" panose="02020603050405020304" pitchFamily="18" charset="0"/>
              <a:cs typeface="Times New Roman" panose="02020603050405020304" pitchFamily="18" charset="0"/>
            </a:rPr>
            <a:t> </a:t>
          </a:r>
          <a:r>
            <a:rPr lang="ru-RU" sz="2100" dirty="0" err="1" smtClean="0">
              <a:solidFill>
                <a:schemeClr val="accent4">
                  <a:lumMod val="50000"/>
                </a:schemeClr>
              </a:solidFill>
              <a:latin typeface="Times New Roman" panose="02020603050405020304" pitchFamily="18" charset="0"/>
              <a:cs typeface="Times New Roman" panose="02020603050405020304" pitchFamily="18" charset="0"/>
            </a:rPr>
            <a:t>ruhy</a:t>
          </a:r>
          <a:r>
            <a:rPr lang="ru-RU" sz="2100" dirty="0" smtClean="0">
              <a:solidFill>
                <a:schemeClr val="accent4">
                  <a:lumMod val="50000"/>
                </a:schemeClr>
              </a:solidFill>
              <a:latin typeface="Times New Roman" panose="02020603050405020304" pitchFamily="18" charset="0"/>
              <a:cs typeface="Times New Roman" panose="02020603050405020304" pitchFamily="18" charset="0"/>
            </a:rPr>
            <a:t> </a:t>
          </a:r>
          <a:r>
            <a:rPr lang="ru-RU" sz="2100" dirty="0" err="1" smtClean="0">
              <a:solidFill>
                <a:schemeClr val="accent4">
                  <a:lumMod val="50000"/>
                </a:schemeClr>
              </a:solidFill>
              <a:latin typeface="Times New Roman" panose="02020603050405020304" pitchFamily="18" charset="0"/>
              <a:cs typeface="Times New Roman" panose="02020603050405020304" pitchFamily="18" charset="0"/>
            </a:rPr>
            <a:t>dünýäsine</a:t>
          </a:r>
          <a:r>
            <a:rPr lang="ru-RU" sz="2100" dirty="0" smtClean="0">
              <a:solidFill>
                <a:schemeClr val="accent4">
                  <a:lumMod val="50000"/>
                </a:schemeClr>
              </a:solidFill>
              <a:latin typeface="Times New Roman" panose="02020603050405020304" pitchFamily="18" charset="0"/>
              <a:cs typeface="Times New Roman" panose="02020603050405020304" pitchFamily="18" charset="0"/>
            </a:rPr>
            <a:t> </a:t>
          </a:r>
          <a:r>
            <a:rPr lang="ru-RU" sz="2100" dirty="0" err="1" smtClean="0">
              <a:solidFill>
                <a:schemeClr val="accent4">
                  <a:lumMod val="50000"/>
                </a:schemeClr>
              </a:solidFill>
              <a:latin typeface="Times New Roman" panose="02020603050405020304" pitchFamily="18" charset="0"/>
              <a:cs typeface="Times New Roman" panose="02020603050405020304" pitchFamily="18" charset="0"/>
            </a:rPr>
            <a:t>rus</a:t>
          </a:r>
          <a:r>
            <a:rPr lang="ru-RU" sz="2100" dirty="0" smtClean="0">
              <a:solidFill>
                <a:schemeClr val="accent4">
                  <a:lumMod val="50000"/>
                </a:schemeClr>
              </a:solidFill>
              <a:latin typeface="Times New Roman" panose="02020603050405020304" pitchFamily="18" charset="0"/>
              <a:cs typeface="Times New Roman" panose="02020603050405020304" pitchFamily="18" charset="0"/>
            </a:rPr>
            <a:t> </a:t>
          </a:r>
          <a:r>
            <a:rPr lang="ru-RU" sz="2100" dirty="0" err="1" smtClean="0">
              <a:solidFill>
                <a:schemeClr val="accent4">
                  <a:lumMod val="50000"/>
                </a:schemeClr>
              </a:solidFill>
              <a:latin typeface="Times New Roman" panose="02020603050405020304" pitchFamily="18" charset="0"/>
              <a:cs typeface="Times New Roman" panose="02020603050405020304" pitchFamily="18" charset="0"/>
            </a:rPr>
            <a:t>medeniýeti</a:t>
          </a:r>
          <a:r>
            <a:rPr lang="ru-RU" sz="2100" dirty="0" smtClean="0">
              <a:solidFill>
                <a:schemeClr val="accent4">
                  <a:lumMod val="50000"/>
                </a:schemeClr>
              </a:solidFill>
              <a:latin typeface="Times New Roman" panose="02020603050405020304" pitchFamily="18" charset="0"/>
              <a:cs typeface="Times New Roman" panose="02020603050405020304" pitchFamily="18" charset="0"/>
            </a:rPr>
            <a:t> </a:t>
          </a:r>
          <a:r>
            <a:rPr lang="ru-RU" sz="2100" dirty="0" err="1" smtClean="0">
              <a:solidFill>
                <a:schemeClr val="accent4">
                  <a:lumMod val="50000"/>
                </a:schemeClr>
              </a:solidFill>
              <a:latin typeface="Times New Roman" panose="02020603050405020304" pitchFamily="18" charset="0"/>
              <a:cs typeface="Times New Roman" panose="02020603050405020304" pitchFamily="18" charset="0"/>
            </a:rPr>
            <a:t>täsir</a:t>
          </a:r>
          <a:r>
            <a:rPr lang="ru-RU" sz="2100" dirty="0" smtClean="0">
              <a:solidFill>
                <a:schemeClr val="accent4">
                  <a:lumMod val="50000"/>
                </a:schemeClr>
              </a:solidFill>
              <a:latin typeface="Times New Roman" panose="02020603050405020304" pitchFamily="18" charset="0"/>
              <a:cs typeface="Times New Roman" panose="02020603050405020304" pitchFamily="18" charset="0"/>
            </a:rPr>
            <a:t> </a:t>
          </a:r>
          <a:r>
            <a:rPr lang="ru-RU" sz="2100" dirty="0" err="1" smtClean="0">
              <a:solidFill>
                <a:schemeClr val="accent4">
                  <a:lumMod val="50000"/>
                </a:schemeClr>
              </a:solidFill>
              <a:latin typeface="Times New Roman" panose="02020603050405020304" pitchFamily="18" charset="0"/>
              <a:cs typeface="Times New Roman" panose="02020603050405020304" pitchFamily="18" charset="0"/>
            </a:rPr>
            <a:t>edip</a:t>
          </a:r>
          <a:r>
            <a:rPr lang="ru-RU" sz="2100" dirty="0" smtClean="0">
              <a:solidFill>
                <a:schemeClr val="accent4">
                  <a:lumMod val="50000"/>
                </a:schemeClr>
              </a:solidFill>
              <a:latin typeface="Times New Roman" panose="02020603050405020304" pitchFamily="18" charset="0"/>
              <a:cs typeface="Times New Roman" panose="02020603050405020304" pitchFamily="18" charset="0"/>
            </a:rPr>
            <a:t> </a:t>
          </a:r>
          <a:r>
            <a:rPr lang="ru-RU" sz="2100" dirty="0" err="1" smtClean="0">
              <a:solidFill>
                <a:schemeClr val="accent4">
                  <a:lumMod val="50000"/>
                </a:schemeClr>
              </a:solidFill>
              <a:latin typeface="Times New Roman" panose="02020603050405020304" pitchFamily="18" charset="0"/>
              <a:cs typeface="Times New Roman" panose="02020603050405020304" pitchFamily="18" charset="0"/>
            </a:rPr>
            <a:t>başlaýar</a:t>
          </a:r>
          <a:r>
            <a:rPr lang="ru-RU" sz="2100" dirty="0" smtClean="0">
              <a:solidFill>
                <a:schemeClr val="accent4">
                  <a:lumMod val="50000"/>
                </a:schemeClr>
              </a:solidFill>
              <a:latin typeface="Times New Roman" panose="02020603050405020304" pitchFamily="18" charset="0"/>
              <a:cs typeface="Times New Roman" panose="02020603050405020304" pitchFamily="18" charset="0"/>
            </a:rPr>
            <a:t>. </a:t>
          </a:r>
          <a:endParaRPr lang="ru-RU" sz="2100" dirty="0">
            <a:solidFill>
              <a:schemeClr val="accent4">
                <a:lumMod val="50000"/>
              </a:schemeClr>
            </a:solidFill>
            <a:latin typeface="Times New Roman" panose="02020603050405020304" pitchFamily="18" charset="0"/>
            <a:cs typeface="Times New Roman" panose="02020603050405020304" pitchFamily="18" charset="0"/>
          </a:endParaRPr>
        </a:p>
      </dgm:t>
    </dgm:pt>
    <dgm:pt modelId="{A44F86A3-39EF-4F56-9491-063CBECA4CBB}" type="parTrans" cxnId="{E547E198-5D45-4E4F-BA10-C6EED8EAE380}">
      <dgm:prSet/>
      <dgm:spPr/>
      <dgm:t>
        <a:bodyPr/>
        <a:lstStyle/>
        <a:p>
          <a:endParaRPr lang="ru-RU"/>
        </a:p>
      </dgm:t>
    </dgm:pt>
    <dgm:pt modelId="{1D27757E-F58E-48EB-A8C3-D8E0F713079D}" type="sibTrans" cxnId="{E547E198-5D45-4E4F-BA10-C6EED8EAE380}">
      <dgm:prSet/>
      <dgm:spPr>
        <a:solidFill>
          <a:srgbClr val="FF0000"/>
        </a:solidFill>
      </dgm:spPr>
      <dgm:t>
        <a:bodyPr/>
        <a:lstStyle/>
        <a:p>
          <a:endParaRPr lang="ru-RU"/>
        </a:p>
      </dgm:t>
    </dgm:pt>
    <dgm:pt modelId="{2837978E-0363-4DDC-9FEF-B721D7E2E73D}">
      <dgm:prSet custT="1"/>
      <dgm:spPr>
        <a:solidFill>
          <a:schemeClr val="accent3">
            <a:lumMod val="20000"/>
            <a:lumOff val="80000"/>
          </a:schemeClr>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endParaRPr lang="en-US" sz="1800" dirty="0" smtClean="0">
            <a:latin typeface="Times New Roman" panose="02020603050405020304" pitchFamily="18" charset="0"/>
            <a:cs typeface="Times New Roman" panose="02020603050405020304" pitchFamily="18" charset="0"/>
          </a:endParaRPr>
        </a:p>
        <a:p>
          <a:pPr marL="0" marR="0" indent="0" defTabSz="914400" eaLnBrk="1" fontAlgn="auto" latinLnBrk="0" hangingPunct="1">
            <a:lnSpc>
              <a:spcPct val="100000"/>
            </a:lnSpc>
            <a:spcBef>
              <a:spcPts val="0"/>
            </a:spcBef>
            <a:spcAft>
              <a:spcPts val="0"/>
            </a:spcAft>
            <a:buClrTx/>
            <a:buSzTx/>
            <a:buFontTx/>
            <a:buNone/>
            <a:tabLst/>
            <a:defRPr/>
          </a:pPr>
          <a:r>
            <a:rPr lang="ru-RU" sz="1800" dirty="0" smtClean="0">
              <a:solidFill>
                <a:srgbClr val="00B050"/>
              </a:solidFill>
              <a:latin typeface="Times New Roman" panose="02020603050405020304" pitchFamily="18" charset="0"/>
              <a:cs typeface="Times New Roman" panose="02020603050405020304" pitchFamily="18" charset="0"/>
            </a:rPr>
            <a:t>1951-nji </a:t>
          </a:r>
          <a:r>
            <a:rPr lang="ru-RU" sz="1800" dirty="0" err="1" smtClean="0">
              <a:solidFill>
                <a:srgbClr val="00B050"/>
              </a:solidFill>
              <a:latin typeface="Times New Roman" panose="02020603050405020304" pitchFamily="18" charset="0"/>
              <a:cs typeface="Times New Roman" panose="02020603050405020304" pitchFamily="18" charset="0"/>
            </a:rPr>
            <a:t>ýylda</a:t>
          </a:r>
          <a:r>
            <a:rPr lang="ru-RU" sz="1800" dirty="0" smtClean="0">
              <a:solidFill>
                <a:srgbClr val="00B050"/>
              </a:solidFill>
              <a:latin typeface="Times New Roman" panose="02020603050405020304" pitchFamily="18" charset="0"/>
              <a:cs typeface="Times New Roman" panose="02020603050405020304" pitchFamily="18" charset="0"/>
            </a:rPr>
            <a:t> </a:t>
          </a:r>
          <a:r>
            <a:rPr lang="ru-RU" sz="1800" dirty="0" err="1" smtClean="0">
              <a:solidFill>
                <a:srgbClr val="00B050"/>
              </a:solidFill>
              <a:latin typeface="Times New Roman" panose="02020603050405020304" pitchFamily="18" charset="0"/>
              <a:cs typeface="Times New Roman" panose="02020603050405020304" pitchFamily="18" charset="0"/>
            </a:rPr>
            <a:t>döredilen</a:t>
          </a:r>
          <a:r>
            <a:rPr lang="ru-RU" sz="1800" dirty="0" smtClean="0">
              <a:solidFill>
                <a:srgbClr val="00B050"/>
              </a:solidFill>
              <a:latin typeface="Times New Roman" panose="02020603050405020304" pitchFamily="18" charset="0"/>
              <a:cs typeface="Times New Roman" panose="02020603050405020304" pitchFamily="18" charset="0"/>
            </a:rPr>
            <a:t> </a:t>
          </a:r>
          <a:r>
            <a:rPr lang="ru-RU" sz="1800" dirty="0" err="1" smtClean="0">
              <a:solidFill>
                <a:srgbClr val="00B050"/>
              </a:solidFill>
              <a:latin typeface="Times New Roman" panose="02020603050405020304" pitchFamily="18" charset="0"/>
              <a:cs typeface="Times New Roman" panose="02020603050405020304" pitchFamily="18" charset="0"/>
            </a:rPr>
            <a:t>Türkmenistanyň</a:t>
          </a:r>
          <a:r>
            <a:rPr lang="ru-RU" sz="1800" dirty="0" smtClean="0">
              <a:solidFill>
                <a:srgbClr val="00B050"/>
              </a:solidFill>
              <a:latin typeface="Times New Roman" panose="02020603050405020304" pitchFamily="18" charset="0"/>
              <a:cs typeface="Times New Roman" panose="02020603050405020304" pitchFamily="18" charset="0"/>
            </a:rPr>
            <a:t> </a:t>
          </a:r>
          <a:r>
            <a:rPr lang="ru-RU" sz="1800" dirty="0" err="1" smtClean="0">
              <a:solidFill>
                <a:srgbClr val="00B050"/>
              </a:solidFill>
              <a:latin typeface="Times New Roman" panose="02020603050405020304" pitchFamily="18" charset="0"/>
              <a:cs typeface="Times New Roman" panose="02020603050405020304" pitchFamily="18" charset="0"/>
            </a:rPr>
            <a:t>Ylymlar</a:t>
          </a:r>
          <a:r>
            <a:rPr lang="ru-RU" sz="1800" dirty="0" smtClean="0">
              <a:solidFill>
                <a:srgbClr val="00B050"/>
              </a:solidFill>
              <a:latin typeface="Times New Roman" panose="02020603050405020304" pitchFamily="18" charset="0"/>
              <a:cs typeface="Times New Roman" panose="02020603050405020304" pitchFamily="18" charset="0"/>
            </a:rPr>
            <a:t> </a:t>
          </a:r>
          <a:r>
            <a:rPr lang="ru-RU" sz="1800" dirty="0" err="1" smtClean="0">
              <a:solidFill>
                <a:srgbClr val="00B050"/>
              </a:solidFill>
              <a:latin typeface="Times New Roman" panose="02020603050405020304" pitchFamily="18" charset="0"/>
              <a:cs typeface="Times New Roman" panose="02020603050405020304" pitchFamily="18" charset="0"/>
            </a:rPr>
            <a:t>akademiýasynyň</a:t>
          </a:r>
          <a:r>
            <a:rPr lang="ru-RU" sz="1800" dirty="0" smtClean="0">
              <a:solidFill>
                <a:srgbClr val="00B050"/>
              </a:solidFill>
              <a:latin typeface="Times New Roman" panose="02020603050405020304" pitchFamily="18" charset="0"/>
              <a:cs typeface="Times New Roman" panose="02020603050405020304" pitchFamily="18" charset="0"/>
            </a:rPr>
            <a:t> </a:t>
          </a:r>
          <a:r>
            <a:rPr lang="ru-RU" sz="1800" dirty="0" err="1" smtClean="0">
              <a:solidFill>
                <a:srgbClr val="00B050"/>
              </a:solidFill>
              <a:latin typeface="Times New Roman" panose="02020603050405020304" pitchFamily="18" charset="0"/>
              <a:cs typeface="Times New Roman" panose="02020603050405020304" pitchFamily="18" charset="0"/>
            </a:rPr>
            <a:t>ilki</a:t>
          </a:r>
          <a:r>
            <a:rPr lang="ru-RU" sz="1800" dirty="0" smtClean="0">
              <a:solidFill>
                <a:srgbClr val="00B050"/>
              </a:solidFill>
              <a:latin typeface="Times New Roman" panose="02020603050405020304" pitchFamily="18" charset="0"/>
              <a:cs typeface="Times New Roman" panose="02020603050405020304" pitchFamily="18" charset="0"/>
            </a:rPr>
            <a:t> </a:t>
          </a:r>
          <a:r>
            <a:rPr lang="ru-RU" sz="1800" dirty="0" err="1" smtClean="0">
              <a:solidFill>
                <a:srgbClr val="00B050"/>
              </a:solidFill>
              <a:latin typeface="Times New Roman" panose="02020603050405020304" pitchFamily="18" charset="0"/>
              <a:cs typeface="Times New Roman" panose="02020603050405020304" pitchFamily="18" charset="0"/>
            </a:rPr>
            <a:t>Filosofiýa</a:t>
          </a:r>
          <a:r>
            <a:rPr lang="ru-RU" sz="1800" dirty="0" smtClean="0">
              <a:solidFill>
                <a:srgbClr val="00B050"/>
              </a:solidFill>
              <a:latin typeface="Times New Roman" panose="02020603050405020304" pitchFamily="18" charset="0"/>
              <a:cs typeface="Times New Roman" panose="02020603050405020304" pitchFamily="18" charset="0"/>
            </a:rPr>
            <a:t> </a:t>
          </a:r>
          <a:r>
            <a:rPr lang="ru-RU" sz="1800" dirty="0" err="1" smtClean="0">
              <a:solidFill>
                <a:srgbClr val="00B050"/>
              </a:solidFill>
              <a:latin typeface="Times New Roman" panose="02020603050405020304" pitchFamily="18" charset="0"/>
              <a:cs typeface="Times New Roman" panose="02020603050405020304" pitchFamily="18" charset="0"/>
            </a:rPr>
            <a:t>we</a:t>
          </a:r>
          <a:r>
            <a:rPr lang="ru-RU" sz="1800" dirty="0" smtClean="0">
              <a:solidFill>
                <a:srgbClr val="00B050"/>
              </a:solidFill>
              <a:latin typeface="Times New Roman" panose="02020603050405020304" pitchFamily="18" charset="0"/>
              <a:cs typeface="Times New Roman" panose="02020603050405020304" pitchFamily="18" charset="0"/>
            </a:rPr>
            <a:t> </a:t>
          </a:r>
          <a:r>
            <a:rPr lang="ru-RU" sz="1800" dirty="0" err="1" smtClean="0">
              <a:solidFill>
                <a:srgbClr val="00B050"/>
              </a:solidFill>
              <a:latin typeface="Times New Roman" panose="02020603050405020304" pitchFamily="18" charset="0"/>
              <a:cs typeface="Times New Roman" panose="02020603050405020304" pitchFamily="18" charset="0"/>
            </a:rPr>
            <a:t>hukuk</a:t>
          </a:r>
          <a:r>
            <a:rPr lang="ru-RU" sz="1800" dirty="0" smtClean="0">
              <a:solidFill>
                <a:srgbClr val="00B050"/>
              </a:solidFill>
              <a:latin typeface="Times New Roman" panose="02020603050405020304" pitchFamily="18" charset="0"/>
              <a:cs typeface="Times New Roman" panose="02020603050405020304" pitchFamily="18" charset="0"/>
            </a:rPr>
            <a:t> </a:t>
          </a:r>
          <a:r>
            <a:rPr lang="ru-RU" sz="1800" dirty="0" err="1" smtClean="0">
              <a:solidFill>
                <a:srgbClr val="00B050"/>
              </a:solidFill>
              <a:latin typeface="Times New Roman" panose="02020603050405020304" pitchFamily="18" charset="0"/>
              <a:cs typeface="Times New Roman" panose="02020603050405020304" pitchFamily="18" charset="0"/>
            </a:rPr>
            <a:t>bölüminiň</a:t>
          </a:r>
          <a:r>
            <a:rPr lang="ru-RU" sz="1800" dirty="0" smtClean="0">
              <a:solidFill>
                <a:srgbClr val="00B050"/>
              </a:solidFill>
              <a:latin typeface="Times New Roman" panose="02020603050405020304" pitchFamily="18" charset="0"/>
              <a:cs typeface="Times New Roman" panose="02020603050405020304" pitchFamily="18" charset="0"/>
            </a:rPr>
            <a:t>, </a:t>
          </a:r>
          <a:r>
            <a:rPr lang="ru-RU" sz="1800" dirty="0" err="1" smtClean="0">
              <a:solidFill>
                <a:srgbClr val="00B050"/>
              </a:solidFill>
              <a:latin typeface="Times New Roman" panose="02020603050405020304" pitchFamily="18" charset="0"/>
              <a:cs typeface="Times New Roman" panose="02020603050405020304" pitchFamily="18" charset="0"/>
            </a:rPr>
            <a:t>soňra</a:t>
          </a:r>
          <a:r>
            <a:rPr lang="ru-RU" sz="1800" dirty="0" smtClean="0">
              <a:solidFill>
                <a:srgbClr val="00B050"/>
              </a:solidFill>
              <a:latin typeface="Times New Roman" panose="02020603050405020304" pitchFamily="18" charset="0"/>
              <a:cs typeface="Times New Roman" panose="02020603050405020304" pitchFamily="18" charset="0"/>
            </a:rPr>
            <a:t> </a:t>
          </a:r>
          <a:r>
            <a:rPr lang="ru-RU" sz="1800" dirty="0" err="1" smtClean="0">
              <a:solidFill>
                <a:srgbClr val="00B050"/>
              </a:solidFill>
              <a:latin typeface="Times New Roman" panose="02020603050405020304" pitchFamily="18" charset="0"/>
              <a:cs typeface="Times New Roman" panose="02020603050405020304" pitchFamily="18" charset="0"/>
            </a:rPr>
            <a:t>bolsa</a:t>
          </a:r>
          <a:r>
            <a:rPr lang="ru-RU" sz="1800" dirty="0" smtClean="0">
              <a:solidFill>
                <a:srgbClr val="00B050"/>
              </a:solidFill>
              <a:latin typeface="Times New Roman" panose="02020603050405020304" pitchFamily="18" charset="0"/>
              <a:cs typeface="Times New Roman" panose="02020603050405020304" pitchFamily="18" charset="0"/>
            </a:rPr>
            <a:t> </a:t>
          </a:r>
          <a:r>
            <a:rPr lang="ru-RU" sz="1800" dirty="0" err="1" smtClean="0">
              <a:solidFill>
                <a:srgbClr val="00B050"/>
              </a:solidFill>
              <a:latin typeface="Times New Roman" panose="02020603050405020304" pitchFamily="18" charset="0"/>
              <a:cs typeface="Times New Roman" panose="02020603050405020304" pitchFamily="18" charset="0"/>
            </a:rPr>
            <a:t>institutynyň</a:t>
          </a:r>
          <a:r>
            <a:rPr lang="ru-RU" sz="1800" dirty="0" smtClean="0">
              <a:solidFill>
                <a:srgbClr val="00B050"/>
              </a:solidFill>
              <a:latin typeface="Times New Roman" panose="02020603050405020304" pitchFamily="18" charset="0"/>
              <a:cs typeface="Times New Roman" panose="02020603050405020304" pitchFamily="18" charset="0"/>
            </a:rPr>
            <a:t>, </a:t>
          </a:r>
          <a:r>
            <a:rPr lang="ru-RU" sz="1800" dirty="0" err="1" smtClean="0">
              <a:solidFill>
                <a:srgbClr val="00B050"/>
              </a:solidFill>
              <a:latin typeface="Times New Roman" panose="02020603050405020304" pitchFamily="18" charset="0"/>
              <a:cs typeface="Times New Roman" panose="02020603050405020304" pitchFamily="18" charset="0"/>
            </a:rPr>
            <a:t>ýokary</a:t>
          </a:r>
          <a:r>
            <a:rPr lang="ru-RU" sz="1800" dirty="0" smtClean="0">
              <a:solidFill>
                <a:srgbClr val="00B050"/>
              </a:solidFill>
              <a:latin typeface="Times New Roman" panose="02020603050405020304" pitchFamily="18" charset="0"/>
              <a:cs typeface="Times New Roman" panose="02020603050405020304" pitchFamily="18" charset="0"/>
            </a:rPr>
            <a:t> </a:t>
          </a:r>
          <a:r>
            <a:rPr lang="ru-RU" sz="1800" dirty="0" err="1" smtClean="0">
              <a:solidFill>
                <a:srgbClr val="00B050"/>
              </a:solidFill>
              <a:latin typeface="Times New Roman" panose="02020603050405020304" pitchFamily="18" charset="0"/>
              <a:cs typeface="Times New Roman" panose="02020603050405020304" pitchFamily="18" charset="0"/>
            </a:rPr>
            <a:t>okuw</a:t>
          </a:r>
          <a:r>
            <a:rPr lang="ru-RU" sz="1800" dirty="0" smtClean="0">
              <a:solidFill>
                <a:srgbClr val="00B050"/>
              </a:solidFill>
              <a:latin typeface="Times New Roman" panose="02020603050405020304" pitchFamily="18" charset="0"/>
              <a:cs typeface="Times New Roman" panose="02020603050405020304" pitchFamily="18" charset="0"/>
            </a:rPr>
            <a:t> </a:t>
          </a:r>
          <a:r>
            <a:rPr lang="ru-RU" sz="1800" dirty="0" err="1" smtClean="0">
              <a:solidFill>
                <a:srgbClr val="00B050"/>
              </a:solidFill>
              <a:latin typeface="Times New Roman" panose="02020603050405020304" pitchFamily="18" charset="0"/>
              <a:cs typeface="Times New Roman" panose="02020603050405020304" pitchFamily="18" charset="0"/>
            </a:rPr>
            <a:t>mekdeplerinde</a:t>
          </a:r>
          <a:r>
            <a:rPr lang="ru-RU" sz="1800" dirty="0" smtClean="0">
              <a:solidFill>
                <a:srgbClr val="00B050"/>
              </a:solidFill>
              <a:latin typeface="Times New Roman" panose="02020603050405020304" pitchFamily="18" charset="0"/>
              <a:cs typeface="Times New Roman" panose="02020603050405020304" pitchFamily="18" charset="0"/>
            </a:rPr>
            <a:t> </a:t>
          </a:r>
          <a:r>
            <a:rPr lang="ru-RU" sz="1800" dirty="0" err="1" smtClean="0">
              <a:solidFill>
                <a:srgbClr val="00B050"/>
              </a:solidFill>
              <a:latin typeface="Times New Roman" panose="02020603050405020304" pitchFamily="18" charset="0"/>
              <a:cs typeface="Times New Roman" panose="02020603050405020304" pitchFamily="18" charset="0"/>
            </a:rPr>
            <a:t>jemgyýeti</a:t>
          </a:r>
          <a:r>
            <a:rPr lang="ru-RU" sz="1800" dirty="0" smtClean="0">
              <a:solidFill>
                <a:srgbClr val="00B050"/>
              </a:solidFill>
              <a:latin typeface="Times New Roman" panose="02020603050405020304" pitchFamily="18" charset="0"/>
              <a:cs typeface="Times New Roman" panose="02020603050405020304" pitchFamily="18" charset="0"/>
            </a:rPr>
            <a:t> </a:t>
          </a:r>
          <a:r>
            <a:rPr lang="ru-RU" sz="1800" dirty="0" err="1" smtClean="0">
              <a:solidFill>
                <a:srgbClr val="00B050"/>
              </a:solidFill>
              <a:latin typeface="Times New Roman" panose="02020603050405020304" pitchFamily="18" charset="0"/>
              <a:cs typeface="Times New Roman" panose="02020603050405020304" pitchFamily="18" charset="0"/>
            </a:rPr>
            <a:t>öwreniş</a:t>
          </a:r>
          <a:r>
            <a:rPr lang="ru-RU" sz="1800" dirty="0" smtClean="0">
              <a:solidFill>
                <a:srgbClr val="00B050"/>
              </a:solidFill>
              <a:latin typeface="Times New Roman" panose="02020603050405020304" pitchFamily="18" charset="0"/>
              <a:cs typeface="Times New Roman" panose="02020603050405020304" pitchFamily="18" charset="0"/>
            </a:rPr>
            <a:t> </a:t>
          </a:r>
          <a:r>
            <a:rPr lang="ru-RU" sz="1800" dirty="0" err="1" smtClean="0">
              <a:solidFill>
                <a:srgbClr val="00B050"/>
              </a:solidFill>
              <a:latin typeface="Times New Roman" panose="02020603050405020304" pitchFamily="18" charset="0"/>
              <a:cs typeface="Times New Roman" panose="02020603050405020304" pitchFamily="18" charset="0"/>
            </a:rPr>
            <a:t>ylymlary</a:t>
          </a:r>
          <a:r>
            <a:rPr lang="ru-RU" sz="1800" dirty="0" smtClean="0">
              <a:solidFill>
                <a:srgbClr val="00B050"/>
              </a:solidFill>
              <a:latin typeface="Times New Roman" panose="02020603050405020304" pitchFamily="18" charset="0"/>
              <a:cs typeface="Times New Roman" panose="02020603050405020304" pitchFamily="18" charset="0"/>
            </a:rPr>
            <a:t> </a:t>
          </a:r>
          <a:r>
            <a:rPr lang="ru-RU" sz="1800" dirty="0" err="1" smtClean="0">
              <a:solidFill>
                <a:srgbClr val="00B050"/>
              </a:solidFill>
              <a:latin typeface="Times New Roman" panose="02020603050405020304" pitchFamily="18" charset="0"/>
              <a:cs typeface="Times New Roman" panose="02020603050405020304" pitchFamily="18" charset="0"/>
            </a:rPr>
            <a:t>kafedralarynyň</a:t>
          </a:r>
          <a:r>
            <a:rPr lang="ru-RU" sz="1800" dirty="0" smtClean="0">
              <a:solidFill>
                <a:srgbClr val="00B050"/>
              </a:solidFill>
              <a:latin typeface="Times New Roman" panose="02020603050405020304" pitchFamily="18" charset="0"/>
              <a:cs typeface="Times New Roman" panose="02020603050405020304" pitchFamily="18" charset="0"/>
            </a:rPr>
            <a:t> </a:t>
          </a:r>
          <a:r>
            <a:rPr lang="ru-RU" sz="1800" dirty="0" err="1" smtClean="0">
              <a:solidFill>
                <a:srgbClr val="00B050"/>
              </a:solidFill>
              <a:latin typeface="Times New Roman" panose="02020603050405020304" pitchFamily="18" charset="0"/>
              <a:cs typeface="Times New Roman" panose="02020603050405020304" pitchFamily="18" charset="0"/>
            </a:rPr>
            <a:t>döreilmegi</a:t>
          </a:r>
          <a:r>
            <a:rPr lang="ru-RU" sz="1800" dirty="0" smtClean="0">
              <a:solidFill>
                <a:srgbClr val="00B050"/>
              </a:solidFill>
              <a:latin typeface="Times New Roman" panose="02020603050405020304" pitchFamily="18" charset="0"/>
              <a:cs typeface="Times New Roman" panose="02020603050405020304" pitchFamily="18" charset="0"/>
            </a:rPr>
            <a:t> </a:t>
          </a:r>
          <a:r>
            <a:rPr lang="ru-RU" sz="1800" dirty="0" err="1" smtClean="0">
              <a:solidFill>
                <a:srgbClr val="00B050"/>
              </a:solidFill>
              <a:latin typeface="Times New Roman" panose="02020603050405020304" pitchFamily="18" charset="0"/>
              <a:cs typeface="Times New Roman" panose="02020603050405020304" pitchFamily="18" charset="0"/>
            </a:rPr>
            <a:t>marksistik</a:t>
          </a:r>
          <a:r>
            <a:rPr lang="ru-RU" sz="1800" dirty="0" smtClean="0">
              <a:solidFill>
                <a:srgbClr val="00B050"/>
              </a:solidFill>
              <a:latin typeface="Times New Roman" panose="02020603050405020304" pitchFamily="18" charset="0"/>
              <a:cs typeface="Times New Roman" panose="02020603050405020304" pitchFamily="18" charset="0"/>
            </a:rPr>
            <a:t> </a:t>
          </a:r>
          <a:r>
            <a:rPr lang="ru-RU" sz="1800" dirty="0" err="1" smtClean="0">
              <a:solidFill>
                <a:srgbClr val="00B050"/>
              </a:solidFill>
              <a:latin typeface="Times New Roman" panose="02020603050405020304" pitchFamily="18" charset="0"/>
              <a:cs typeface="Times New Roman" panose="02020603050405020304" pitchFamily="18" charset="0"/>
            </a:rPr>
            <a:t>filosofiýanyň</a:t>
          </a:r>
          <a:r>
            <a:rPr lang="ru-RU" sz="1800" dirty="0" smtClean="0">
              <a:solidFill>
                <a:srgbClr val="00B050"/>
              </a:solidFill>
              <a:latin typeface="Times New Roman" panose="02020603050405020304" pitchFamily="18" charset="0"/>
              <a:cs typeface="Times New Roman" panose="02020603050405020304" pitchFamily="18" charset="0"/>
            </a:rPr>
            <a:t> </a:t>
          </a:r>
          <a:r>
            <a:rPr lang="ru-RU" sz="1800" dirty="0" err="1" smtClean="0">
              <a:solidFill>
                <a:srgbClr val="00B050"/>
              </a:solidFill>
              <a:latin typeface="Times New Roman" panose="02020603050405020304" pitchFamily="18" charset="0"/>
              <a:cs typeface="Times New Roman" panose="02020603050405020304" pitchFamily="18" charset="0"/>
            </a:rPr>
            <a:t>jemgyýetiň</a:t>
          </a:r>
          <a:r>
            <a:rPr lang="ru-RU" sz="1800" dirty="0" smtClean="0">
              <a:solidFill>
                <a:srgbClr val="00B050"/>
              </a:solidFill>
              <a:latin typeface="Times New Roman" panose="02020603050405020304" pitchFamily="18" charset="0"/>
              <a:cs typeface="Times New Roman" panose="02020603050405020304" pitchFamily="18" charset="0"/>
            </a:rPr>
            <a:t> </a:t>
          </a:r>
          <a:r>
            <a:rPr lang="ru-RU" sz="1800" dirty="0" err="1" smtClean="0">
              <a:solidFill>
                <a:srgbClr val="00B050"/>
              </a:solidFill>
              <a:latin typeface="Times New Roman" panose="02020603050405020304" pitchFamily="18" charset="0"/>
              <a:cs typeface="Times New Roman" panose="02020603050405020304" pitchFamily="18" charset="0"/>
            </a:rPr>
            <a:t>ruhy</a:t>
          </a:r>
          <a:r>
            <a:rPr lang="ru-RU" sz="1800" dirty="0" smtClean="0">
              <a:solidFill>
                <a:srgbClr val="00B050"/>
              </a:solidFill>
              <a:latin typeface="Times New Roman" panose="02020603050405020304" pitchFamily="18" charset="0"/>
              <a:cs typeface="Times New Roman" panose="02020603050405020304" pitchFamily="18" charset="0"/>
            </a:rPr>
            <a:t> </a:t>
          </a:r>
          <a:r>
            <a:rPr lang="ru-RU" sz="1800" dirty="0" err="1" smtClean="0">
              <a:solidFill>
                <a:srgbClr val="00B050"/>
              </a:solidFill>
              <a:latin typeface="Times New Roman" panose="02020603050405020304" pitchFamily="18" charset="0"/>
              <a:cs typeface="Times New Roman" panose="02020603050405020304" pitchFamily="18" charset="0"/>
            </a:rPr>
            <a:t>dünýäsine</a:t>
          </a:r>
          <a:r>
            <a:rPr lang="ru-RU" sz="1800" dirty="0" smtClean="0">
              <a:solidFill>
                <a:srgbClr val="00B050"/>
              </a:solidFill>
              <a:latin typeface="Times New Roman" panose="02020603050405020304" pitchFamily="18" charset="0"/>
              <a:cs typeface="Times New Roman" panose="02020603050405020304" pitchFamily="18" charset="0"/>
            </a:rPr>
            <a:t> </a:t>
          </a:r>
          <a:r>
            <a:rPr lang="ru-RU" sz="1800" dirty="0" err="1" smtClean="0">
              <a:solidFill>
                <a:srgbClr val="00B050"/>
              </a:solidFill>
              <a:latin typeface="Times New Roman" panose="02020603050405020304" pitchFamily="18" charset="0"/>
              <a:cs typeface="Times New Roman" panose="02020603050405020304" pitchFamily="18" charset="0"/>
            </a:rPr>
            <a:t>ornaşmagynyň</a:t>
          </a:r>
          <a:r>
            <a:rPr lang="ru-RU" sz="1800" dirty="0" smtClean="0">
              <a:solidFill>
                <a:srgbClr val="00B050"/>
              </a:solidFill>
              <a:latin typeface="Times New Roman" panose="02020603050405020304" pitchFamily="18" charset="0"/>
              <a:cs typeface="Times New Roman" panose="02020603050405020304" pitchFamily="18" charset="0"/>
            </a:rPr>
            <a:t> </a:t>
          </a:r>
          <a:r>
            <a:rPr lang="ru-RU" sz="1800" dirty="0" err="1" smtClean="0">
              <a:solidFill>
                <a:srgbClr val="00B050"/>
              </a:solidFill>
              <a:latin typeface="Times New Roman" panose="02020603050405020304" pitchFamily="18" charset="0"/>
              <a:cs typeface="Times New Roman" panose="02020603050405020304" pitchFamily="18" charset="0"/>
            </a:rPr>
            <a:t>esasy</a:t>
          </a:r>
          <a:r>
            <a:rPr lang="ru-RU" sz="1800" dirty="0" smtClean="0">
              <a:solidFill>
                <a:srgbClr val="00B050"/>
              </a:solidFill>
              <a:latin typeface="Times New Roman" panose="02020603050405020304" pitchFamily="18" charset="0"/>
              <a:cs typeface="Times New Roman" panose="02020603050405020304" pitchFamily="18" charset="0"/>
            </a:rPr>
            <a:t> </a:t>
          </a:r>
          <a:r>
            <a:rPr lang="ru-RU" sz="1800" dirty="0" err="1" smtClean="0">
              <a:solidFill>
                <a:srgbClr val="00B050"/>
              </a:solidFill>
              <a:latin typeface="Times New Roman" panose="02020603050405020304" pitchFamily="18" charset="0"/>
              <a:cs typeface="Times New Roman" panose="02020603050405020304" pitchFamily="18" charset="0"/>
            </a:rPr>
            <a:t>şerti</a:t>
          </a:r>
          <a:r>
            <a:rPr lang="ru-RU" sz="1800" dirty="0" smtClean="0">
              <a:solidFill>
                <a:srgbClr val="00B050"/>
              </a:solidFill>
              <a:latin typeface="Times New Roman" panose="02020603050405020304" pitchFamily="18" charset="0"/>
              <a:cs typeface="Times New Roman" panose="02020603050405020304" pitchFamily="18" charset="0"/>
            </a:rPr>
            <a:t> </a:t>
          </a:r>
          <a:r>
            <a:rPr lang="ru-RU" sz="1800" dirty="0" err="1" smtClean="0">
              <a:solidFill>
                <a:srgbClr val="00B050"/>
              </a:solidFill>
              <a:latin typeface="Times New Roman" panose="02020603050405020304" pitchFamily="18" charset="0"/>
              <a:cs typeface="Times New Roman" panose="02020603050405020304" pitchFamily="18" charset="0"/>
            </a:rPr>
            <a:t>boldy</a:t>
          </a:r>
          <a:r>
            <a:rPr lang="ru-RU" sz="1800" dirty="0" smtClean="0">
              <a:solidFill>
                <a:srgbClr val="00B050"/>
              </a:solidFill>
              <a:latin typeface="Times New Roman" panose="02020603050405020304" pitchFamily="18" charset="0"/>
              <a:cs typeface="Times New Roman" panose="02020603050405020304" pitchFamily="18" charset="0"/>
            </a:rPr>
            <a:t>.</a:t>
          </a:r>
        </a:p>
        <a:p>
          <a:endParaRPr lang="ru-RU" sz="1800" dirty="0">
            <a:latin typeface="Times New Roman" panose="02020603050405020304" pitchFamily="18" charset="0"/>
            <a:cs typeface="Times New Roman" panose="02020603050405020304" pitchFamily="18" charset="0"/>
          </a:endParaRPr>
        </a:p>
      </dgm:t>
    </dgm:pt>
    <dgm:pt modelId="{12843A6F-1A90-42A4-A784-D22B2FD8FB7E}" type="parTrans" cxnId="{2F26999C-86B9-4622-866F-025C5F36D928}">
      <dgm:prSet/>
      <dgm:spPr/>
      <dgm:t>
        <a:bodyPr/>
        <a:lstStyle/>
        <a:p>
          <a:endParaRPr lang="ru-RU"/>
        </a:p>
      </dgm:t>
    </dgm:pt>
    <dgm:pt modelId="{867AE329-5105-44C3-9F04-C3D5062FCF49}" type="sibTrans" cxnId="{2F26999C-86B9-4622-866F-025C5F36D928}">
      <dgm:prSet/>
      <dgm:spPr>
        <a:solidFill>
          <a:srgbClr val="FF0000"/>
        </a:solidFill>
      </dgm:spPr>
      <dgm:t>
        <a:bodyPr/>
        <a:lstStyle/>
        <a:p>
          <a:endParaRPr lang="ru-RU"/>
        </a:p>
      </dgm:t>
    </dgm:pt>
    <dgm:pt modelId="{ABDE6B21-A08E-45D8-A05B-64F1B6B58B22}" type="pres">
      <dgm:prSet presAssocID="{B33ACF16-275B-4192-A192-4496597C1947}" presName="Name0" presStyleCnt="0">
        <dgm:presLayoutVars>
          <dgm:dir/>
          <dgm:resizeHandles val="exact"/>
        </dgm:presLayoutVars>
      </dgm:prSet>
      <dgm:spPr/>
      <dgm:t>
        <a:bodyPr/>
        <a:lstStyle/>
        <a:p>
          <a:endParaRPr lang="ru-RU"/>
        </a:p>
      </dgm:t>
    </dgm:pt>
    <dgm:pt modelId="{B50D3DE9-C692-4303-B489-29BF7F35B4A8}" type="pres">
      <dgm:prSet presAssocID="{9522E810-291E-42D0-9F2E-3AD3FD65F1EF}" presName="node" presStyleLbl="node1" presStyleIdx="0" presStyleCnt="4" custScaleX="317940" custScaleY="102789" custRadScaleRad="89911" custRadScaleInc="1934">
        <dgm:presLayoutVars>
          <dgm:bulletEnabled val="1"/>
        </dgm:presLayoutVars>
      </dgm:prSet>
      <dgm:spPr/>
      <dgm:t>
        <a:bodyPr/>
        <a:lstStyle/>
        <a:p>
          <a:endParaRPr lang="ru-RU"/>
        </a:p>
      </dgm:t>
    </dgm:pt>
    <dgm:pt modelId="{5A89CBA0-8C93-4840-92AA-B124C6AB6B2B}" type="pres">
      <dgm:prSet presAssocID="{33087E41-0A34-4705-915A-0398918F2C51}" presName="sibTrans" presStyleLbl="sibTrans2D1" presStyleIdx="0" presStyleCnt="4" custScaleX="215643" custLinFactNeighborX="-35312" custLinFactNeighborY="36047"/>
      <dgm:spPr/>
      <dgm:t>
        <a:bodyPr/>
        <a:lstStyle/>
        <a:p>
          <a:endParaRPr lang="ru-RU"/>
        </a:p>
      </dgm:t>
    </dgm:pt>
    <dgm:pt modelId="{64A54F85-283D-49AB-AC68-8C925A6E36C7}" type="pres">
      <dgm:prSet presAssocID="{33087E41-0A34-4705-915A-0398918F2C51}" presName="connectorText" presStyleLbl="sibTrans2D1" presStyleIdx="0" presStyleCnt="4"/>
      <dgm:spPr/>
      <dgm:t>
        <a:bodyPr/>
        <a:lstStyle/>
        <a:p>
          <a:endParaRPr lang="ru-RU"/>
        </a:p>
      </dgm:t>
    </dgm:pt>
    <dgm:pt modelId="{CBD08192-B474-4C0D-A3E8-ECF6E53601F0}" type="pres">
      <dgm:prSet presAssocID="{02A38F50-F7B9-4BA0-B524-97BD9E144C36}" presName="node" presStyleLbl="node1" presStyleIdx="1" presStyleCnt="4" custScaleY="203505">
        <dgm:presLayoutVars>
          <dgm:bulletEnabled val="1"/>
        </dgm:presLayoutVars>
      </dgm:prSet>
      <dgm:spPr/>
      <dgm:t>
        <a:bodyPr/>
        <a:lstStyle/>
        <a:p>
          <a:endParaRPr lang="ru-RU"/>
        </a:p>
      </dgm:t>
    </dgm:pt>
    <dgm:pt modelId="{22A00A94-8A4F-48F9-8160-7D7D5492D365}" type="pres">
      <dgm:prSet presAssocID="{2FF03FCB-7D68-4C5B-9DBE-34322C650AED}" presName="sibTrans" presStyleLbl="sibTrans2D1" presStyleIdx="1" presStyleCnt="4" custScaleX="280493" custLinFactNeighborX="-55626" custLinFactNeighborY="-85667"/>
      <dgm:spPr/>
      <dgm:t>
        <a:bodyPr/>
        <a:lstStyle/>
        <a:p>
          <a:endParaRPr lang="ru-RU"/>
        </a:p>
      </dgm:t>
    </dgm:pt>
    <dgm:pt modelId="{3DB36DE8-0781-47D2-80CA-A2E3CD81E3C3}" type="pres">
      <dgm:prSet presAssocID="{2FF03FCB-7D68-4C5B-9DBE-34322C650AED}" presName="connectorText" presStyleLbl="sibTrans2D1" presStyleIdx="1" presStyleCnt="4"/>
      <dgm:spPr/>
      <dgm:t>
        <a:bodyPr/>
        <a:lstStyle/>
        <a:p>
          <a:endParaRPr lang="ru-RU"/>
        </a:p>
      </dgm:t>
    </dgm:pt>
    <dgm:pt modelId="{C6934A2E-3BFB-472F-A958-6F63F5ECD4DC}" type="pres">
      <dgm:prSet presAssocID="{2837978E-0363-4DDC-9FEF-B721D7E2E73D}" presName="node" presStyleLbl="node1" presStyleIdx="2" presStyleCnt="4" custScaleX="269644" custRadScaleRad="92864" custRadScaleInc="-606">
        <dgm:presLayoutVars>
          <dgm:bulletEnabled val="1"/>
        </dgm:presLayoutVars>
      </dgm:prSet>
      <dgm:spPr/>
      <dgm:t>
        <a:bodyPr/>
        <a:lstStyle/>
        <a:p>
          <a:endParaRPr lang="ru-RU"/>
        </a:p>
      </dgm:t>
    </dgm:pt>
    <dgm:pt modelId="{6A04FFDC-01FA-49AB-AD56-7AD6C44948D2}" type="pres">
      <dgm:prSet presAssocID="{867AE329-5105-44C3-9F04-C3D5062FCF49}" presName="sibTrans" presStyleLbl="sibTrans2D1" presStyleIdx="2" presStyleCnt="4" custScaleX="262861" custLinFactNeighborX="57950" custLinFactNeighborY="-74337"/>
      <dgm:spPr/>
      <dgm:t>
        <a:bodyPr/>
        <a:lstStyle/>
        <a:p>
          <a:endParaRPr lang="ru-RU"/>
        </a:p>
      </dgm:t>
    </dgm:pt>
    <dgm:pt modelId="{9EE8486C-A5FE-47FE-9DB6-B0109D426E8F}" type="pres">
      <dgm:prSet presAssocID="{867AE329-5105-44C3-9F04-C3D5062FCF49}" presName="connectorText" presStyleLbl="sibTrans2D1" presStyleIdx="2" presStyleCnt="4"/>
      <dgm:spPr/>
      <dgm:t>
        <a:bodyPr/>
        <a:lstStyle/>
        <a:p>
          <a:endParaRPr lang="ru-RU"/>
        </a:p>
      </dgm:t>
    </dgm:pt>
    <dgm:pt modelId="{3A891D35-F54A-4908-BAE3-84AC7B2C1223}" type="pres">
      <dgm:prSet presAssocID="{07BF91B4-46C0-48D8-9F5A-53EEE0EEEC1B}" presName="node" presStyleLbl="node1" presStyleIdx="3" presStyleCnt="4" custScaleY="213681">
        <dgm:presLayoutVars>
          <dgm:bulletEnabled val="1"/>
        </dgm:presLayoutVars>
      </dgm:prSet>
      <dgm:spPr/>
      <dgm:t>
        <a:bodyPr/>
        <a:lstStyle/>
        <a:p>
          <a:endParaRPr lang="ru-RU"/>
        </a:p>
      </dgm:t>
    </dgm:pt>
    <dgm:pt modelId="{45BE9507-FAA5-47E6-B36D-6521A9F6DD51}" type="pres">
      <dgm:prSet presAssocID="{1D27757E-F58E-48EB-A8C3-D8E0F713079D}" presName="sibTrans" presStyleLbl="sibTrans2D1" presStyleIdx="3" presStyleCnt="4" custScaleX="196069" custLinFactNeighborX="41743" custLinFactNeighborY="33496"/>
      <dgm:spPr/>
      <dgm:t>
        <a:bodyPr/>
        <a:lstStyle/>
        <a:p>
          <a:endParaRPr lang="ru-RU"/>
        </a:p>
      </dgm:t>
    </dgm:pt>
    <dgm:pt modelId="{F0FCD1DD-F0CD-4670-B246-CD7C3EEBEF4C}" type="pres">
      <dgm:prSet presAssocID="{1D27757E-F58E-48EB-A8C3-D8E0F713079D}" presName="connectorText" presStyleLbl="sibTrans2D1" presStyleIdx="3" presStyleCnt="4"/>
      <dgm:spPr/>
      <dgm:t>
        <a:bodyPr/>
        <a:lstStyle/>
        <a:p>
          <a:endParaRPr lang="ru-RU"/>
        </a:p>
      </dgm:t>
    </dgm:pt>
  </dgm:ptLst>
  <dgm:cxnLst>
    <dgm:cxn modelId="{EF5A4463-0B1B-4D71-89F5-2A312BEC6160}" type="presOf" srcId="{02A38F50-F7B9-4BA0-B524-97BD9E144C36}" destId="{CBD08192-B474-4C0D-A3E8-ECF6E53601F0}" srcOrd="0" destOrd="0" presId="urn:microsoft.com/office/officeart/2005/8/layout/cycle7"/>
    <dgm:cxn modelId="{B58AC227-CFFA-4D3B-BA54-C8C7D041527D}" type="presOf" srcId="{1D27757E-F58E-48EB-A8C3-D8E0F713079D}" destId="{F0FCD1DD-F0CD-4670-B246-CD7C3EEBEF4C}" srcOrd="1" destOrd="0" presId="urn:microsoft.com/office/officeart/2005/8/layout/cycle7"/>
    <dgm:cxn modelId="{304B083B-317A-4464-AF3C-859FF00208FD}" type="presOf" srcId="{867AE329-5105-44C3-9F04-C3D5062FCF49}" destId="{9EE8486C-A5FE-47FE-9DB6-B0109D426E8F}" srcOrd="1" destOrd="0" presId="urn:microsoft.com/office/officeart/2005/8/layout/cycle7"/>
    <dgm:cxn modelId="{7FEF7175-FAF2-449A-A68B-8FEC413EA808}" type="presOf" srcId="{33087E41-0A34-4705-915A-0398918F2C51}" destId="{5A89CBA0-8C93-4840-92AA-B124C6AB6B2B}" srcOrd="0" destOrd="0" presId="urn:microsoft.com/office/officeart/2005/8/layout/cycle7"/>
    <dgm:cxn modelId="{34373FEF-38C5-4E83-B757-760ED92D8F5B}" type="presOf" srcId="{B33ACF16-275B-4192-A192-4496597C1947}" destId="{ABDE6B21-A08E-45D8-A05B-64F1B6B58B22}" srcOrd="0" destOrd="0" presId="urn:microsoft.com/office/officeart/2005/8/layout/cycle7"/>
    <dgm:cxn modelId="{E547E198-5D45-4E4F-BA10-C6EED8EAE380}" srcId="{B33ACF16-275B-4192-A192-4496597C1947}" destId="{07BF91B4-46C0-48D8-9F5A-53EEE0EEEC1B}" srcOrd="3" destOrd="0" parTransId="{A44F86A3-39EF-4F56-9491-063CBECA4CBB}" sibTransId="{1D27757E-F58E-48EB-A8C3-D8E0F713079D}"/>
    <dgm:cxn modelId="{FDBC0603-B78A-4F5F-90F0-22357E6EC398}" srcId="{B33ACF16-275B-4192-A192-4496597C1947}" destId="{02A38F50-F7B9-4BA0-B524-97BD9E144C36}" srcOrd="1" destOrd="0" parTransId="{4400CF0C-C776-40A8-ACEA-E35ACE076584}" sibTransId="{2FF03FCB-7D68-4C5B-9DBE-34322C650AED}"/>
    <dgm:cxn modelId="{9CFE673C-1460-4645-B6AB-C15C9EBBE8A5}" type="presOf" srcId="{2FF03FCB-7D68-4C5B-9DBE-34322C650AED}" destId="{22A00A94-8A4F-48F9-8160-7D7D5492D365}" srcOrd="0" destOrd="0" presId="urn:microsoft.com/office/officeart/2005/8/layout/cycle7"/>
    <dgm:cxn modelId="{5B4053AF-F56C-4D3A-83BF-E68A7F4C7CC9}" type="presOf" srcId="{2FF03FCB-7D68-4C5B-9DBE-34322C650AED}" destId="{3DB36DE8-0781-47D2-80CA-A2E3CD81E3C3}" srcOrd="1" destOrd="0" presId="urn:microsoft.com/office/officeart/2005/8/layout/cycle7"/>
    <dgm:cxn modelId="{C4BBD3B2-CDAA-4D1E-AE0F-CAFB3DFDEC6D}" srcId="{B33ACF16-275B-4192-A192-4496597C1947}" destId="{9522E810-291E-42D0-9F2E-3AD3FD65F1EF}" srcOrd="0" destOrd="0" parTransId="{8AC4B59F-DBF6-437A-8693-9DC231F4A52D}" sibTransId="{33087E41-0A34-4705-915A-0398918F2C51}"/>
    <dgm:cxn modelId="{2F26999C-86B9-4622-866F-025C5F36D928}" srcId="{B33ACF16-275B-4192-A192-4496597C1947}" destId="{2837978E-0363-4DDC-9FEF-B721D7E2E73D}" srcOrd="2" destOrd="0" parTransId="{12843A6F-1A90-42A4-A784-D22B2FD8FB7E}" sibTransId="{867AE329-5105-44C3-9F04-C3D5062FCF49}"/>
    <dgm:cxn modelId="{9C9D8985-BF2B-4455-BF75-5F4BC2BCC30E}" type="presOf" srcId="{2837978E-0363-4DDC-9FEF-B721D7E2E73D}" destId="{C6934A2E-3BFB-472F-A958-6F63F5ECD4DC}" srcOrd="0" destOrd="0" presId="urn:microsoft.com/office/officeart/2005/8/layout/cycle7"/>
    <dgm:cxn modelId="{80851A55-B3A0-41C1-9B3A-5F5DFFB17B4D}" type="presOf" srcId="{9522E810-291E-42D0-9F2E-3AD3FD65F1EF}" destId="{B50D3DE9-C692-4303-B489-29BF7F35B4A8}" srcOrd="0" destOrd="0" presId="urn:microsoft.com/office/officeart/2005/8/layout/cycle7"/>
    <dgm:cxn modelId="{ACAA26BF-F841-4B88-82E0-94FB71F7CE45}" type="presOf" srcId="{1D27757E-F58E-48EB-A8C3-D8E0F713079D}" destId="{45BE9507-FAA5-47E6-B36D-6521A9F6DD51}" srcOrd="0" destOrd="0" presId="urn:microsoft.com/office/officeart/2005/8/layout/cycle7"/>
    <dgm:cxn modelId="{B1B41172-7B08-4A1A-8327-4215DD46D0B3}" type="presOf" srcId="{07BF91B4-46C0-48D8-9F5A-53EEE0EEEC1B}" destId="{3A891D35-F54A-4908-BAE3-84AC7B2C1223}" srcOrd="0" destOrd="0" presId="urn:microsoft.com/office/officeart/2005/8/layout/cycle7"/>
    <dgm:cxn modelId="{1E2068B7-D94E-4370-A10B-8A6097A83A21}" type="presOf" srcId="{867AE329-5105-44C3-9F04-C3D5062FCF49}" destId="{6A04FFDC-01FA-49AB-AD56-7AD6C44948D2}" srcOrd="0" destOrd="0" presId="urn:microsoft.com/office/officeart/2005/8/layout/cycle7"/>
    <dgm:cxn modelId="{435896B6-AC8C-4863-AF9A-BE8F63308E1E}" type="presOf" srcId="{33087E41-0A34-4705-915A-0398918F2C51}" destId="{64A54F85-283D-49AB-AC68-8C925A6E36C7}" srcOrd="1" destOrd="0" presId="urn:microsoft.com/office/officeart/2005/8/layout/cycle7"/>
    <dgm:cxn modelId="{50B38F8A-B405-44A2-A7A0-06E2EA795EDA}" type="presParOf" srcId="{ABDE6B21-A08E-45D8-A05B-64F1B6B58B22}" destId="{B50D3DE9-C692-4303-B489-29BF7F35B4A8}" srcOrd="0" destOrd="0" presId="urn:microsoft.com/office/officeart/2005/8/layout/cycle7"/>
    <dgm:cxn modelId="{47EA39D1-4D30-4C29-AEF0-AB797F159FA6}" type="presParOf" srcId="{ABDE6B21-A08E-45D8-A05B-64F1B6B58B22}" destId="{5A89CBA0-8C93-4840-92AA-B124C6AB6B2B}" srcOrd="1" destOrd="0" presId="urn:microsoft.com/office/officeart/2005/8/layout/cycle7"/>
    <dgm:cxn modelId="{53241483-890C-471F-9188-59B221086AD6}" type="presParOf" srcId="{5A89CBA0-8C93-4840-92AA-B124C6AB6B2B}" destId="{64A54F85-283D-49AB-AC68-8C925A6E36C7}" srcOrd="0" destOrd="0" presId="urn:microsoft.com/office/officeart/2005/8/layout/cycle7"/>
    <dgm:cxn modelId="{E3D8155B-9955-4B61-AC34-8A9D8B166645}" type="presParOf" srcId="{ABDE6B21-A08E-45D8-A05B-64F1B6B58B22}" destId="{CBD08192-B474-4C0D-A3E8-ECF6E53601F0}" srcOrd="2" destOrd="0" presId="urn:microsoft.com/office/officeart/2005/8/layout/cycle7"/>
    <dgm:cxn modelId="{725F99F6-F55F-4982-A993-6DB3196143B4}" type="presParOf" srcId="{ABDE6B21-A08E-45D8-A05B-64F1B6B58B22}" destId="{22A00A94-8A4F-48F9-8160-7D7D5492D365}" srcOrd="3" destOrd="0" presId="urn:microsoft.com/office/officeart/2005/8/layout/cycle7"/>
    <dgm:cxn modelId="{DCEE2532-5726-4AB6-8539-EF59AC15D262}" type="presParOf" srcId="{22A00A94-8A4F-48F9-8160-7D7D5492D365}" destId="{3DB36DE8-0781-47D2-80CA-A2E3CD81E3C3}" srcOrd="0" destOrd="0" presId="urn:microsoft.com/office/officeart/2005/8/layout/cycle7"/>
    <dgm:cxn modelId="{357D8879-6310-41E0-A50E-38D9CCB973F2}" type="presParOf" srcId="{ABDE6B21-A08E-45D8-A05B-64F1B6B58B22}" destId="{C6934A2E-3BFB-472F-A958-6F63F5ECD4DC}" srcOrd="4" destOrd="0" presId="urn:microsoft.com/office/officeart/2005/8/layout/cycle7"/>
    <dgm:cxn modelId="{7FF9BF4E-304A-46D3-8528-159099A234A9}" type="presParOf" srcId="{ABDE6B21-A08E-45D8-A05B-64F1B6B58B22}" destId="{6A04FFDC-01FA-49AB-AD56-7AD6C44948D2}" srcOrd="5" destOrd="0" presId="urn:microsoft.com/office/officeart/2005/8/layout/cycle7"/>
    <dgm:cxn modelId="{78EE9B59-0EA6-4AF8-85D8-BA2AAAA6E064}" type="presParOf" srcId="{6A04FFDC-01FA-49AB-AD56-7AD6C44948D2}" destId="{9EE8486C-A5FE-47FE-9DB6-B0109D426E8F}" srcOrd="0" destOrd="0" presId="urn:microsoft.com/office/officeart/2005/8/layout/cycle7"/>
    <dgm:cxn modelId="{76ED7778-DF01-496C-A859-5935356DEC4A}" type="presParOf" srcId="{ABDE6B21-A08E-45D8-A05B-64F1B6B58B22}" destId="{3A891D35-F54A-4908-BAE3-84AC7B2C1223}" srcOrd="6" destOrd="0" presId="urn:microsoft.com/office/officeart/2005/8/layout/cycle7"/>
    <dgm:cxn modelId="{0D0CF8C7-A621-47B4-BE49-9392566E722E}" type="presParOf" srcId="{ABDE6B21-A08E-45D8-A05B-64F1B6B58B22}" destId="{45BE9507-FAA5-47E6-B36D-6521A9F6DD51}" srcOrd="7" destOrd="0" presId="urn:microsoft.com/office/officeart/2005/8/layout/cycle7"/>
    <dgm:cxn modelId="{F71BDE90-5E83-4761-92AF-CE4FA7ABB143}" type="presParOf" srcId="{45BE9507-FAA5-47E6-B36D-6521A9F6DD51}" destId="{F0FCD1DD-F0CD-4670-B246-CD7C3EEBEF4C}"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FC0BEE-C38E-4B22-828F-99E4879697FF}">
      <dsp:nvSpPr>
        <dsp:cNvPr id="0" name=""/>
        <dsp:cNvSpPr/>
      </dsp:nvSpPr>
      <dsp:spPr>
        <a:xfrm>
          <a:off x="2304255" y="130190"/>
          <a:ext cx="4176465" cy="1060946"/>
        </a:xfrm>
        <a:prstGeom prst="rect">
          <a:avLst/>
        </a:prstGeom>
        <a:solidFill>
          <a:srgbClr val="7030A0"/>
        </a:solidFill>
        <a:ln>
          <a:noFill/>
        </a:ln>
        <a:effectLst/>
      </dsp:spPr>
      <dsp:style>
        <a:lnRef idx="0">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endParaRPr lang="ru-RU" sz="1700" b="1" kern="1200" dirty="0" smtClean="0">
            <a:latin typeface="Times New Roman" pitchFamily="18" charset="0"/>
            <a:cs typeface="Times New Roman" pitchFamily="18" charset="0"/>
          </a:endParaRPr>
        </a:p>
        <a:p>
          <a:pPr lvl="0" algn="ctr" defTabSz="755650">
            <a:lnSpc>
              <a:spcPct val="90000"/>
            </a:lnSpc>
            <a:spcBef>
              <a:spcPct val="0"/>
            </a:spcBef>
            <a:spcAft>
              <a:spcPct val="35000"/>
            </a:spcAft>
          </a:pPr>
          <a:r>
            <a:rPr lang="ru-RU" sz="4000" b="1" kern="1200" dirty="0" err="1" smtClean="0">
              <a:solidFill>
                <a:srgbClr val="FFFF00"/>
              </a:solidFill>
              <a:latin typeface="Times New Roman" pitchFamily="18" charset="0"/>
              <a:cs typeface="Times New Roman" pitchFamily="18" charset="0"/>
            </a:rPr>
            <a:t>Meýilnama</a:t>
          </a:r>
          <a:r>
            <a:rPr lang="ru-RU" sz="4000" b="1" kern="1200" dirty="0" smtClean="0">
              <a:solidFill>
                <a:srgbClr val="FFFF00"/>
              </a:solidFill>
              <a:latin typeface="Times New Roman" pitchFamily="18" charset="0"/>
              <a:cs typeface="Times New Roman" pitchFamily="18" charset="0"/>
            </a:rPr>
            <a:t>:</a:t>
          </a:r>
          <a:r>
            <a:rPr lang="ru-RU" sz="4000" kern="1200" dirty="0" smtClean="0">
              <a:latin typeface="Times New Roman" pitchFamily="18" charset="0"/>
              <a:cs typeface="Times New Roman" pitchFamily="18" charset="0"/>
            </a:rPr>
            <a:t/>
          </a:r>
          <a:br>
            <a:rPr lang="ru-RU" sz="4000" kern="1200" dirty="0" smtClean="0">
              <a:latin typeface="Times New Roman" pitchFamily="18" charset="0"/>
              <a:cs typeface="Times New Roman" pitchFamily="18" charset="0"/>
            </a:rPr>
          </a:br>
          <a:endParaRPr lang="ru-RU" sz="4000" kern="1200" dirty="0"/>
        </a:p>
      </dsp:txBody>
      <dsp:txXfrm>
        <a:off x="2304255" y="130190"/>
        <a:ext cx="4176465" cy="1060946"/>
      </dsp:txXfrm>
    </dsp:sp>
    <dsp:sp modelId="{3ADB745C-3F77-4BFA-A740-D8285669A8B5}">
      <dsp:nvSpPr>
        <dsp:cNvPr id="0" name=""/>
        <dsp:cNvSpPr/>
      </dsp:nvSpPr>
      <dsp:spPr>
        <a:xfrm>
          <a:off x="0" y="1347302"/>
          <a:ext cx="3317271" cy="3421001"/>
        </a:xfrm>
        <a:prstGeom prst="rect">
          <a:avLst/>
        </a:prstGeom>
        <a:solidFill>
          <a:srgbClr val="FFFF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ru-RU" sz="2800" b="1" kern="1200" dirty="0" smtClean="0">
              <a:solidFill>
                <a:schemeClr val="bg2">
                  <a:lumMod val="50000"/>
                </a:schemeClr>
              </a:solidFill>
              <a:latin typeface="Times New Roman" pitchFamily="18" charset="0"/>
              <a:cs typeface="Times New Roman" pitchFamily="18" charset="0"/>
            </a:rPr>
            <a:t>I.ХХ </a:t>
          </a:r>
          <a:r>
            <a:rPr lang="ru-RU" sz="2800" b="1" kern="1200" dirty="0" err="1" smtClean="0">
              <a:solidFill>
                <a:schemeClr val="bg2">
                  <a:lumMod val="50000"/>
                </a:schemeClr>
              </a:solidFill>
              <a:latin typeface="Times New Roman" pitchFamily="18" charset="0"/>
              <a:cs typeface="Times New Roman" pitchFamily="18" charset="0"/>
            </a:rPr>
            <a:t>asyryň</a:t>
          </a:r>
          <a:r>
            <a:rPr lang="ru-RU" sz="2800" b="1" kern="1200" dirty="0" smtClean="0">
              <a:solidFill>
                <a:schemeClr val="bg2">
                  <a:lumMod val="50000"/>
                </a:schemeClr>
              </a:solidFill>
              <a:latin typeface="Times New Roman" pitchFamily="18" charset="0"/>
              <a:cs typeface="Times New Roman" pitchFamily="18" charset="0"/>
            </a:rPr>
            <a:t> </a:t>
          </a:r>
          <a:r>
            <a:rPr lang="ru-RU" sz="2800" b="1" kern="1200" dirty="0" err="1" smtClean="0">
              <a:solidFill>
                <a:schemeClr val="bg2">
                  <a:lumMod val="50000"/>
                </a:schemeClr>
              </a:solidFill>
              <a:latin typeface="Times New Roman" pitchFamily="18" charset="0"/>
              <a:cs typeface="Times New Roman" pitchFamily="18" charset="0"/>
            </a:rPr>
            <a:t>filosofiýasynyň</a:t>
          </a:r>
          <a:r>
            <a:rPr lang="ru-RU" sz="2800" b="1" kern="1200" dirty="0" smtClean="0">
              <a:solidFill>
                <a:schemeClr val="bg2">
                  <a:lumMod val="50000"/>
                </a:schemeClr>
              </a:solidFill>
              <a:latin typeface="Times New Roman" pitchFamily="18" charset="0"/>
              <a:cs typeface="Times New Roman" pitchFamily="18" charset="0"/>
            </a:rPr>
            <a:t> </a:t>
          </a:r>
          <a:r>
            <a:rPr lang="ru-RU" sz="2800" b="1" kern="1200" dirty="0" err="1" smtClean="0">
              <a:solidFill>
                <a:schemeClr val="bg2">
                  <a:lumMod val="50000"/>
                </a:schemeClr>
              </a:solidFill>
              <a:latin typeface="Times New Roman" pitchFamily="18" charset="0"/>
              <a:cs typeface="Times New Roman" pitchFamily="18" charset="0"/>
            </a:rPr>
            <a:t>tolerantlylygy</a:t>
          </a:r>
          <a:r>
            <a:rPr lang="ru-RU" sz="2800" b="1" kern="1200" dirty="0" smtClean="0">
              <a:solidFill>
                <a:schemeClr val="bg2">
                  <a:lumMod val="50000"/>
                </a:schemeClr>
              </a:solidFill>
              <a:latin typeface="Times New Roman" pitchFamily="18" charset="0"/>
              <a:cs typeface="Times New Roman" pitchFamily="18" charset="0"/>
            </a:rPr>
            <a:t> (</a:t>
          </a:r>
          <a:r>
            <a:rPr lang="ru-RU" sz="2800" b="1" kern="1200" dirty="0" err="1" smtClean="0">
              <a:solidFill>
                <a:schemeClr val="bg2">
                  <a:lumMod val="50000"/>
                </a:schemeClr>
              </a:solidFill>
              <a:latin typeface="Times New Roman" pitchFamily="18" charset="0"/>
              <a:cs typeface="Times New Roman" pitchFamily="18" charset="0"/>
            </a:rPr>
            <a:t>sabyr-takatlylygy</a:t>
          </a:r>
          <a:r>
            <a:rPr lang="ru-RU" sz="2800" b="1" kern="1200" dirty="0" smtClean="0">
              <a:solidFill>
                <a:schemeClr val="bg2">
                  <a:lumMod val="50000"/>
                </a:schemeClr>
              </a:solidFill>
              <a:latin typeface="Times New Roman" pitchFamily="18" charset="0"/>
              <a:cs typeface="Times New Roman" pitchFamily="18" charset="0"/>
            </a:rPr>
            <a:t>) </a:t>
          </a:r>
          <a:r>
            <a:rPr lang="ru-RU" sz="2800" b="1" kern="1200" dirty="0" err="1" smtClean="0">
              <a:solidFill>
                <a:schemeClr val="bg2">
                  <a:lumMod val="50000"/>
                </a:schemeClr>
              </a:solidFill>
              <a:latin typeface="Times New Roman" pitchFamily="18" charset="0"/>
              <a:cs typeface="Times New Roman" pitchFamily="18" charset="0"/>
            </a:rPr>
            <a:t>we</a:t>
          </a:r>
          <a:r>
            <a:rPr lang="ru-RU" sz="2800" b="1" kern="1200" dirty="0" smtClean="0">
              <a:solidFill>
                <a:schemeClr val="bg2">
                  <a:lumMod val="50000"/>
                </a:schemeClr>
              </a:solidFill>
              <a:latin typeface="Times New Roman" pitchFamily="18" charset="0"/>
              <a:cs typeface="Times New Roman" pitchFamily="18" charset="0"/>
            </a:rPr>
            <a:t> </a:t>
          </a:r>
          <a:r>
            <a:rPr lang="ru-RU" sz="2800" b="1" kern="1200" dirty="0" err="1" smtClean="0">
              <a:solidFill>
                <a:schemeClr val="bg2">
                  <a:lumMod val="50000"/>
                </a:schemeClr>
              </a:solidFill>
              <a:latin typeface="Times New Roman" pitchFamily="18" charset="0"/>
              <a:cs typeface="Times New Roman" pitchFamily="18" charset="0"/>
            </a:rPr>
            <a:t>antroposentrizmi</a:t>
          </a:r>
          <a:r>
            <a:rPr lang="ru-RU" sz="2600" b="1" kern="1200" dirty="0" smtClean="0">
              <a:solidFill>
                <a:schemeClr val="bg2">
                  <a:lumMod val="50000"/>
                </a:schemeClr>
              </a:solidFill>
              <a:latin typeface="Times New Roman" pitchFamily="18" charset="0"/>
              <a:cs typeface="Times New Roman" pitchFamily="18" charset="0"/>
            </a:rPr>
            <a:t>.</a:t>
          </a:r>
          <a:r>
            <a:rPr lang="ru-RU" sz="2600" kern="1200" dirty="0" smtClean="0">
              <a:solidFill>
                <a:schemeClr val="bg2">
                  <a:lumMod val="50000"/>
                </a:schemeClr>
              </a:solidFill>
              <a:latin typeface="Times New Roman" pitchFamily="18" charset="0"/>
              <a:cs typeface="Times New Roman" pitchFamily="18" charset="0"/>
            </a:rPr>
            <a:t/>
          </a:r>
          <a:br>
            <a:rPr lang="ru-RU" sz="2600" kern="1200" dirty="0" smtClean="0">
              <a:solidFill>
                <a:schemeClr val="bg2">
                  <a:lumMod val="50000"/>
                </a:schemeClr>
              </a:solidFill>
              <a:latin typeface="Times New Roman" pitchFamily="18" charset="0"/>
              <a:cs typeface="Times New Roman" pitchFamily="18" charset="0"/>
            </a:rPr>
          </a:br>
          <a:endParaRPr lang="ru-RU" sz="2600" kern="1200" dirty="0">
            <a:solidFill>
              <a:schemeClr val="bg2">
                <a:lumMod val="50000"/>
              </a:schemeClr>
            </a:solidFill>
          </a:endParaRPr>
        </a:p>
      </dsp:txBody>
      <dsp:txXfrm>
        <a:off x="0" y="1347302"/>
        <a:ext cx="3317271" cy="3421001"/>
      </dsp:txXfrm>
    </dsp:sp>
    <dsp:sp modelId="{E0B8D6ED-B5F8-4984-B2C8-B67FADC5E857}">
      <dsp:nvSpPr>
        <dsp:cNvPr id="0" name=""/>
        <dsp:cNvSpPr/>
      </dsp:nvSpPr>
      <dsp:spPr>
        <a:xfrm>
          <a:off x="3384375" y="1311927"/>
          <a:ext cx="2760041" cy="3456011"/>
        </a:xfrm>
        <a:prstGeom prst="rect">
          <a:avLst/>
        </a:prstGeom>
        <a:solidFill>
          <a:schemeClr val="accent5">
            <a:lumMod val="40000"/>
            <a:lumOff val="6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endParaRPr lang="ru-RU" sz="4000" b="1" kern="1200" dirty="0" smtClean="0">
            <a:solidFill>
              <a:srgbClr val="FF0000"/>
            </a:solidFill>
            <a:latin typeface="Times New Roman" pitchFamily="18" charset="0"/>
            <a:cs typeface="Times New Roman" pitchFamily="18" charset="0"/>
          </a:endParaRPr>
        </a:p>
        <a:p>
          <a:pPr lvl="0" algn="ctr" defTabSz="1778000">
            <a:lnSpc>
              <a:spcPct val="90000"/>
            </a:lnSpc>
            <a:spcBef>
              <a:spcPct val="0"/>
            </a:spcBef>
            <a:spcAft>
              <a:spcPct val="35000"/>
            </a:spcAft>
          </a:pPr>
          <a:r>
            <a:rPr lang="ru-RU" sz="4000" b="1" kern="1200" dirty="0" smtClean="0">
              <a:solidFill>
                <a:srgbClr val="FF0000"/>
              </a:solidFill>
              <a:latin typeface="Times New Roman" pitchFamily="18" charset="0"/>
              <a:cs typeface="Times New Roman" pitchFamily="18" charset="0"/>
            </a:rPr>
            <a:t>II.ХХ </a:t>
          </a:r>
          <a:r>
            <a:rPr lang="ru-RU" sz="4000" b="1" kern="1200" dirty="0" err="1" smtClean="0">
              <a:solidFill>
                <a:srgbClr val="FF0000"/>
              </a:solidFill>
              <a:latin typeface="Times New Roman" pitchFamily="18" charset="0"/>
              <a:cs typeface="Times New Roman" pitchFamily="18" charset="0"/>
            </a:rPr>
            <a:t>asyryň</a:t>
          </a:r>
          <a:r>
            <a:rPr lang="ru-RU" sz="4000" b="1" kern="1200" dirty="0" smtClean="0">
              <a:solidFill>
                <a:srgbClr val="FF0000"/>
              </a:solidFill>
              <a:latin typeface="Times New Roman" pitchFamily="18" charset="0"/>
              <a:cs typeface="Times New Roman" pitchFamily="18" charset="0"/>
            </a:rPr>
            <a:t> </a:t>
          </a:r>
          <a:r>
            <a:rPr lang="ru-RU" sz="4000" b="1" kern="1200" dirty="0" err="1" smtClean="0">
              <a:solidFill>
                <a:srgbClr val="FF0000"/>
              </a:solidFill>
              <a:latin typeface="Times New Roman" pitchFamily="18" charset="0"/>
              <a:cs typeface="Times New Roman" pitchFamily="18" charset="0"/>
            </a:rPr>
            <a:t>filosofiýasynyň</a:t>
          </a:r>
          <a:r>
            <a:rPr lang="ru-RU" sz="4000" b="1" kern="1200" dirty="0" smtClean="0">
              <a:solidFill>
                <a:srgbClr val="FF0000"/>
              </a:solidFill>
              <a:latin typeface="Times New Roman" pitchFamily="18" charset="0"/>
              <a:cs typeface="Times New Roman" pitchFamily="18" charset="0"/>
            </a:rPr>
            <a:t> </a:t>
          </a:r>
          <a:r>
            <a:rPr lang="ru-RU" sz="4000" b="1" kern="1200" dirty="0" err="1" smtClean="0">
              <a:solidFill>
                <a:srgbClr val="FF0000"/>
              </a:solidFill>
              <a:latin typeface="Times New Roman" pitchFamily="18" charset="0"/>
              <a:cs typeface="Times New Roman" pitchFamily="18" charset="0"/>
            </a:rPr>
            <a:t>esasy</a:t>
          </a:r>
          <a:r>
            <a:rPr lang="ru-RU" sz="4000" b="1" kern="1200" dirty="0" smtClean="0">
              <a:solidFill>
                <a:srgbClr val="FF0000"/>
              </a:solidFill>
              <a:latin typeface="Times New Roman" pitchFamily="18" charset="0"/>
              <a:cs typeface="Times New Roman" pitchFamily="18" charset="0"/>
            </a:rPr>
            <a:t> </a:t>
          </a:r>
          <a:r>
            <a:rPr lang="ru-RU" sz="4000" b="1" kern="1200" dirty="0" err="1" smtClean="0">
              <a:solidFill>
                <a:srgbClr val="FF0000"/>
              </a:solidFill>
              <a:latin typeface="Times New Roman" pitchFamily="18" charset="0"/>
              <a:cs typeface="Times New Roman" pitchFamily="18" charset="0"/>
            </a:rPr>
            <a:t>ugurlary</a:t>
          </a:r>
          <a:r>
            <a:rPr lang="ru-RU" sz="4000" b="1" kern="1200" dirty="0" smtClean="0">
              <a:solidFill>
                <a:srgbClr val="FF0000"/>
              </a:solidFill>
              <a:latin typeface="Times New Roman" pitchFamily="18" charset="0"/>
              <a:cs typeface="Times New Roman" pitchFamily="18" charset="0"/>
            </a:rPr>
            <a:t>.</a:t>
          </a:r>
          <a:r>
            <a:rPr lang="ru-RU" sz="4000" kern="1200" dirty="0" smtClean="0">
              <a:solidFill>
                <a:srgbClr val="FF0000"/>
              </a:solidFill>
              <a:latin typeface="Times New Roman" pitchFamily="18" charset="0"/>
              <a:cs typeface="Times New Roman" pitchFamily="18" charset="0"/>
            </a:rPr>
            <a:t/>
          </a:r>
          <a:br>
            <a:rPr lang="ru-RU" sz="4000" kern="1200" dirty="0" smtClean="0">
              <a:solidFill>
                <a:srgbClr val="FF0000"/>
              </a:solidFill>
              <a:latin typeface="Times New Roman" pitchFamily="18" charset="0"/>
              <a:cs typeface="Times New Roman" pitchFamily="18" charset="0"/>
            </a:rPr>
          </a:br>
          <a:endParaRPr lang="ru-RU" sz="4000" kern="1200" dirty="0">
            <a:solidFill>
              <a:srgbClr val="FF0000"/>
            </a:solidFill>
          </a:endParaRPr>
        </a:p>
      </dsp:txBody>
      <dsp:txXfrm>
        <a:off x="3384375" y="1311927"/>
        <a:ext cx="2760041" cy="3456011"/>
      </dsp:txXfrm>
    </dsp:sp>
    <dsp:sp modelId="{64467E41-938E-4CA8-96F6-BFEE7ECDFA9F}">
      <dsp:nvSpPr>
        <dsp:cNvPr id="0" name=""/>
        <dsp:cNvSpPr/>
      </dsp:nvSpPr>
      <dsp:spPr>
        <a:xfrm>
          <a:off x="6085172" y="1311927"/>
          <a:ext cx="2699803" cy="3421001"/>
        </a:xfrm>
        <a:prstGeom prst="rect">
          <a:avLst/>
        </a:prstGeom>
        <a:solidFill>
          <a:schemeClr val="accent6">
            <a:lumMod val="60000"/>
            <a:lumOff val="4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endParaRPr lang="ru-RU" sz="3400" b="1" kern="1200" dirty="0" smtClean="0">
            <a:solidFill>
              <a:srgbClr val="FFFF00"/>
            </a:solidFill>
            <a:latin typeface="Times New Roman" pitchFamily="18" charset="0"/>
            <a:cs typeface="Times New Roman" pitchFamily="18" charset="0"/>
          </a:endParaRPr>
        </a:p>
        <a:p>
          <a:pPr lvl="0" algn="ctr" defTabSz="1511300">
            <a:lnSpc>
              <a:spcPct val="90000"/>
            </a:lnSpc>
            <a:spcBef>
              <a:spcPct val="0"/>
            </a:spcBef>
            <a:spcAft>
              <a:spcPct val="35000"/>
            </a:spcAft>
          </a:pPr>
          <a:r>
            <a:rPr lang="ru-RU" sz="3300" b="1" kern="1200" dirty="0" smtClean="0">
              <a:solidFill>
                <a:srgbClr val="FFFF00"/>
              </a:solidFill>
              <a:latin typeface="Times New Roman" pitchFamily="18" charset="0"/>
              <a:cs typeface="Times New Roman" pitchFamily="18" charset="0"/>
            </a:rPr>
            <a:t>III.ХХ </a:t>
          </a:r>
          <a:r>
            <a:rPr lang="ru-RU" sz="3300" b="1" kern="1200" dirty="0" err="1" smtClean="0">
              <a:solidFill>
                <a:srgbClr val="FFFF00"/>
              </a:solidFill>
              <a:latin typeface="Times New Roman" pitchFamily="18" charset="0"/>
              <a:cs typeface="Times New Roman" pitchFamily="18" charset="0"/>
            </a:rPr>
            <a:t>asyrda</a:t>
          </a:r>
          <a:r>
            <a:rPr lang="ru-RU" sz="3300" b="1" kern="1200" dirty="0" smtClean="0">
              <a:solidFill>
                <a:srgbClr val="FFFF00"/>
              </a:solidFill>
              <a:latin typeface="Times New Roman" pitchFamily="18" charset="0"/>
              <a:cs typeface="Times New Roman" pitchFamily="18" charset="0"/>
            </a:rPr>
            <a:t> </a:t>
          </a:r>
          <a:r>
            <a:rPr lang="ru-RU" sz="3300" b="1" kern="1200" dirty="0" err="1" smtClean="0">
              <a:solidFill>
                <a:srgbClr val="FFFF00"/>
              </a:solidFill>
              <a:latin typeface="Times New Roman" pitchFamily="18" charset="0"/>
              <a:cs typeface="Times New Roman" pitchFamily="18" charset="0"/>
            </a:rPr>
            <a:t>Türkmenis-tanda</a:t>
          </a:r>
          <a:r>
            <a:rPr lang="ru-RU" sz="3300" b="1" kern="1200" dirty="0" smtClean="0">
              <a:solidFill>
                <a:srgbClr val="FFFF00"/>
              </a:solidFill>
              <a:latin typeface="Times New Roman" pitchFamily="18" charset="0"/>
              <a:cs typeface="Times New Roman" pitchFamily="18" charset="0"/>
            </a:rPr>
            <a:t> </a:t>
          </a:r>
          <a:r>
            <a:rPr lang="ru-RU" sz="3300" b="1" kern="1200" dirty="0" err="1" smtClean="0">
              <a:solidFill>
                <a:srgbClr val="FFFF00"/>
              </a:solidFill>
              <a:latin typeface="Times New Roman" pitchFamily="18" charset="0"/>
              <a:cs typeface="Times New Roman" pitchFamily="18" charset="0"/>
            </a:rPr>
            <a:t>filosofiýa</a:t>
          </a:r>
          <a:r>
            <a:rPr lang="ru-RU" sz="3300" b="1" kern="1200" dirty="0" smtClean="0">
              <a:solidFill>
                <a:srgbClr val="FFFF00"/>
              </a:solidFill>
              <a:latin typeface="Times New Roman" pitchFamily="18" charset="0"/>
              <a:cs typeface="Times New Roman" pitchFamily="18" charset="0"/>
            </a:rPr>
            <a:t> </a:t>
          </a:r>
          <a:r>
            <a:rPr lang="ru-RU" sz="3300" b="1" kern="1200" dirty="0" err="1" smtClean="0">
              <a:solidFill>
                <a:srgbClr val="FFFF00"/>
              </a:solidFill>
              <a:latin typeface="Times New Roman" pitchFamily="18" charset="0"/>
              <a:cs typeface="Times New Roman" pitchFamily="18" charset="0"/>
            </a:rPr>
            <a:t>ylmynyň</a:t>
          </a:r>
          <a:r>
            <a:rPr lang="ru-RU" sz="3300" b="1" kern="1200" dirty="0" smtClean="0">
              <a:solidFill>
                <a:srgbClr val="FFFF00"/>
              </a:solidFill>
              <a:latin typeface="Times New Roman" pitchFamily="18" charset="0"/>
              <a:cs typeface="Times New Roman" pitchFamily="18" charset="0"/>
            </a:rPr>
            <a:t> </a:t>
          </a:r>
          <a:r>
            <a:rPr lang="ru-RU" sz="3300" b="1" kern="1200" dirty="0" err="1" smtClean="0">
              <a:solidFill>
                <a:srgbClr val="FFFF00"/>
              </a:solidFill>
              <a:latin typeface="Times New Roman" pitchFamily="18" charset="0"/>
              <a:cs typeface="Times New Roman" pitchFamily="18" charset="0"/>
            </a:rPr>
            <a:t>ösüşi</a:t>
          </a:r>
          <a:r>
            <a:rPr lang="ru-RU" sz="3300" b="1" kern="1200" dirty="0" smtClean="0">
              <a:solidFill>
                <a:srgbClr val="FFFF00"/>
              </a:solidFill>
              <a:latin typeface="Times New Roman" pitchFamily="18" charset="0"/>
              <a:cs typeface="Times New Roman" pitchFamily="18" charset="0"/>
            </a:rPr>
            <a:t>.</a:t>
          </a:r>
          <a:r>
            <a:rPr lang="ru-RU" sz="3300" kern="1200" dirty="0" smtClean="0">
              <a:solidFill>
                <a:srgbClr val="FFFF00"/>
              </a:solidFill>
            </a:rPr>
            <a:t/>
          </a:r>
          <a:br>
            <a:rPr lang="ru-RU" sz="3300" kern="1200" dirty="0" smtClean="0">
              <a:solidFill>
                <a:srgbClr val="FFFF00"/>
              </a:solidFill>
            </a:rPr>
          </a:br>
          <a:endParaRPr lang="ru-RU" sz="3300" kern="1200" dirty="0">
            <a:solidFill>
              <a:srgbClr val="FFFF00"/>
            </a:solidFill>
          </a:endParaRPr>
        </a:p>
      </dsp:txBody>
      <dsp:txXfrm>
        <a:off x="6085172" y="1311927"/>
        <a:ext cx="2699803" cy="3421001"/>
      </dsp:txXfrm>
    </dsp:sp>
    <dsp:sp modelId="{48AEA1E2-1F5B-44D3-B762-54290A8E2476}">
      <dsp:nvSpPr>
        <dsp:cNvPr id="0" name=""/>
        <dsp:cNvSpPr/>
      </dsp:nvSpPr>
      <dsp:spPr>
        <a:xfrm>
          <a:off x="0" y="4903294"/>
          <a:ext cx="8784976" cy="369065"/>
        </a:xfrm>
        <a:prstGeom prst="rect">
          <a:avLst/>
        </a:prstGeom>
        <a:solidFill>
          <a:schemeClr val="accent5"/>
        </a:solidFill>
        <a:ln>
          <a:noFill/>
        </a:ln>
        <a:effectLst/>
      </dsp:spPr>
      <dsp:style>
        <a:lnRef idx="0">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2C42E2-7A04-4F05-8647-72EE1DC8B8E0}">
      <dsp:nvSpPr>
        <dsp:cNvPr id="0" name=""/>
        <dsp:cNvSpPr/>
      </dsp:nvSpPr>
      <dsp:spPr>
        <a:xfrm rot="16200000">
          <a:off x="-545806" y="293842"/>
          <a:ext cx="7013607" cy="5460987"/>
        </a:xfrm>
        <a:prstGeom prst="upArrow">
          <a:avLst>
            <a:gd name="adj1" fmla="val 50000"/>
            <a:gd name="adj2" fmla="val 35000"/>
          </a:avLst>
        </a:prstGeom>
        <a:solidFill>
          <a:schemeClr val="accent3"/>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ru-RU" sz="2400" b="1" kern="1200" dirty="0" err="1" smtClean="0">
              <a:solidFill>
                <a:srgbClr val="002060"/>
              </a:solidFill>
              <a:latin typeface="Times New Roman" pitchFamily="18" charset="0"/>
              <a:cs typeface="Times New Roman" pitchFamily="18" charset="0"/>
            </a:rPr>
            <a:t>Sapagyň</a:t>
          </a:r>
          <a:r>
            <a:rPr lang="ru-RU" sz="2400" b="1" kern="1200" dirty="0" smtClean="0">
              <a:solidFill>
                <a:srgbClr val="002060"/>
              </a:solidFill>
              <a:latin typeface="Times New Roman" pitchFamily="18" charset="0"/>
              <a:cs typeface="Times New Roman" pitchFamily="18" charset="0"/>
            </a:rPr>
            <a:t> </a:t>
          </a:r>
          <a:r>
            <a:rPr lang="ru-RU" sz="2400" b="1" kern="1200" dirty="0" err="1" smtClean="0">
              <a:solidFill>
                <a:srgbClr val="002060"/>
              </a:solidFill>
              <a:latin typeface="Times New Roman" pitchFamily="18" charset="0"/>
              <a:cs typeface="Times New Roman" pitchFamily="18" charset="0"/>
            </a:rPr>
            <a:t>maksady</a:t>
          </a:r>
          <a:r>
            <a:rPr lang="ru-RU" sz="2400" b="1" kern="1200" dirty="0" smtClean="0">
              <a:solidFill>
                <a:srgbClr val="002060"/>
              </a:solidFill>
              <a:latin typeface="Times New Roman" pitchFamily="18" charset="0"/>
              <a:cs typeface="Times New Roman" pitchFamily="18" charset="0"/>
            </a:rPr>
            <a:t>: </a:t>
          </a:r>
          <a:r>
            <a:rPr lang="ru-RU" sz="2400" kern="1200" dirty="0" err="1" smtClean="0">
              <a:solidFill>
                <a:srgbClr val="FF0000"/>
              </a:solidFill>
              <a:latin typeface="Times New Roman" pitchFamily="18" charset="0"/>
              <a:cs typeface="Times New Roman" pitchFamily="18" charset="0"/>
            </a:rPr>
            <a:t>ХХasyryň</a:t>
          </a:r>
          <a:r>
            <a:rPr lang="ru-RU" sz="2400" kern="1200" dirty="0" smtClean="0">
              <a:solidFill>
                <a:srgbClr val="FF0000"/>
              </a:solidFill>
              <a:latin typeface="Times New Roman" pitchFamily="18" charset="0"/>
              <a:cs typeface="Times New Roman" pitchFamily="18" charset="0"/>
            </a:rPr>
            <a:t> </a:t>
          </a:r>
          <a:r>
            <a:rPr lang="ru-RU" sz="2400" kern="1200" dirty="0" err="1" smtClean="0">
              <a:solidFill>
                <a:srgbClr val="FF0000"/>
              </a:solidFill>
              <a:latin typeface="Times New Roman" pitchFamily="18" charset="0"/>
              <a:cs typeface="Times New Roman" pitchFamily="18" charset="0"/>
            </a:rPr>
            <a:t>filosofiýasynyň</a:t>
          </a:r>
          <a:r>
            <a:rPr lang="ru-RU" sz="2400" kern="1200" dirty="0" smtClean="0">
              <a:solidFill>
                <a:srgbClr val="FF0000"/>
              </a:solidFill>
              <a:latin typeface="Times New Roman" pitchFamily="18" charset="0"/>
              <a:cs typeface="Times New Roman" pitchFamily="18" charset="0"/>
            </a:rPr>
            <a:t> </a:t>
          </a:r>
          <a:r>
            <a:rPr lang="ru-RU" sz="2400" kern="1200" dirty="0" err="1" smtClean="0">
              <a:solidFill>
                <a:srgbClr val="FF0000"/>
              </a:solidFill>
              <a:latin typeface="Times New Roman" pitchFamily="18" charset="0"/>
              <a:cs typeface="Times New Roman" pitchFamily="18" charset="0"/>
            </a:rPr>
            <a:t>tolerantlylygy</a:t>
          </a:r>
          <a:r>
            <a:rPr lang="ru-RU" sz="2400" kern="1200" dirty="0" smtClean="0">
              <a:solidFill>
                <a:srgbClr val="FF0000"/>
              </a:solidFill>
              <a:latin typeface="Times New Roman" pitchFamily="18" charset="0"/>
              <a:cs typeface="Times New Roman" pitchFamily="18" charset="0"/>
            </a:rPr>
            <a:t> (</a:t>
          </a:r>
          <a:r>
            <a:rPr lang="ru-RU" sz="2400" kern="1200" dirty="0" err="1" smtClean="0">
              <a:solidFill>
                <a:srgbClr val="FF0000"/>
              </a:solidFill>
              <a:latin typeface="Times New Roman" pitchFamily="18" charset="0"/>
              <a:cs typeface="Times New Roman" pitchFamily="18" charset="0"/>
            </a:rPr>
            <a:t>sabyr-takatlylygy</a:t>
          </a:r>
          <a:r>
            <a:rPr lang="ru-RU" sz="2400" kern="1200" dirty="0" smtClean="0">
              <a:solidFill>
                <a:srgbClr val="FF0000"/>
              </a:solidFill>
              <a:latin typeface="Times New Roman" pitchFamily="18" charset="0"/>
              <a:cs typeface="Times New Roman" pitchFamily="18" charset="0"/>
            </a:rPr>
            <a:t>) </a:t>
          </a:r>
          <a:r>
            <a:rPr lang="ru-RU" sz="2400" kern="1200" dirty="0" err="1" smtClean="0">
              <a:solidFill>
                <a:srgbClr val="FF0000"/>
              </a:solidFill>
              <a:latin typeface="Times New Roman" pitchFamily="18" charset="0"/>
              <a:cs typeface="Times New Roman" pitchFamily="18" charset="0"/>
            </a:rPr>
            <a:t>we</a:t>
          </a:r>
          <a:r>
            <a:rPr lang="ru-RU" sz="2400" kern="1200" dirty="0" smtClean="0">
              <a:solidFill>
                <a:srgbClr val="FF0000"/>
              </a:solidFill>
              <a:latin typeface="Times New Roman" pitchFamily="18" charset="0"/>
              <a:cs typeface="Times New Roman" pitchFamily="18" charset="0"/>
            </a:rPr>
            <a:t> </a:t>
          </a:r>
          <a:r>
            <a:rPr lang="ru-RU" sz="2400" kern="1200" dirty="0" err="1" smtClean="0">
              <a:solidFill>
                <a:srgbClr val="FF0000"/>
              </a:solidFill>
              <a:latin typeface="Times New Roman" pitchFamily="18" charset="0"/>
              <a:cs typeface="Times New Roman" pitchFamily="18" charset="0"/>
            </a:rPr>
            <a:t>antroposentrizmi</a:t>
          </a:r>
          <a:r>
            <a:rPr lang="ru-RU" sz="2400" kern="1200" dirty="0" smtClean="0">
              <a:solidFill>
                <a:srgbClr val="FF0000"/>
              </a:solidFill>
              <a:latin typeface="Times New Roman" pitchFamily="18" charset="0"/>
              <a:cs typeface="Times New Roman" pitchFamily="18" charset="0"/>
            </a:rPr>
            <a:t>, </a:t>
          </a:r>
          <a:r>
            <a:rPr lang="ru-RU" sz="2400" kern="1200" dirty="0" err="1" smtClean="0">
              <a:solidFill>
                <a:srgbClr val="FF0000"/>
              </a:solidFill>
              <a:latin typeface="Times New Roman" pitchFamily="18" charset="0"/>
              <a:cs typeface="Times New Roman" pitchFamily="18" charset="0"/>
            </a:rPr>
            <a:t>ekzistensializm</a:t>
          </a:r>
          <a:r>
            <a:rPr lang="ru-RU" sz="2400" kern="1200" dirty="0" smtClean="0">
              <a:solidFill>
                <a:srgbClr val="FF0000"/>
              </a:solidFill>
              <a:latin typeface="Times New Roman" pitchFamily="18" charset="0"/>
              <a:cs typeface="Times New Roman" pitchFamily="18" charset="0"/>
            </a:rPr>
            <a:t>, </a:t>
          </a:r>
          <a:r>
            <a:rPr lang="ru-RU" sz="2400" kern="1200" dirty="0" err="1" smtClean="0">
              <a:solidFill>
                <a:srgbClr val="FF0000"/>
              </a:solidFill>
              <a:latin typeface="Times New Roman" pitchFamily="18" charset="0"/>
              <a:cs typeface="Times New Roman" pitchFamily="18" charset="0"/>
            </a:rPr>
            <a:t>neopozitiwizm</a:t>
          </a:r>
          <a:r>
            <a:rPr lang="ru-RU" sz="2400" kern="1200" dirty="0" smtClean="0">
              <a:solidFill>
                <a:srgbClr val="FF0000"/>
              </a:solidFill>
              <a:latin typeface="Times New Roman" pitchFamily="18" charset="0"/>
              <a:cs typeface="Times New Roman" pitchFamily="18" charset="0"/>
            </a:rPr>
            <a:t>, </a:t>
          </a:r>
          <a:r>
            <a:rPr lang="ru-RU" sz="2400" kern="1200" dirty="0" err="1" smtClean="0">
              <a:solidFill>
                <a:srgbClr val="FF0000"/>
              </a:solidFill>
              <a:latin typeface="Times New Roman" pitchFamily="18" charset="0"/>
              <a:cs typeface="Times New Roman" pitchFamily="18" charset="0"/>
            </a:rPr>
            <a:t>fenomenologiýa</a:t>
          </a:r>
          <a:r>
            <a:rPr lang="ru-RU" sz="2400" kern="1200" dirty="0" smtClean="0">
              <a:solidFill>
                <a:srgbClr val="FF0000"/>
              </a:solidFill>
              <a:latin typeface="Times New Roman" pitchFamily="18" charset="0"/>
              <a:cs typeface="Times New Roman" pitchFamily="18" charset="0"/>
            </a:rPr>
            <a:t> </a:t>
          </a:r>
          <a:r>
            <a:rPr lang="ru-RU" sz="2400" kern="1200" dirty="0" err="1" smtClean="0">
              <a:solidFill>
                <a:srgbClr val="FF0000"/>
              </a:solidFill>
              <a:latin typeface="Times New Roman" pitchFamily="18" charset="0"/>
              <a:cs typeface="Times New Roman" pitchFamily="18" charset="0"/>
            </a:rPr>
            <a:t>we</a:t>
          </a:r>
          <a:r>
            <a:rPr lang="ru-RU" sz="2400" kern="1200" dirty="0" smtClean="0">
              <a:solidFill>
                <a:srgbClr val="FF0000"/>
              </a:solidFill>
              <a:latin typeface="Times New Roman" pitchFamily="18" charset="0"/>
              <a:cs typeface="Times New Roman" pitchFamily="18" charset="0"/>
            </a:rPr>
            <a:t> </a:t>
          </a:r>
          <a:r>
            <a:rPr lang="ru-RU" sz="2400" kern="1200" dirty="0" err="1" smtClean="0">
              <a:solidFill>
                <a:srgbClr val="FF0000"/>
              </a:solidFill>
              <a:latin typeface="Times New Roman" pitchFamily="18" charset="0"/>
              <a:cs typeface="Times New Roman" pitchFamily="18" charset="0"/>
            </a:rPr>
            <a:t>germenewtika</a:t>
          </a:r>
          <a:r>
            <a:rPr lang="ru-RU" sz="2400" kern="1200" dirty="0" smtClean="0">
              <a:solidFill>
                <a:srgbClr val="FF0000"/>
              </a:solidFill>
              <a:latin typeface="Times New Roman" pitchFamily="18" charset="0"/>
              <a:cs typeface="Times New Roman" pitchFamily="18" charset="0"/>
            </a:rPr>
            <a:t>, </a:t>
          </a:r>
          <a:r>
            <a:rPr lang="ru-RU" sz="2400" kern="1200" dirty="0" err="1" smtClean="0">
              <a:solidFill>
                <a:srgbClr val="FF0000"/>
              </a:solidFill>
              <a:latin typeface="Times New Roman" pitchFamily="18" charset="0"/>
              <a:cs typeface="Times New Roman" pitchFamily="18" charset="0"/>
            </a:rPr>
            <a:t>psihoanaliz</a:t>
          </a:r>
          <a:r>
            <a:rPr lang="ru-RU" sz="2400" kern="1200" dirty="0" smtClean="0">
              <a:solidFill>
                <a:srgbClr val="FF0000"/>
              </a:solidFill>
              <a:latin typeface="Times New Roman" pitchFamily="18" charset="0"/>
              <a:cs typeface="Times New Roman" pitchFamily="18" charset="0"/>
            </a:rPr>
            <a:t>, </a:t>
          </a:r>
          <a:r>
            <a:rPr lang="ru-RU" sz="2400" kern="1200" dirty="0" err="1" smtClean="0">
              <a:solidFill>
                <a:srgbClr val="FF0000"/>
              </a:solidFill>
              <a:latin typeface="Times New Roman" pitchFamily="18" charset="0"/>
              <a:cs typeface="Times New Roman" pitchFamily="18" charset="0"/>
            </a:rPr>
            <a:t>sinergetika</a:t>
          </a:r>
          <a:r>
            <a:rPr lang="ru-RU" sz="2400" kern="1200" dirty="0" smtClean="0">
              <a:solidFill>
                <a:srgbClr val="FF0000"/>
              </a:solidFill>
              <a:latin typeface="Times New Roman" pitchFamily="18" charset="0"/>
              <a:cs typeface="Times New Roman" pitchFamily="18" charset="0"/>
            </a:rPr>
            <a:t> </a:t>
          </a:r>
          <a:r>
            <a:rPr lang="ru-RU" sz="2400" kern="1200" dirty="0" err="1" smtClean="0">
              <a:solidFill>
                <a:srgbClr val="FF0000"/>
              </a:solidFill>
              <a:latin typeface="Times New Roman" pitchFamily="18" charset="0"/>
              <a:cs typeface="Times New Roman" pitchFamily="18" charset="0"/>
            </a:rPr>
            <a:t>barada</a:t>
          </a:r>
          <a:r>
            <a:rPr lang="ru-RU" sz="2400" kern="1200" dirty="0" smtClean="0">
              <a:solidFill>
                <a:srgbClr val="FF0000"/>
              </a:solidFill>
              <a:latin typeface="Times New Roman" pitchFamily="18" charset="0"/>
              <a:cs typeface="Times New Roman" pitchFamily="18" charset="0"/>
            </a:rPr>
            <a:t> </a:t>
          </a:r>
          <a:r>
            <a:rPr lang="ru-RU" sz="2400" kern="1200" dirty="0" err="1" smtClean="0">
              <a:solidFill>
                <a:srgbClr val="FF0000"/>
              </a:solidFill>
              <a:latin typeface="Times New Roman" pitchFamily="18" charset="0"/>
              <a:cs typeface="Times New Roman" pitchFamily="18" charset="0"/>
            </a:rPr>
            <a:t>giňişleýin</a:t>
          </a:r>
          <a:r>
            <a:rPr lang="ru-RU" sz="2400" kern="1200" dirty="0" smtClean="0">
              <a:solidFill>
                <a:srgbClr val="FF0000"/>
              </a:solidFill>
              <a:latin typeface="Times New Roman" pitchFamily="18" charset="0"/>
              <a:cs typeface="Times New Roman" pitchFamily="18" charset="0"/>
            </a:rPr>
            <a:t> </a:t>
          </a:r>
          <a:r>
            <a:rPr lang="ru-RU" sz="2400" kern="1200" dirty="0" err="1" smtClean="0">
              <a:solidFill>
                <a:srgbClr val="FF0000"/>
              </a:solidFill>
              <a:latin typeface="Times New Roman" pitchFamily="18" charset="0"/>
              <a:cs typeface="Times New Roman" pitchFamily="18" charset="0"/>
            </a:rPr>
            <a:t>düşünje</a:t>
          </a:r>
          <a:r>
            <a:rPr lang="ru-RU" sz="2400" kern="1200" dirty="0" smtClean="0">
              <a:solidFill>
                <a:srgbClr val="FF0000"/>
              </a:solidFill>
              <a:latin typeface="Times New Roman" pitchFamily="18" charset="0"/>
              <a:cs typeface="Times New Roman" pitchFamily="18" charset="0"/>
            </a:rPr>
            <a:t> </a:t>
          </a:r>
          <a:r>
            <a:rPr lang="ru-RU" sz="2400" kern="1200" dirty="0" err="1" smtClean="0">
              <a:solidFill>
                <a:srgbClr val="FF0000"/>
              </a:solidFill>
              <a:latin typeface="Times New Roman" pitchFamily="18" charset="0"/>
              <a:cs typeface="Times New Roman" pitchFamily="18" charset="0"/>
            </a:rPr>
            <a:t>bermek</a:t>
          </a:r>
          <a:r>
            <a:rPr lang="ru-RU" sz="2400" kern="1200" dirty="0" smtClean="0">
              <a:solidFill>
                <a:srgbClr val="FF0000"/>
              </a:solidFill>
              <a:latin typeface="Times New Roman" pitchFamily="18" charset="0"/>
              <a:cs typeface="Times New Roman" pitchFamily="18" charset="0"/>
            </a:rPr>
            <a:t> </a:t>
          </a:r>
          <a:r>
            <a:rPr lang="ru-RU" sz="2400" kern="1200" dirty="0" err="1" smtClean="0">
              <a:solidFill>
                <a:srgbClr val="FF0000"/>
              </a:solidFill>
              <a:latin typeface="Times New Roman" pitchFamily="18" charset="0"/>
              <a:cs typeface="Times New Roman" pitchFamily="18" charset="0"/>
            </a:rPr>
            <a:t>we</a:t>
          </a:r>
          <a:r>
            <a:rPr lang="ru-RU" sz="2400" kern="1200" dirty="0" smtClean="0">
              <a:solidFill>
                <a:srgbClr val="FF0000"/>
              </a:solidFill>
              <a:latin typeface="Times New Roman" pitchFamily="18" charset="0"/>
              <a:cs typeface="Times New Roman" pitchFamily="18" charset="0"/>
            </a:rPr>
            <a:t> </a:t>
          </a:r>
          <a:r>
            <a:rPr lang="ru-RU" sz="2400" kern="1200" dirty="0" err="1" smtClean="0">
              <a:solidFill>
                <a:srgbClr val="FF0000"/>
              </a:solidFill>
              <a:latin typeface="Times New Roman" pitchFamily="18" charset="0"/>
              <a:cs typeface="Times New Roman" pitchFamily="18" charset="0"/>
            </a:rPr>
            <a:t>gözýetimlerini</a:t>
          </a:r>
          <a:r>
            <a:rPr lang="ru-RU" sz="2400" kern="1200" dirty="0" smtClean="0">
              <a:solidFill>
                <a:srgbClr val="FF0000"/>
              </a:solidFill>
              <a:latin typeface="Times New Roman" pitchFamily="18" charset="0"/>
              <a:cs typeface="Times New Roman" pitchFamily="18" charset="0"/>
            </a:rPr>
            <a:t> </a:t>
          </a:r>
          <a:r>
            <a:rPr lang="ru-RU" sz="2400" kern="1200" dirty="0" err="1" smtClean="0">
              <a:solidFill>
                <a:srgbClr val="FF0000"/>
              </a:solidFill>
              <a:latin typeface="Times New Roman" pitchFamily="18" charset="0"/>
              <a:cs typeface="Times New Roman" pitchFamily="18" charset="0"/>
            </a:rPr>
            <a:t>giňeltmek</a:t>
          </a:r>
          <a:r>
            <a:rPr lang="ru-RU" sz="2400" kern="1200" dirty="0" smtClean="0">
              <a:solidFill>
                <a:srgbClr val="FF0000"/>
              </a:solidFill>
              <a:latin typeface="Times New Roman" pitchFamily="18" charset="0"/>
              <a:cs typeface="Times New Roman" pitchFamily="18" charset="0"/>
            </a:rPr>
            <a:t>.</a:t>
          </a:r>
          <a:endParaRPr lang="ru-RU" sz="2400" kern="1200" dirty="0">
            <a:solidFill>
              <a:srgbClr val="FF0000"/>
            </a:solidFill>
            <a:latin typeface="Times New Roman" pitchFamily="18" charset="0"/>
            <a:cs typeface="Times New Roman" pitchFamily="18" charset="0"/>
          </a:endParaRPr>
        </a:p>
      </dsp:txBody>
      <dsp:txXfrm rot="5400000">
        <a:off x="1186178" y="1270933"/>
        <a:ext cx="4505314" cy="3506803"/>
      </dsp:txXfrm>
    </dsp:sp>
    <dsp:sp modelId="{0DC4DB55-225F-4140-A5A9-83111341DE9A}">
      <dsp:nvSpPr>
        <dsp:cNvPr id="0" name=""/>
        <dsp:cNvSpPr/>
      </dsp:nvSpPr>
      <dsp:spPr>
        <a:xfrm rot="5400000">
          <a:off x="4064273" y="1472412"/>
          <a:ext cx="7013607" cy="3103847"/>
        </a:xfrm>
        <a:prstGeom prst="upArrow">
          <a:avLst>
            <a:gd name="adj1" fmla="val 50000"/>
            <a:gd name="adj2" fmla="val 35000"/>
          </a:avLst>
        </a:prstGeom>
        <a:solidFill>
          <a:srgbClr val="FFC0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256032" rIns="256032" bIns="256032" numCol="1" spcCol="1270" anchor="ctr" anchorCtr="0">
          <a:noAutofit/>
        </a:bodyPr>
        <a:lstStyle/>
        <a:p>
          <a:pPr lvl="0" algn="ctr" defTabSz="1600200">
            <a:lnSpc>
              <a:spcPct val="90000"/>
            </a:lnSpc>
            <a:spcBef>
              <a:spcPct val="0"/>
            </a:spcBef>
            <a:spcAft>
              <a:spcPct val="35000"/>
            </a:spcAft>
          </a:pPr>
          <a:r>
            <a:rPr lang="ru-RU" sz="3600" b="1" kern="1200" dirty="0" err="1" smtClean="0">
              <a:solidFill>
                <a:schemeClr val="accent6">
                  <a:lumMod val="75000"/>
                </a:schemeClr>
              </a:solidFill>
              <a:latin typeface="Times New Roman" pitchFamily="18" charset="0"/>
              <a:cs typeface="Times New Roman" pitchFamily="18" charset="0"/>
            </a:rPr>
            <a:t>Sapagyň</a:t>
          </a:r>
          <a:r>
            <a:rPr lang="ru-RU" sz="3600" b="1" kern="1200" dirty="0" smtClean="0">
              <a:solidFill>
                <a:schemeClr val="accent6">
                  <a:lumMod val="75000"/>
                </a:schemeClr>
              </a:solidFill>
              <a:latin typeface="Times New Roman" pitchFamily="18" charset="0"/>
              <a:cs typeface="Times New Roman" pitchFamily="18" charset="0"/>
            </a:rPr>
            <a:t> </a:t>
          </a:r>
          <a:r>
            <a:rPr lang="ru-RU" sz="3600" b="1" kern="1200" dirty="0" err="1" smtClean="0">
              <a:solidFill>
                <a:schemeClr val="accent6">
                  <a:lumMod val="75000"/>
                </a:schemeClr>
              </a:solidFill>
              <a:latin typeface="Times New Roman" pitchFamily="18" charset="0"/>
              <a:cs typeface="Times New Roman" pitchFamily="18" charset="0"/>
            </a:rPr>
            <a:t>görkezme</a:t>
          </a:r>
          <a:r>
            <a:rPr lang="ru-RU" sz="3600" b="1" kern="1200" dirty="0" smtClean="0">
              <a:solidFill>
                <a:schemeClr val="accent6">
                  <a:lumMod val="75000"/>
                </a:schemeClr>
              </a:solidFill>
              <a:latin typeface="Times New Roman" pitchFamily="18" charset="0"/>
              <a:cs typeface="Times New Roman" pitchFamily="18" charset="0"/>
            </a:rPr>
            <a:t> </a:t>
          </a:r>
          <a:r>
            <a:rPr lang="ru-RU" sz="3600" b="1" kern="1200" dirty="0" err="1" smtClean="0">
              <a:solidFill>
                <a:schemeClr val="accent6">
                  <a:lumMod val="75000"/>
                </a:schemeClr>
              </a:solidFill>
              <a:latin typeface="Times New Roman" pitchFamily="18" charset="0"/>
              <a:cs typeface="Times New Roman" pitchFamily="18" charset="0"/>
            </a:rPr>
            <a:t>esbaby</a:t>
          </a:r>
          <a:r>
            <a:rPr lang="ru-RU" sz="3600" b="1" kern="1200" dirty="0" smtClean="0">
              <a:solidFill>
                <a:schemeClr val="accent6">
                  <a:lumMod val="75000"/>
                </a:schemeClr>
              </a:solidFill>
              <a:latin typeface="Times New Roman" pitchFamily="18" charset="0"/>
              <a:cs typeface="Times New Roman" pitchFamily="18" charset="0"/>
            </a:rPr>
            <a:t>: </a:t>
          </a:r>
          <a:r>
            <a:rPr lang="ru-RU" sz="3600" kern="1200" dirty="0" err="1" smtClean="0">
              <a:solidFill>
                <a:srgbClr val="7030A0"/>
              </a:solidFill>
              <a:latin typeface="Times New Roman" pitchFamily="18" charset="0"/>
              <a:cs typeface="Times New Roman" pitchFamily="18" charset="0"/>
            </a:rPr>
            <a:t>Proýektor</a:t>
          </a:r>
          <a:r>
            <a:rPr lang="ru-RU" sz="3600" kern="1200" dirty="0" smtClean="0">
              <a:solidFill>
                <a:srgbClr val="7030A0"/>
              </a:solidFill>
              <a:latin typeface="Times New Roman" pitchFamily="18" charset="0"/>
              <a:cs typeface="Times New Roman" pitchFamily="18" charset="0"/>
            </a:rPr>
            <a:t>,</a:t>
          </a:r>
          <a:r>
            <a:rPr lang="ru-RU" sz="3600" b="1" kern="1200" dirty="0" smtClean="0">
              <a:solidFill>
                <a:srgbClr val="7030A0"/>
              </a:solidFill>
              <a:latin typeface="Times New Roman" pitchFamily="18" charset="0"/>
              <a:cs typeface="Times New Roman" pitchFamily="18" charset="0"/>
            </a:rPr>
            <a:t> </a:t>
          </a:r>
          <a:r>
            <a:rPr lang="ru-RU" sz="3600" kern="1200" dirty="0" err="1" smtClean="0">
              <a:solidFill>
                <a:srgbClr val="7030A0"/>
              </a:solidFill>
              <a:latin typeface="Times New Roman" pitchFamily="18" charset="0"/>
              <a:cs typeface="Times New Roman" pitchFamily="18" charset="0"/>
            </a:rPr>
            <a:t>ýazgylar</a:t>
          </a:r>
          <a:r>
            <a:rPr lang="ru-RU" sz="3600" kern="1200" dirty="0" smtClean="0">
              <a:solidFill>
                <a:srgbClr val="7030A0"/>
              </a:solidFill>
              <a:latin typeface="Times New Roman" pitchFamily="18" charset="0"/>
              <a:cs typeface="Times New Roman" pitchFamily="18" charset="0"/>
            </a:rPr>
            <a:t>, </a:t>
          </a:r>
          <a:r>
            <a:rPr lang="ru-RU" sz="3600" kern="1200" dirty="0" err="1" smtClean="0">
              <a:solidFill>
                <a:srgbClr val="7030A0"/>
              </a:solidFill>
              <a:latin typeface="Times New Roman" pitchFamily="18" charset="0"/>
              <a:cs typeface="Times New Roman" pitchFamily="18" charset="0"/>
            </a:rPr>
            <a:t>suratlar</a:t>
          </a:r>
          <a:r>
            <a:rPr lang="ru-RU" sz="3600" kern="1200" dirty="0" smtClean="0">
              <a:solidFill>
                <a:srgbClr val="7030A0"/>
              </a:solidFill>
              <a:latin typeface="Times New Roman" pitchFamily="18" charset="0"/>
              <a:cs typeface="Times New Roman" pitchFamily="18" charset="0"/>
            </a:rPr>
            <a:t>, </a:t>
          </a:r>
          <a:r>
            <a:rPr lang="ru-RU" sz="3600" kern="1200" dirty="0" err="1" smtClean="0">
              <a:solidFill>
                <a:srgbClr val="7030A0"/>
              </a:solidFill>
              <a:latin typeface="Times New Roman" pitchFamily="18" charset="0"/>
              <a:cs typeface="Times New Roman" pitchFamily="18" charset="0"/>
            </a:rPr>
            <a:t>tablisalar</a:t>
          </a:r>
          <a:r>
            <a:rPr lang="ru-RU" sz="2000" kern="1200" dirty="0" smtClean="0">
              <a:solidFill>
                <a:srgbClr val="7030A0"/>
              </a:solidFill>
            </a:rPr>
            <a:t>.</a:t>
          </a:r>
          <a:endParaRPr lang="ru-RU" sz="2000" kern="1200" dirty="0">
            <a:solidFill>
              <a:srgbClr val="7030A0"/>
            </a:solidFill>
          </a:endParaRPr>
        </a:p>
      </dsp:txBody>
      <dsp:txXfrm rot="-5400000">
        <a:off x="6019153" y="1270935"/>
        <a:ext cx="2560674" cy="350680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4C947E-202B-44B1-A0C4-8E6CF70C3FEC}">
      <dsp:nvSpPr>
        <dsp:cNvPr id="0" name=""/>
        <dsp:cNvSpPr/>
      </dsp:nvSpPr>
      <dsp:spPr>
        <a:xfrm>
          <a:off x="0" y="36190"/>
          <a:ext cx="8835330" cy="5652441"/>
        </a:xfrm>
        <a:prstGeom prst="rightArrow">
          <a:avLst/>
        </a:prstGeom>
        <a:solidFill>
          <a:schemeClr val="accent3">
            <a:lumMod val="40000"/>
            <a:lumOff val="6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AB66142-591F-437E-9E5F-67E962B48CDB}">
      <dsp:nvSpPr>
        <dsp:cNvPr id="0" name=""/>
        <dsp:cNvSpPr/>
      </dsp:nvSpPr>
      <dsp:spPr>
        <a:xfrm>
          <a:off x="4904712" y="1961019"/>
          <a:ext cx="2478263" cy="1606712"/>
        </a:xfrm>
        <a:prstGeom prst="rect">
          <a:avLst/>
        </a:prstGeom>
        <a:solidFill>
          <a:srgbClr val="00B050"/>
        </a:solidFill>
        <a:ln>
          <a:noFill/>
        </a:ln>
        <a:effectLst/>
      </dsp:spPr>
      <dsp:style>
        <a:lnRef idx="0">
          <a:scrgbClr r="0" g="0" b="0"/>
        </a:lnRef>
        <a:fillRef idx="0">
          <a:scrgbClr r="0" g="0" b="0"/>
        </a:fillRef>
        <a:effectRef idx="0">
          <a:scrgbClr r="0" g="0" b="0"/>
        </a:effectRef>
        <a:fontRef idx="minor"/>
      </dsp:style>
      <dsp:txBody>
        <a:bodyPr spcFirstLastPara="0" vert="horz" wrap="square" lIns="0" tIns="213360" rIns="0" bIns="213360" numCol="1" spcCol="1270" anchor="ctr" anchorCtr="0">
          <a:noAutofit/>
        </a:bodyPr>
        <a:lstStyle/>
        <a:p>
          <a:pPr lvl="0" algn="ctr" defTabSz="933450">
            <a:lnSpc>
              <a:spcPct val="90000"/>
            </a:lnSpc>
            <a:spcBef>
              <a:spcPct val="0"/>
            </a:spcBef>
            <a:spcAft>
              <a:spcPct val="35000"/>
            </a:spcAft>
          </a:pPr>
          <a:r>
            <a:rPr lang="ru-RU" sz="2100" b="1" kern="1200" dirty="0" err="1" smtClean="0">
              <a:solidFill>
                <a:srgbClr val="FFFF00"/>
              </a:solidFill>
              <a:latin typeface="Times New Roman" pitchFamily="18" charset="0"/>
              <a:cs typeface="Times New Roman" pitchFamily="18" charset="0"/>
            </a:rPr>
            <a:t>sabyr-takatlylyk</a:t>
          </a:r>
          <a:r>
            <a:rPr lang="ru-RU" sz="2100" b="1" kern="1200" dirty="0" smtClean="0">
              <a:solidFill>
                <a:srgbClr val="FFFF00"/>
              </a:solidFill>
              <a:latin typeface="Times New Roman" pitchFamily="18" charset="0"/>
              <a:cs typeface="Times New Roman" pitchFamily="18" charset="0"/>
            </a:rPr>
            <a:t/>
          </a:r>
          <a:br>
            <a:rPr lang="ru-RU" sz="2100" b="1" kern="1200" dirty="0" smtClean="0">
              <a:solidFill>
                <a:srgbClr val="FFFF00"/>
              </a:solidFill>
              <a:latin typeface="Times New Roman" pitchFamily="18" charset="0"/>
              <a:cs typeface="Times New Roman" pitchFamily="18" charset="0"/>
            </a:rPr>
          </a:br>
          <a:endParaRPr lang="ru-RU" sz="2100" b="1" kern="1200" dirty="0">
            <a:solidFill>
              <a:srgbClr val="FFFF00"/>
            </a:solidFill>
          </a:endParaRPr>
        </a:p>
      </dsp:txBody>
      <dsp:txXfrm>
        <a:off x="4904712" y="1961019"/>
        <a:ext cx="2478263" cy="1606712"/>
      </dsp:txXfrm>
    </dsp:sp>
    <dsp:sp modelId="{F960CBA2-EBEB-4BCF-8944-83CB650A6F03}">
      <dsp:nvSpPr>
        <dsp:cNvPr id="0" name=""/>
        <dsp:cNvSpPr/>
      </dsp:nvSpPr>
      <dsp:spPr>
        <a:xfrm>
          <a:off x="2539072" y="1949015"/>
          <a:ext cx="2043297" cy="1630721"/>
        </a:xfrm>
        <a:prstGeom prst="rect">
          <a:avLst/>
        </a:prstGeom>
        <a:solidFill>
          <a:schemeClr val="accent3"/>
        </a:solidFill>
        <a:ln>
          <a:noFill/>
        </a:ln>
        <a:effectLst/>
      </dsp:spPr>
      <dsp:style>
        <a:lnRef idx="0">
          <a:scrgbClr r="0" g="0" b="0"/>
        </a:lnRef>
        <a:fillRef idx="0">
          <a:scrgbClr r="0" g="0" b="0"/>
        </a:fillRef>
        <a:effectRef idx="0">
          <a:scrgbClr r="0" g="0" b="0"/>
        </a:effectRef>
        <a:fontRef idx="minor"/>
      </dsp:style>
      <dsp:txBody>
        <a:bodyPr spcFirstLastPara="0" vert="horz" wrap="square" lIns="0" tIns="213360" rIns="0" bIns="213360" numCol="1" spcCol="1270" anchor="ctr" anchorCtr="0">
          <a:noAutofit/>
        </a:bodyPr>
        <a:lstStyle/>
        <a:p>
          <a:pPr lvl="0" algn="ctr" defTabSz="933450">
            <a:lnSpc>
              <a:spcPct val="90000"/>
            </a:lnSpc>
            <a:spcBef>
              <a:spcPct val="0"/>
            </a:spcBef>
            <a:spcAft>
              <a:spcPct val="35000"/>
            </a:spcAft>
          </a:pPr>
          <a:r>
            <a:rPr lang="tk-TM" sz="2100" b="1" kern="1200" dirty="0" smtClean="0">
              <a:solidFill>
                <a:srgbClr val="002060"/>
              </a:solidFill>
              <a:latin typeface="Times New Roman" pitchFamily="18" charset="0"/>
              <a:cs typeface="Times New Roman" pitchFamily="18" charset="0"/>
            </a:rPr>
            <a:t>latynça</a:t>
          </a:r>
          <a:endParaRPr lang="ru-RU" sz="2100" b="1" kern="1200" dirty="0">
            <a:solidFill>
              <a:srgbClr val="002060"/>
            </a:solidFill>
            <a:latin typeface="Times New Roman" pitchFamily="18" charset="0"/>
            <a:cs typeface="Times New Roman" pitchFamily="18" charset="0"/>
          </a:endParaRPr>
        </a:p>
      </dsp:txBody>
      <dsp:txXfrm>
        <a:off x="2539072" y="1949015"/>
        <a:ext cx="2043297" cy="1630721"/>
      </dsp:txXfrm>
    </dsp:sp>
    <dsp:sp modelId="{0D6D8746-C065-4B26-B9FF-B3B0D60833EC}">
      <dsp:nvSpPr>
        <dsp:cNvPr id="0" name=""/>
        <dsp:cNvSpPr/>
      </dsp:nvSpPr>
      <dsp:spPr>
        <a:xfrm>
          <a:off x="188779" y="1971006"/>
          <a:ext cx="2053227" cy="1586739"/>
        </a:xfrm>
        <a:prstGeom prst="rect">
          <a:avLst/>
        </a:prstGeom>
        <a:solidFill>
          <a:schemeClr val="bg2"/>
        </a:solidFill>
        <a:ln>
          <a:noFill/>
        </a:ln>
        <a:effectLst/>
      </dsp:spPr>
      <dsp:style>
        <a:lnRef idx="0">
          <a:scrgbClr r="0" g="0" b="0"/>
        </a:lnRef>
        <a:fillRef idx="0">
          <a:scrgbClr r="0" g="0" b="0"/>
        </a:fillRef>
        <a:effectRef idx="0">
          <a:scrgbClr r="0" g="0" b="0"/>
        </a:effectRef>
        <a:fontRef idx="minor"/>
      </dsp:style>
      <dsp:txBody>
        <a:bodyPr spcFirstLastPara="0" vert="horz" wrap="square" lIns="0" tIns="213360" rIns="0" bIns="213360" numCol="1" spcCol="1270" anchor="ctr" anchorCtr="0">
          <a:noAutofit/>
        </a:bodyPr>
        <a:lstStyle/>
        <a:p>
          <a:pPr lvl="0" algn="ctr" defTabSz="933450">
            <a:lnSpc>
              <a:spcPct val="90000"/>
            </a:lnSpc>
            <a:spcBef>
              <a:spcPct val="0"/>
            </a:spcBef>
            <a:spcAft>
              <a:spcPct val="35000"/>
            </a:spcAft>
          </a:pPr>
          <a:r>
            <a:rPr lang="ru-RU" sz="2100" b="1" kern="1200" dirty="0" err="1" smtClean="0">
              <a:solidFill>
                <a:srgbClr val="FF0000"/>
              </a:solidFill>
              <a:latin typeface="Times New Roman" pitchFamily="18" charset="0"/>
              <a:cs typeface="Times New Roman" pitchFamily="18" charset="0"/>
            </a:rPr>
            <a:t>Tolerantlylyk</a:t>
          </a:r>
          <a:endParaRPr lang="ru-RU" sz="2100" kern="1200" dirty="0">
            <a:solidFill>
              <a:srgbClr val="FF0000"/>
            </a:solidFill>
          </a:endParaRPr>
        </a:p>
      </dsp:txBody>
      <dsp:txXfrm>
        <a:off x="188779" y="1971006"/>
        <a:ext cx="2053227" cy="158673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4C947E-202B-44B1-A0C4-8E6CF70C3FEC}">
      <dsp:nvSpPr>
        <dsp:cNvPr id="0" name=""/>
        <dsp:cNvSpPr/>
      </dsp:nvSpPr>
      <dsp:spPr>
        <a:xfrm>
          <a:off x="17248" y="0"/>
          <a:ext cx="8818081" cy="6858000"/>
        </a:xfrm>
        <a:prstGeom prst="rightArrow">
          <a:avLst/>
        </a:prstGeom>
        <a:solidFill>
          <a:schemeClr val="accent1">
            <a:lumMod val="40000"/>
            <a:lumOff val="6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AB66142-591F-437E-9E5F-67E962B48CDB}">
      <dsp:nvSpPr>
        <dsp:cNvPr id="0" name=""/>
        <dsp:cNvSpPr/>
      </dsp:nvSpPr>
      <dsp:spPr>
        <a:xfrm>
          <a:off x="4741704" y="1962338"/>
          <a:ext cx="2473425" cy="2933338"/>
        </a:xfrm>
        <a:prstGeom prst="rect">
          <a:avLst/>
        </a:prstGeom>
        <a:solidFill>
          <a:srgbClr val="00B050"/>
        </a:solidFill>
        <a:ln>
          <a:noFill/>
        </a:ln>
        <a:effectLst/>
      </dsp:spPr>
      <dsp:style>
        <a:lnRef idx="0">
          <a:scrgbClr r="0" g="0" b="0"/>
        </a:lnRef>
        <a:fillRef idx="0">
          <a:scrgbClr r="0" g="0" b="0"/>
        </a:fillRef>
        <a:effectRef idx="0">
          <a:scrgbClr r="0" g="0" b="0"/>
        </a:effectRef>
        <a:fontRef idx="minor"/>
      </dsp:style>
      <dsp:txBody>
        <a:bodyPr spcFirstLastPara="0" vert="horz" wrap="square" lIns="0" tIns="325120" rIns="0" bIns="325120" numCol="1" spcCol="1270" anchor="ctr" anchorCtr="0">
          <a:noAutofit/>
        </a:bodyPr>
        <a:lstStyle/>
        <a:p>
          <a:pPr lvl="0" algn="ctr" defTabSz="1422400">
            <a:lnSpc>
              <a:spcPct val="90000"/>
            </a:lnSpc>
            <a:spcBef>
              <a:spcPct val="0"/>
            </a:spcBef>
            <a:spcAft>
              <a:spcPct val="35000"/>
            </a:spcAft>
          </a:pPr>
          <a:r>
            <a:rPr lang="ru-RU" sz="3200" b="1" kern="1200" dirty="0" err="1" smtClean="0">
              <a:solidFill>
                <a:srgbClr val="FFFF00"/>
              </a:solidFill>
              <a:latin typeface="Times New Roman" pitchFamily="18" charset="0"/>
              <a:cs typeface="Times New Roman" pitchFamily="18" charset="0"/>
            </a:rPr>
            <a:t>üstüni</a:t>
          </a:r>
          <a:r>
            <a:rPr lang="ru-RU" sz="3200" b="1" kern="1200" dirty="0" smtClean="0">
              <a:solidFill>
                <a:srgbClr val="FFFF00"/>
              </a:solidFill>
              <a:latin typeface="Times New Roman" pitchFamily="18" charset="0"/>
              <a:cs typeface="Times New Roman" pitchFamily="18" charset="0"/>
            </a:rPr>
            <a:t> </a:t>
          </a:r>
          <a:r>
            <a:rPr lang="ru-RU" sz="3200" b="1" kern="1200" dirty="0" err="1" smtClean="0">
              <a:solidFill>
                <a:srgbClr val="FFFF00"/>
              </a:solidFill>
              <a:latin typeface="Times New Roman" pitchFamily="18" charset="0"/>
              <a:cs typeface="Times New Roman" pitchFamily="18" charset="0"/>
            </a:rPr>
            <a:t>ýetirmek</a:t>
          </a:r>
          <a:endParaRPr lang="ru-RU" sz="3200" b="1" kern="1200" dirty="0">
            <a:solidFill>
              <a:srgbClr val="FFFF00"/>
            </a:solidFill>
          </a:endParaRPr>
        </a:p>
      </dsp:txBody>
      <dsp:txXfrm>
        <a:off x="4741704" y="1962338"/>
        <a:ext cx="2473425" cy="2933338"/>
      </dsp:txXfrm>
    </dsp:sp>
    <dsp:sp modelId="{F960CBA2-EBEB-4BCF-8944-83CB650A6F03}">
      <dsp:nvSpPr>
        <dsp:cNvPr id="0" name=""/>
        <dsp:cNvSpPr/>
      </dsp:nvSpPr>
      <dsp:spPr>
        <a:xfrm>
          <a:off x="2509454" y="1968228"/>
          <a:ext cx="2039309" cy="2921529"/>
        </a:xfrm>
        <a:prstGeom prst="rect">
          <a:avLst/>
        </a:prstGeom>
        <a:solidFill>
          <a:schemeClr val="accent3"/>
        </a:solidFill>
        <a:ln>
          <a:noFill/>
        </a:ln>
        <a:effectLst/>
      </dsp:spPr>
      <dsp:style>
        <a:lnRef idx="0">
          <a:scrgbClr r="0" g="0" b="0"/>
        </a:lnRef>
        <a:fillRef idx="0">
          <a:scrgbClr r="0" g="0" b="0"/>
        </a:fillRef>
        <a:effectRef idx="0">
          <a:scrgbClr r="0" g="0" b="0"/>
        </a:effectRef>
        <a:fontRef idx="minor"/>
      </dsp:style>
      <dsp:txBody>
        <a:bodyPr spcFirstLastPara="0" vert="horz" wrap="square" lIns="0" tIns="284480" rIns="0" bIns="284480" numCol="1" spcCol="1270" anchor="ctr" anchorCtr="0">
          <a:noAutofit/>
        </a:bodyPr>
        <a:lstStyle/>
        <a:p>
          <a:pPr lvl="0" algn="ctr" defTabSz="1244600">
            <a:lnSpc>
              <a:spcPct val="90000"/>
            </a:lnSpc>
            <a:spcBef>
              <a:spcPct val="0"/>
            </a:spcBef>
            <a:spcAft>
              <a:spcPct val="35000"/>
            </a:spcAft>
          </a:pPr>
          <a:r>
            <a:rPr lang="tk-TM" sz="2800" b="1" kern="1200" dirty="0" smtClean="0">
              <a:solidFill>
                <a:srgbClr val="002060"/>
              </a:solidFill>
              <a:latin typeface="Times New Roman" pitchFamily="18" charset="0"/>
              <a:cs typeface="Times New Roman" pitchFamily="18" charset="0"/>
            </a:rPr>
            <a:t>latynça</a:t>
          </a:r>
          <a:endParaRPr lang="ru-RU" sz="2800" b="1" kern="1200" dirty="0">
            <a:solidFill>
              <a:srgbClr val="002060"/>
            </a:solidFill>
            <a:latin typeface="Times New Roman" pitchFamily="18" charset="0"/>
            <a:cs typeface="Times New Roman" pitchFamily="18" charset="0"/>
          </a:endParaRPr>
        </a:p>
      </dsp:txBody>
      <dsp:txXfrm>
        <a:off x="2509454" y="1968228"/>
        <a:ext cx="2039309" cy="2921529"/>
      </dsp:txXfrm>
    </dsp:sp>
    <dsp:sp modelId="{0D6D8746-C065-4B26-B9FF-B3B0D60833EC}">
      <dsp:nvSpPr>
        <dsp:cNvPr id="0" name=""/>
        <dsp:cNvSpPr/>
      </dsp:nvSpPr>
      <dsp:spPr>
        <a:xfrm>
          <a:off x="277204" y="1926711"/>
          <a:ext cx="2049219" cy="3004566"/>
        </a:xfrm>
        <a:prstGeom prst="rect">
          <a:avLst/>
        </a:prstGeom>
        <a:solidFill>
          <a:schemeClr val="accent3">
            <a:lumMod val="40000"/>
            <a:lumOff val="6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0" tIns="284480" rIns="0" bIns="284480" numCol="1" spcCol="1270" anchor="ctr" anchorCtr="0">
          <a:noAutofit/>
        </a:bodyPr>
        <a:lstStyle/>
        <a:p>
          <a:pPr lvl="0" algn="ctr" defTabSz="1244600">
            <a:lnSpc>
              <a:spcPct val="90000"/>
            </a:lnSpc>
            <a:spcBef>
              <a:spcPct val="0"/>
            </a:spcBef>
            <a:spcAft>
              <a:spcPct val="35000"/>
            </a:spcAft>
          </a:pPr>
          <a:r>
            <a:rPr lang="ru-RU" sz="2800" b="1" kern="1200" dirty="0" err="1" smtClean="0">
              <a:solidFill>
                <a:schemeClr val="accent6">
                  <a:lumMod val="75000"/>
                </a:schemeClr>
              </a:solidFill>
              <a:latin typeface="Times New Roman" pitchFamily="18" charset="0"/>
              <a:cs typeface="Times New Roman" pitchFamily="18" charset="0"/>
            </a:rPr>
            <a:t>Integratio</a:t>
          </a:r>
          <a:endParaRPr lang="ru-RU" sz="500" b="1" kern="1200" dirty="0">
            <a:solidFill>
              <a:schemeClr val="accent6">
                <a:lumMod val="75000"/>
              </a:schemeClr>
            </a:solidFill>
          </a:endParaRPr>
        </a:p>
      </dsp:txBody>
      <dsp:txXfrm>
        <a:off x="277204" y="1926711"/>
        <a:ext cx="2049219" cy="300456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0D3DE9-C692-4303-B489-29BF7F35B4A8}">
      <dsp:nvSpPr>
        <dsp:cNvPr id="0" name=""/>
        <dsp:cNvSpPr/>
      </dsp:nvSpPr>
      <dsp:spPr>
        <a:xfrm>
          <a:off x="179512" y="260648"/>
          <a:ext cx="8858007" cy="1431882"/>
        </a:xfrm>
        <a:prstGeom prst="roundRect">
          <a:avLst>
            <a:gd name="adj" fmla="val 10000"/>
          </a:avLst>
        </a:prstGeom>
        <a:solidFill>
          <a:schemeClr val="accent3">
            <a:lumMod val="5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endParaRPr lang="ru-RU" sz="4000" b="1" kern="1200" dirty="0" smtClean="0">
            <a:solidFill>
              <a:srgbClr val="FFFF00"/>
            </a:solidFill>
            <a:latin typeface="Times New Roman" pitchFamily="18" charset="0"/>
            <a:cs typeface="Times New Roman" pitchFamily="18" charset="0"/>
          </a:endParaRPr>
        </a:p>
        <a:p>
          <a:pPr lvl="0" algn="ctr" defTabSz="1778000">
            <a:lnSpc>
              <a:spcPct val="90000"/>
            </a:lnSpc>
            <a:spcBef>
              <a:spcPct val="0"/>
            </a:spcBef>
            <a:spcAft>
              <a:spcPct val="35000"/>
            </a:spcAft>
          </a:pPr>
          <a:r>
            <a:rPr lang="ru-RU" sz="4000" b="1" kern="1200" dirty="0" smtClean="0">
              <a:solidFill>
                <a:srgbClr val="FFFF00"/>
              </a:solidFill>
              <a:latin typeface="Times New Roman" pitchFamily="18" charset="0"/>
              <a:cs typeface="Times New Roman" pitchFamily="18" charset="0"/>
            </a:rPr>
            <a:t>III.ХХ </a:t>
          </a:r>
          <a:r>
            <a:rPr lang="ru-RU" sz="4000" b="1" kern="1200" dirty="0" err="1" smtClean="0">
              <a:solidFill>
                <a:srgbClr val="FFFF00"/>
              </a:solidFill>
              <a:latin typeface="Times New Roman" pitchFamily="18" charset="0"/>
              <a:cs typeface="Times New Roman" pitchFamily="18" charset="0"/>
            </a:rPr>
            <a:t>asyrda</a:t>
          </a:r>
          <a:r>
            <a:rPr lang="ru-RU" sz="4000" b="1" kern="1200" dirty="0" smtClean="0">
              <a:solidFill>
                <a:srgbClr val="FFFF00"/>
              </a:solidFill>
              <a:latin typeface="Times New Roman" pitchFamily="18" charset="0"/>
              <a:cs typeface="Times New Roman" pitchFamily="18" charset="0"/>
            </a:rPr>
            <a:t> </a:t>
          </a:r>
          <a:r>
            <a:rPr lang="ru-RU" sz="4000" b="1" kern="1200" dirty="0" err="1" smtClean="0">
              <a:solidFill>
                <a:srgbClr val="FFFF00"/>
              </a:solidFill>
              <a:latin typeface="Times New Roman" pitchFamily="18" charset="0"/>
              <a:cs typeface="Times New Roman" pitchFamily="18" charset="0"/>
            </a:rPr>
            <a:t>Türkmenistanda</a:t>
          </a:r>
          <a:r>
            <a:rPr lang="ru-RU" sz="4000" b="1" kern="1200" dirty="0" smtClean="0">
              <a:solidFill>
                <a:srgbClr val="FFFF00"/>
              </a:solidFill>
              <a:latin typeface="Times New Roman" pitchFamily="18" charset="0"/>
              <a:cs typeface="Times New Roman" pitchFamily="18" charset="0"/>
            </a:rPr>
            <a:t> </a:t>
          </a:r>
          <a:r>
            <a:rPr lang="ru-RU" sz="4000" b="1" kern="1200" dirty="0" err="1" smtClean="0">
              <a:solidFill>
                <a:srgbClr val="FFFF00"/>
              </a:solidFill>
              <a:latin typeface="Times New Roman" pitchFamily="18" charset="0"/>
              <a:cs typeface="Times New Roman" pitchFamily="18" charset="0"/>
            </a:rPr>
            <a:t>filosofiýa</a:t>
          </a:r>
          <a:r>
            <a:rPr lang="ru-RU" sz="4000" b="1" kern="1200" dirty="0" smtClean="0">
              <a:solidFill>
                <a:srgbClr val="FFFF00"/>
              </a:solidFill>
              <a:latin typeface="Times New Roman" pitchFamily="18" charset="0"/>
              <a:cs typeface="Times New Roman" pitchFamily="18" charset="0"/>
            </a:rPr>
            <a:t> </a:t>
          </a:r>
          <a:r>
            <a:rPr lang="ru-RU" sz="4000" b="1" kern="1200" dirty="0" err="1" smtClean="0">
              <a:solidFill>
                <a:srgbClr val="FFFF00"/>
              </a:solidFill>
              <a:latin typeface="Times New Roman" pitchFamily="18" charset="0"/>
              <a:cs typeface="Times New Roman" pitchFamily="18" charset="0"/>
            </a:rPr>
            <a:t>ylmynyň</a:t>
          </a:r>
          <a:r>
            <a:rPr lang="ru-RU" sz="4000" b="1" kern="1200" dirty="0" smtClean="0">
              <a:solidFill>
                <a:srgbClr val="FFFF00"/>
              </a:solidFill>
              <a:latin typeface="Times New Roman" pitchFamily="18" charset="0"/>
              <a:cs typeface="Times New Roman" pitchFamily="18" charset="0"/>
            </a:rPr>
            <a:t> </a:t>
          </a:r>
          <a:r>
            <a:rPr lang="ru-RU" sz="4000" b="1" kern="1200" dirty="0" err="1" smtClean="0">
              <a:solidFill>
                <a:srgbClr val="FFFF00"/>
              </a:solidFill>
              <a:latin typeface="Times New Roman" pitchFamily="18" charset="0"/>
              <a:cs typeface="Times New Roman" pitchFamily="18" charset="0"/>
            </a:rPr>
            <a:t>ösüşi</a:t>
          </a:r>
          <a:r>
            <a:rPr lang="ru-RU" sz="4000" b="1" kern="1200" dirty="0" smtClean="0">
              <a:solidFill>
                <a:srgbClr val="FFFF00"/>
              </a:solidFill>
              <a:latin typeface="Times New Roman" pitchFamily="18" charset="0"/>
              <a:cs typeface="Times New Roman" pitchFamily="18" charset="0"/>
            </a:rPr>
            <a:t>.</a:t>
          </a:r>
          <a:r>
            <a:rPr lang="ru-RU" sz="4000" kern="1200" dirty="0" smtClean="0">
              <a:solidFill>
                <a:srgbClr val="FFFF00"/>
              </a:solidFill>
            </a:rPr>
            <a:t/>
          </a:r>
          <a:br>
            <a:rPr lang="ru-RU" sz="4000" kern="1200" dirty="0" smtClean="0">
              <a:solidFill>
                <a:srgbClr val="FFFF00"/>
              </a:solidFill>
            </a:rPr>
          </a:br>
          <a:endParaRPr lang="ru-RU" sz="4000" kern="1200" dirty="0"/>
        </a:p>
      </dsp:txBody>
      <dsp:txXfrm>
        <a:off x="221450" y="302586"/>
        <a:ext cx="8774131" cy="1348006"/>
      </dsp:txXfrm>
    </dsp:sp>
    <dsp:sp modelId="{5A89CBA0-8C93-4840-92AA-B124C6AB6B2B}">
      <dsp:nvSpPr>
        <dsp:cNvPr id="0" name=""/>
        <dsp:cNvSpPr/>
      </dsp:nvSpPr>
      <dsp:spPr>
        <a:xfrm rot="2540863">
          <a:off x="4912566" y="1833593"/>
          <a:ext cx="1070952" cy="487560"/>
        </a:xfrm>
        <a:prstGeom prst="leftRightArrow">
          <a:avLst>
            <a:gd name="adj1" fmla="val 60000"/>
            <a:gd name="adj2" fmla="val 50000"/>
          </a:avLst>
        </a:prstGeom>
        <a:solidFill>
          <a:srgbClr val="FF0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ru-RU" sz="2200" kern="1200"/>
        </a:p>
      </dsp:txBody>
      <dsp:txXfrm>
        <a:off x="5058834" y="1931105"/>
        <a:ext cx="778416" cy="292536"/>
      </dsp:txXfrm>
    </dsp:sp>
    <dsp:sp modelId="{CBD08192-B474-4C0D-A3E8-ECF6E53601F0}">
      <dsp:nvSpPr>
        <dsp:cNvPr id="0" name=""/>
        <dsp:cNvSpPr/>
      </dsp:nvSpPr>
      <dsp:spPr>
        <a:xfrm>
          <a:off x="5852817" y="1962952"/>
          <a:ext cx="2786062" cy="2834888"/>
        </a:xfrm>
        <a:prstGeom prst="roundRect">
          <a:avLst>
            <a:gd name="adj" fmla="val 10000"/>
          </a:avLst>
        </a:prstGeom>
        <a:solidFill>
          <a:schemeClr val="accent4">
            <a:lumMod val="40000"/>
            <a:lumOff val="6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ru-RU" sz="1800" kern="1200" dirty="0" smtClean="0">
              <a:solidFill>
                <a:schemeClr val="accent6">
                  <a:lumMod val="75000"/>
                </a:schemeClr>
              </a:solidFill>
              <a:latin typeface="Times New Roman" panose="02020603050405020304" pitchFamily="18" charset="0"/>
              <a:cs typeface="Times New Roman" panose="02020603050405020304" pitchFamily="18" charset="0"/>
            </a:rPr>
            <a:t>1917-nji </a:t>
          </a:r>
          <a:r>
            <a:rPr lang="ru-RU" sz="1800" kern="1200" dirty="0" err="1" smtClean="0">
              <a:solidFill>
                <a:schemeClr val="accent6">
                  <a:lumMod val="75000"/>
                </a:schemeClr>
              </a:solidFill>
              <a:latin typeface="Times New Roman" panose="02020603050405020304" pitchFamily="18" charset="0"/>
              <a:cs typeface="Times New Roman" panose="02020603050405020304" pitchFamily="18" charset="0"/>
            </a:rPr>
            <a:t>ýylda</a:t>
          </a:r>
          <a:r>
            <a:rPr lang="ru-RU" sz="1800" kern="12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kern="1200" dirty="0" err="1" smtClean="0">
              <a:solidFill>
                <a:schemeClr val="accent6">
                  <a:lumMod val="75000"/>
                </a:schemeClr>
              </a:solidFill>
              <a:latin typeface="Times New Roman" panose="02020603050405020304" pitchFamily="18" charset="0"/>
              <a:cs typeface="Times New Roman" panose="02020603050405020304" pitchFamily="18" charset="0"/>
            </a:rPr>
            <a:t>Russiýada</a:t>
          </a:r>
          <a:r>
            <a:rPr lang="ru-RU" sz="1800" kern="12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kern="1200" dirty="0" err="1" smtClean="0">
              <a:solidFill>
                <a:schemeClr val="accent6">
                  <a:lumMod val="75000"/>
                </a:schemeClr>
              </a:solidFill>
              <a:latin typeface="Times New Roman" panose="02020603050405020304" pitchFamily="18" charset="0"/>
              <a:cs typeface="Times New Roman" panose="02020603050405020304" pitchFamily="18" charset="0"/>
            </a:rPr>
            <a:t>bolşewikler</a:t>
          </a:r>
          <a:r>
            <a:rPr lang="ru-RU" sz="1800" kern="12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kern="1200" dirty="0" err="1" smtClean="0">
              <a:solidFill>
                <a:schemeClr val="accent6">
                  <a:lumMod val="75000"/>
                </a:schemeClr>
              </a:solidFill>
              <a:latin typeface="Times New Roman" panose="02020603050405020304" pitchFamily="18" charset="0"/>
              <a:cs typeface="Times New Roman" panose="02020603050405020304" pitchFamily="18" charset="0"/>
            </a:rPr>
            <a:t>ýurt</a:t>
          </a:r>
          <a:r>
            <a:rPr lang="ru-RU" sz="1800" kern="12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kern="1200" dirty="0" err="1" smtClean="0">
              <a:solidFill>
                <a:schemeClr val="accent6">
                  <a:lumMod val="75000"/>
                </a:schemeClr>
              </a:solidFill>
              <a:latin typeface="Times New Roman" panose="02020603050405020304" pitchFamily="18" charset="0"/>
              <a:cs typeface="Times New Roman" panose="02020603050405020304" pitchFamily="18" charset="0"/>
            </a:rPr>
            <a:t>başyna</a:t>
          </a:r>
          <a:r>
            <a:rPr lang="ru-RU" sz="1800" kern="12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kern="1200" dirty="0" err="1" smtClean="0">
              <a:solidFill>
                <a:schemeClr val="accent6">
                  <a:lumMod val="75000"/>
                </a:schemeClr>
              </a:solidFill>
              <a:latin typeface="Times New Roman" panose="02020603050405020304" pitchFamily="18" charset="0"/>
              <a:cs typeface="Times New Roman" panose="02020603050405020304" pitchFamily="18" charset="0"/>
            </a:rPr>
            <a:t>geçenlerinden</a:t>
          </a:r>
          <a:r>
            <a:rPr lang="ru-RU" sz="1800" kern="12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kern="1200" dirty="0" err="1" smtClean="0">
              <a:solidFill>
                <a:schemeClr val="accent6">
                  <a:lumMod val="75000"/>
                </a:schemeClr>
              </a:solidFill>
              <a:latin typeface="Times New Roman" panose="02020603050405020304" pitchFamily="18" charset="0"/>
              <a:cs typeface="Times New Roman" panose="02020603050405020304" pitchFamily="18" charset="0"/>
            </a:rPr>
            <a:t>soň</a:t>
          </a:r>
          <a:r>
            <a:rPr lang="ru-RU" sz="1800" kern="12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kern="1200" dirty="0" err="1" smtClean="0">
              <a:solidFill>
                <a:schemeClr val="accent6">
                  <a:lumMod val="75000"/>
                </a:schemeClr>
              </a:solidFill>
              <a:latin typeface="Times New Roman" panose="02020603050405020304" pitchFamily="18" charset="0"/>
              <a:cs typeface="Times New Roman" panose="02020603050405020304" pitchFamily="18" charset="0"/>
            </a:rPr>
            <a:t>bu</a:t>
          </a:r>
          <a:r>
            <a:rPr lang="ru-RU" sz="1800" kern="12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kern="1200" dirty="0" err="1" smtClean="0">
              <a:solidFill>
                <a:schemeClr val="accent6">
                  <a:lumMod val="75000"/>
                </a:schemeClr>
              </a:solidFill>
              <a:latin typeface="Times New Roman" panose="02020603050405020304" pitchFamily="18" charset="0"/>
              <a:cs typeface="Times New Roman" panose="02020603050405020304" pitchFamily="18" charset="0"/>
            </a:rPr>
            <a:t>ýerde</a:t>
          </a:r>
          <a:r>
            <a:rPr lang="ru-RU" sz="1800" kern="12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kern="1200" dirty="0" err="1" smtClean="0">
              <a:solidFill>
                <a:schemeClr val="accent6">
                  <a:lumMod val="75000"/>
                </a:schemeClr>
              </a:solidFill>
              <a:latin typeface="Times New Roman" panose="02020603050405020304" pitchFamily="18" charset="0"/>
              <a:cs typeface="Times New Roman" panose="02020603050405020304" pitchFamily="18" charset="0"/>
            </a:rPr>
            <a:t>hem</a:t>
          </a:r>
          <a:r>
            <a:rPr lang="ru-RU" sz="1800" kern="12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kern="1200" dirty="0" err="1" smtClean="0">
              <a:solidFill>
                <a:schemeClr val="accent6">
                  <a:lumMod val="75000"/>
                </a:schemeClr>
              </a:solidFill>
              <a:latin typeface="Times New Roman" panose="02020603050405020304" pitchFamily="18" charset="0"/>
              <a:cs typeface="Times New Roman" panose="02020603050405020304" pitchFamily="18" charset="0"/>
            </a:rPr>
            <a:t>marksizmiň</a:t>
          </a:r>
          <a:r>
            <a:rPr lang="ru-RU" sz="1800" kern="12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kern="1200" dirty="0" err="1" smtClean="0">
              <a:solidFill>
                <a:schemeClr val="accent6">
                  <a:lumMod val="75000"/>
                </a:schemeClr>
              </a:solidFill>
              <a:latin typeface="Times New Roman" panose="02020603050405020304" pitchFamily="18" charset="0"/>
              <a:cs typeface="Times New Roman" panose="02020603050405020304" pitchFamily="18" charset="0"/>
            </a:rPr>
            <a:t>täsiri</a:t>
          </a:r>
          <a:r>
            <a:rPr lang="ru-RU" sz="1800" kern="12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kern="1200" dirty="0" err="1" smtClean="0">
              <a:solidFill>
                <a:schemeClr val="accent6">
                  <a:lumMod val="75000"/>
                </a:schemeClr>
              </a:solidFill>
              <a:latin typeface="Times New Roman" panose="02020603050405020304" pitchFamily="18" charset="0"/>
              <a:cs typeface="Times New Roman" panose="02020603050405020304" pitchFamily="18" charset="0"/>
            </a:rPr>
            <a:t>duýlup</a:t>
          </a:r>
          <a:r>
            <a:rPr lang="ru-RU" sz="1800" kern="12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kern="1200" dirty="0" err="1" smtClean="0">
              <a:solidFill>
                <a:schemeClr val="accent6">
                  <a:lumMod val="75000"/>
                </a:schemeClr>
              </a:solidFill>
              <a:latin typeface="Times New Roman" panose="02020603050405020304" pitchFamily="18" charset="0"/>
              <a:cs typeface="Times New Roman" panose="02020603050405020304" pitchFamily="18" charset="0"/>
            </a:rPr>
            <a:t>başlandy</a:t>
          </a:r>
          <a:r>
            <a:rPr lang="ru-RU" sz="1800" kern="12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kern="1200" dirty="0" err="1" smtClean="0">
              <a:solidFill>
                <a:schemeClr val="accent6">
                  <a:lumMod val="75000"/>
                </a:schemeClr>
              </a:solidFill>
              <a:latin typeface="Times New Roman" panose="02020603050405020304" pitchFamily="18" charset="0"/>
              <a:cs typeface="Times New Roman" panose="02020603050405020304" pitchFamily="18" charset="0"/>
            </a:rPr>
            <a:t>Şol</a:t>
          </a:r>
          <a:r>
            <a:rPr lang="ru-RU" sz="1800" kern="12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kern="1200" dirty="0" err="1" smtClean="0">
              <a:solidFill>
                <a:schemeClr val="accent6">
                  <a:lumMod val="75000"/>
                </a:schemeClr>
              </a:solidFill>
              <a:latin typeface="Times New Roman" panose="02020603050405020304" pitchFamily="18" charset="0"/>
              <a:cs typeface="Times New Roman" panose="02020603050405020304" pitchFamily="18" charset="0"/>
            </a:rPr>
            <a:t>döwürde</a:t>
          </a:r>
          <a:r>
            <a:rPr lang="ru-RU" sz="1800" kern="12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kern="1200" dirty="0" err="1" smtClean="0">
              <a:solidFill>
                <a:schemeClr val="accent6">
                  <a:lumMod val="75000"/>
                </a:schemeClr>
              </a:solidFill>
              <a:latin typeface="Times New Roman" panose="02020603050405020304" pitchFamily="18" charset="0"/>
              <a:cs typeface="Times New Roman" panose="02020603050405020304" pitchFamily="18" charset="0"/>
            </a:rPr>
            <a:t>sowet</a:t>
          </a:r>
          <a:r>
            <a:rPr lang="ru-RU" sz="1800" kern="12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kern="1200" dirty="0" err="1" smtClean="0">
              <a:solidFill>
                <a:schemeClr val="accent6">
                  <a:lumMod val="75000"/>
                </a:schemeClr>
              </a:solidFill>
              <a:latin typeface="Times New Roman" panose="02020603050405020304" pitchFamily="18" charset="0"/>
              <a:cs typeface="Times New Roman" panose="02020603050405020304" pitchFamily="18" charset="0"/>
            </a:rPr>
            <a:t>döwletiniň</a:t>
          </a:r>
          <a:r>
            <a:rPr lang="ru-RU" sz="1800" kern="12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kern="1200" dirty="0" err="1" smtClean="0">
              <a:solidFill>
                <a:schemeClr val="accent6">
                  <a:lumMod val="75000"/>
                </a:schemeClr>
              </a:solidFill>
              <a:latin typeface="Times New Roman" panose="02020603050405020304" pitchFamily="18" charset="0"/>
              <a:cs typeface="Times New Roman" panose="02020603050405020304" pitchFamily="18" charset="0"/>
            </a:rPr>
            <a:t>düzüminde</a:t>
          </a:r>
          <a:r>
            <a:rPr lang="ru-RU" sz="1800" kern="12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kern="1200" dirty="0" err="1" smtClean="0">
              <a:solidFill>
                <a:schemeClr val="accent6">
                  <a:lumMod val="75000"/>
                </a:schemeClr>
              </a:solidFill>
              <a:latin typeface="Times New Roman" panose="02020603050405020304" pitchFamily="18" charset="0"/>
              <a:cs typeface="Times New Roman" panose="02020603050405020304" pitchFamily="18" charset="0"/>
            </a:rPr>
            <a:t>bolan</a:t>
          </a:r>
          <a:r>
            <a:rPr lang="ru-RU" sz="1800" kern="12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kern="1200" dirty="0" err="1" smtClean="0">
              <a:solidFill>
                <a:schemeClr val="accent6">
                  <a:lumMod val="75000"/>
                </a:schemeClr>
              </a:solidFill>
              <a:latin typeface="Times New Roman" panose="02020603050405020304" pitchFamily="18" charset="0"/>
              <a:cs typeface="Times New Roman" panose="02020603050405020304" pitchFamily="18" charset="0"/>
            </a:rPr>
            <a:t>Türkmenistanda</a:t>
          </a:r>
          <a:r>
            <a:rPr lang="ru-RU" sz="1800" kern="12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kern="1200" dirty="0" err="1" smtClean="0">
              <a:solidFill>
                <a:schemeClr val="accent6">
                  <a:lumMod val="75000"/>
                </a:schemeClr>
              </a:solidFill>
              <a:latin typeface="Times New Roman" panose="02020603050405020304" pitchFamily="18" charset="0"/>
              <a:cs typeface="Times New Roman" panose="02020603050405020304" pitchFamily="18" charset="0"/>
            </a:rPr>
            <a:t>filosofiýa</a:t>
          </a:r>
          <a:r>
            <a:rPr lang="ru-RU" sz="1800" kern="12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kern="1200" dirty="0" err="1" smtClean="0">
              <a:solidFill>
                <a:schemeClr val="accent6">
                  <a:lumMod val="75000"/>
                </a:schemeClr>
              </a:solidFill>
              <a:latin typeface="Times New Roman" panose="02020603050405020304" pitchFamily="18" charset="0"/>
              <a:cs typeface="Times New Roman" panose="02020603050405020304" pitchFamily="18" charset="0"/>
            </a:rPr>
            <a:t>ylmy</a:t>
          </a:r>
          <a:r>
            <a:rPr lang="ru-RU" sz="1800" kern="12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kern="1200" dirty="0" err="1" smtClean="0">
              <a:solidFill>
                <a:schemeClr val="accent6">
                  <a:lumMod val="75000"/>
                </a:schemeClr>
              </a:solidFill>
              <a:latin typeface="Times New Roman" panose="02020603050405020304" pitchFamily="18" charset="0"/>
              <a:cs typeface="Times New Roman" panose="02020603050405020304" pitchFamily="18" charset="0"/>
            </a:rPr>
            <a:t>marksizmiň</a:t>
          </a:r>
          <a:r>
            <a:rPr lang="ru-RU" sz="1800" kern="12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kern="1200" dirty="0" err="1" smtClean="0">
              <a:solidFill>
                <a:schemeClr val="accent6">
                  <a:lumMod val="75000"/>
                </a:schemeClr>
              </a:solidFill>
              <a:latin typeface="Times New Roman" panose="02020603050405020304" pitchFamily="18" charset="0"/>
              <a:cs typeface="Times New Roman" panose="02020603050405020304" pitchFamily="18" charset="0"/>
            </a:rPr>
            <a:t>täsiri</a:t>
          </a:r>
          <a:r>
            <a:rPr lang="ru-RU" sz="1800" kern="12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kern="1200" dirty="0" err="1" smtClean="0">
              <a:solidFill>
                <a:schemeClr val="accent6">
                  <a:lumMod val="75000"/>
                </a:schemeClr>
              </a:solidFill>
              <a:latin typeface="Times New Roman" panose="02020603050405020304" pitchFamily="18" charset="0"/>
              <a:cs typeface="Times New Roman" panose="02020603050405020304" pitchFamily="18" charset="0"/>
            </a:rPr>
            <a:t>bilen</a:t>
          </a:r>
          <a:r>
            <a:rPr lang="ru-RU" sz="1800" kern="12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kern="1200" dirty="0" err="1" smtClean="0">
              <a:solidFill>
                <a:schemeClr val="accent6">
                  <a:lumMod val="75000"/>
                </a:schemeClr>
              </a:solidFill>
              <a:latin typeface="Times New Roman" panose="02020603050405020304" pitchFamily="18" charset="0"/>
              <a:cs typeface="Times New Roman" panose="02020603050405020304" pitchFamily="18" charset="0"/>
            </a:rPr>
            <a:t>kemala</a:t>
          </a:r>
          <a:r>
            <a:rPr lang="ru-RU" sz="1800" kern="12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1800" kern="1200" dirty="0" err="1" smtClean="0">
              <a:solidFill>
                <a:schemeClr val="accent6">
                  <a:lumMod val="75000"/>
                </a:schemeClr>
              </a:solidFill>
              <a:latin typeface="Times New Roman" panose="02020603050405020304" pitchFamily="18" charset="0"/>
              <a:cs typeface="Times New Roman" panose="02020603050405020304" pitchFamily="18" charset="0"/>
            </a:rPr>
            <a:t>geldi</a:t>
          </a:r>
          <a:r>
            <a:rPr lang="ru-RU" sz="1800" kern="1200" dirty="0" smtClean="0">
              <a:solidFill>
                <a:schemeClr val="accent6">
                  <a:lumMod val="75000"/>
                </a:schemeClr>
              </a:solidFill>
              <a:latin typeface="Times New Roman" panose="02020603050405020304" pitchFamily="18" charset="0"/>
              <a:cs typeface="Times New Roman" panose="02020603050405020304" pitchFamily="18" charset="0"/>
            </a:rPr>
            <a:t>. </a:t>
          </a:r>
        </a:p>
      </dsp:txBody>
      <dsp:txXfrm>
        <a:off x="5934418" y="2044553"/>
        <a:ext cx="2622860" cy="2671686"/>
      </dsp:txXfrm>
    </dsp:sp>
    <dsp:sp modelId="{22A00A94-8A4F-48F9-8160-7D7D5492D365}">
      <dsp:nvSpPr>
        <dsp:cNvPr id="0" name=""/>
        <dsp:cNvSpPr/>
      </dsp:nvSpPr>
      <dsp:spPr>
        <a:xfrm rot="8219564">
          <a:off x="4618917" y="4261863"/>
          <a:ext cx="1393018" cy="487560"/>
        </a:xfrm>
        <a:prstGeom prst="leftRightArrow">
          <a:avLst>
            <a:gd name="adj1" fmla="val 60000"/>
            <a:gd name="adj2" fmla="val 50000"/>
          </a:avLst>
        </a:prstGeom>
        <a:solidFill>
          <a:srgbClr val="FF0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ru-RU" sz="2200" kern="1200"/>
        </a:p>
      </dsp:txBody>
      <dsp:txXfrm rot="10800000">
        <a:off x="4765185" y="4359375"/>
        <a:ext cx="1100482" cy="292536"/>
      </dsp:txXfrm>
    </dsp:sp>
    <dsp:sp modelId="{C6934A2E-3BFB-472F-A958-6F63F5ECD4DC}">
      <dsp:nvSpPr>
        <dsp:cNvPr id="0" name=""/>
        <dsp:cNvSpPr/>
      </dsp:nvSpPr>
      <dsp:spPr>
        <a:xfrm>
          <a:off x="827592" y="5166896"/>
          <a:ext cx="7512450" cy="1393031"/>
        </a:xfrm>
        <a:prstGeom prst="roundRect">
          <a:avLst>
            <a:gd name="adj" fmla="val 10000"/>
          </a:avLst>
        </a:prstGeom>
        <a:solidFill>
          <a:schemeClr val="accent3">
            <a:lumMod val="20000"/>
            <a:lumOff val="8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endParaRPr lang="en-US" sz="1800" kern="1200" dirty="0" smtClean="0">
            <a:latin typeface="Times New Roman" panose="02020603050405020304" pitchFamily="18" charset="0"/>
            <a:cs typeface="Times New Roman" panose="02020603050405020304" pitchFamily="18" charset="0"/>
          </a:endParaRPr>
        </a:p>
        <a:p>
          <a:pPr marL="0" marR="0" lvl="0" indent="0" algn="ctr" defTabSz="914400" eaLnBrk="1" fontAlgn="auto" latinLnBrk="0" hangingPunct="1">
            <a:lnSpc>
              <a:spcPct val="100000"/>
            </a:lnSpc>
            <a:spcBef>
              <a:spcPct val="0"/>
            </a:spcBef>
            <a:spcAft>
              <a:spcPts val="0"/>
            </a:spcAft>
            <a:buClrTx/>
            <a:buSzTx/>
            <a:buFontTx/>
            <a:buNone/>
            <a:tabLst/>
            <a:defRPr/>
          </a:pPr>
          <a:r>
            <a:rPr lang="ru-RU" sz="1800" kern="1200" dirty="0" smtClean="0">
              <a:solidFill>
                <a:srgbClr val="00B050"/>
              </a:solidFill>
              <a:latin typeface="Times New Roman" panose="02020603050405020304" pitchFamily="18" charset="0"/>
              <a:cs typeface="Times New Roman" panose="02020603050405020304" pitchFamily="18" charset="0"/>
            </a:rPr>
            <a:t>1951-nji </a:t>
          </a:r>
          <a:r>
            <a:rPr lang="ru-RU" sz="1800" kern="1200" dirty="0" err="1" smtClean="0">
              <a:solidFill>
                <a:srgbClr val="00B050"/>
              </a:solidFill>
              <a:latin typeface="Times New Roman" panose="02020603050405020304" pitchFamily="18" charset="0"/>
              <a:cs typeface="Times New Roman" panose="02020603050405020304" pitchFamily="18" charset="0"/>
            </a:rPr>
            <a:t>ýylda</a:t>
          </a:r>
          <a:r>
            <a:rPr lang="ru-RU" sz="1800" kern="1200" dirty="0" smtClean="0">
              <a:solidFill>
                <a:srgbClr val="00B050"/>
              </a:solidFill>
              <a:latin typeface="Times New Roman" panose="02020603050405020304" pitchFamily="18" charset="0"/>
              <a:cs typeface="Times New Roman" panose="02020603050405020304" pitchFamily="18" charset="0"/>
            </a:rPr>
            <a:t> </a:t>
          </a:r>
          <a:r>
            <a:rPr lang="ru-RU" sz="1800" kern="1200" dirty="0" err="1" smtClean="0">
              <a:solidFill>
                <a:srgbClr val="00B050"/>
              </a:solidFill>
              <a:latin typeface="Times New Roman" panose="02020603050405020304" pitchFamily="18" charset="0"/>
              <a:cs typeface="Times New Roman" panose="02020603050405020304" pitchFamily="18" charset="0"/>
            </a:rPr>
            <a:t>döredilen</a:t>
          </a:r>
          <a:r>
            <a:rPr lang="ru-RU" sz="1800" kern="1200" dirty="0" smtClean="0">
              <a:solidFill>
                <a:srgbClr val="00B050"/>
              </a:solidFill>
              <a:latin typeface="Times New Roman" panose="02020603050405020304" pitchFamily="18" charset="0"/>
              <a:cs typeface="Times New Roman" panose="02020603050405020304" pitchFamily="18" charset="0"/>
            </a:rPr>
            <a:t> </a:t>
          </a:r>
          <a:r>
            <a:rPr lang="ru-RU" sz="1800" kern="1200" dirty="0" err="1" smtClean="0">
              <a:solidFill>
                <a:srgbClr val="00B050"/>
              </a:solidFill>
              <a:latin typeface="Times New Roman" panose="02020603050405020304" pitchFamily="18" charset="0"/>
              <a:cs typeface="Times New Roman" panose="02020603050405020304" pitchFamily="18" charset="0"/>
            </a:rPr>
            <a:t>Türkmenistanyň</a:t>
          </a:r>
          <a:r>
            <a:rPr lang="ru-RU" sz="1800" kern="1200" dirty="0" smtClean="0">
              <a:solidFill>
                <a:srgbClr val="00B050"/>
              </a:solidFill>
              <a:latin typeface="Times New Roman" panose="02020603050405020304" pitchFamily="18" charset="0"/>
              <a:cs typeface="Times New Roman" panose="02020603050405020304" pitchFamily="18" charset="0"/>
            </a:rPr>
            <a:t> </a:t>
          </a:r>
          <a:r>
            <a:rPr lang="ru-RU" sz="1800" kern="1200" dirty="0" err="1" smtClean="0">
              <a:solidFill>
                <a:srgbClr val="00B050"/>
              </a:solidFill>
              <a:latin typeface="Times New Roman" panose="02020603050405020304" pitchFamily="18" charset="0"/>
              <a:cs typeface="Times New Roman" panose="02020603050405020304" pitchFamily="18" charset="0"/>
            </a:rPr>
            <a:t>Ylymlar</a:t>
          </a:r>
          <a:r>
            <a:rPr lang="ru-RU" sz="1800" kern="1200" dirty="0" smtClean="0">
              <a:solidFill>
                <a:srgbClr val="00B050"/>
              </a:solidFill>
              <a:latin typeface="Times New Roman" panose="02020603050405020304" pitchFamily="18" charset="0"/>
              <a:cs typeface="Times New Roman" panose="02020603050405020304" pitchFamily="18" charset="0"/>
            </a:rPr>
            <a:t> </a:t>
          </a:r>
          <a:r>
            <a:rPr lang="ru-RU" sz="1800" kern="1200" dirty="0" err="1" smtClean="0">
              <a:solidFill>
                <a:srgbClr val="00B050"/>
              </a:solidFill>
              <a:latin typeface="Times New Roman" panose="02020603050405020304" pitchFamily="18" charset="0"/>
              <a:cs typeface="Times New Roman" panose="02020603050405020304" pitchFamily="18" charset="0"/>
            </a:rPr>
            <a:t>akademiýasynyň</a:t>
          </a:r>
          <a:r>
            <a:rPr lang="ru-RU" sz="1800" kern="1200" dirty="0" smtClean="0">
              <a:solidFill>
                <a:srgbClr val="00B050"/>
              </a:solidFill>
              <a:latin typeface="Times New Roman" panose="02020603050405020304" pitchFamily="18" charset="0"/>
              <a:cs typeface="Times New Roman" panose="02020603050405020304" pitchFamily="18" charset="0"/>
            </a:rPr>
            <a:t> </a:t>
          </a:r>
          <a:r>
            <a:rPr lang="ru-RU" sz="1800" kern="1200" dirty="0" err="1" smtClean="0">
              <a:solidFill>
                <a:srgbClr val="00B050"/>
              </a:solidFill>
              <a:latin typeface="Times New Roman" panose="02020603050405020304" pitchFamily="18" charset="0"/>
              <a:cs typeface="Times New Roman" panose="02020603050405020304" pitchFamily="18" charset="0"/>
            </a:rPr>
            <a:t>ilki</a:t>
          </a:r>
          <a:r>
            <a:rPr lang="ru-RU" sz="1800" kern="1200" dirty="0" smtClean="0">
              <a:solidFill>
                <a:srgbClr val="00B050"/>
              </a:solidFill>
              <a:latin typeface="Times New Roman" panose="02020603050405020304" pitchFamily="18" charset="0"/>
              <a:cs typeface="Times New Roman" panose="02020603050405020304" pitchFamily="18" charset="0"/>
            </a:rPr>
            <a:t> </a:t>
          </a:r>
          <a:r>
            <a:rPr lang="ru-RU" sz="1800" kern="1200" dirty="0" err="1" smtClean="0">
              <a:solidFill>
                <a:srgbClr val="00B050"/>
              </a:solidFill>
              <a:latin typeface="Times New Roman" panose="02020603050405020304" pitchFamily="18" charset="0"/>
              <a:cs typeface="Times New Roman" panose="02020603050405020304" pitchFamily="18" charset="0"/>
            </a:rPr>
            <a:t>Filosofiýa</a:t>
          </a:r>
          <a:r>
            <a:rPr lang="ru-RU" sz="1800" kern="1200" dirty="0" smtClean="0">
              <a:solidFill>
                <a:srgbClr val="00B050"/>
              </a:solidFill>
              <a:latin typeface="Times New Roman" panose="02020603050405020304" pitchFamily="18" charset="0"/>
              <a:cs typeface="Times New Roman" panose="02020603050405020304" pitchFamily="18" charset="0"/>
            </a:rPr>
            <a:t> </a:t>
          </a:r>
          <a:r>
            <a:rPr lang="ru-RU" sz="1800" kern="1200" dirty="0" err="1" smtClean="0">
              <a:solidFill>
                <a:srgbClr val="00B050"/>
              </a:solidFill>
              <a:latin typeface="Times New Roman" panose="02020603050405020304" pitchFamily="18" charset="0"/>
              <a:cs typeface="Times New Roman" panose="02020603050405020304" pitchFamily="18" charset="0"/>
            </a:rPr>
            <a:t>we</a:t>
          </a:r>
          <a:r>
            <a:rPr lang="ru-RU" sz="1800" kern="1200" dirty="0" smtClean="0">
              <a:solidFill>
                <a:srgbClr val="00B050"/>
              </a:solidFill>
              <a:latin typeface="Times New Roman" panose="02020603050405020304" pitchFamily="18" charset="0"/>
              <a:cs typeface="Times New Roman" panose="02020603050405020304" pitchFamily="18" charset="0"/>
            </a:rPr>
            <a:t> </a:t>
          </a:r>
          <a:r>
            <a:rPr lang="ru-RU" sz="1800" kern="1200" dirty="0" err="1" smtClean="0">
              <a:solidFill>
                <a:srgbClr val="00B050"/>
              </a:solidFill>
              <a:latin typeface="Times New Roman" panose="02020603050405020304" pitchFamily="18" charset="0"/>
              <a:cs typeface="Times New Roman" panose="02020603050405020304" pitchFamily="18" charset="0"/>
            </a:rPr>
            <a:t>hukuk</a:t>
          </a:r>
          <a:r>
            <a:rPr lang="ru-RU" sz="1800" kern="1200" dirty="0" smtClean="0">
              <a:solidFill>
                <a:srgbClr val="00B050"/>
              </a:solidFill>
              <a:latin typeface="Times New Roman" panose="02020603050405020304" pitchFamily="18" charset="0"/>
              <a:cs typeface="Times New Roman" panose="02020603050405020304" pitchFamily="18" charset="0"/>
            </a:rPr>
            <a:t> </a:t>
          </a:r>
          <a:r>
            <a:rPr lang="ru-RU" sz="1800" kern="1200" dirty="0" err="1" smtClean="0">
              <a:solidFill>
                <a:srgbClr val="00B050"/>
              </a:solidFill>
              <a:latin typeface="Times New Roman" panose="02020603050405020304" pitchFamily="18" charset="0"/>
              <a:cs typeface="Times New Roman" panose="02020603050405020304" pitchFamily="18" charset="0"/>
            </a:rPr>
            <a:t>bölüminiň</a:t>
          </a:r>
          <a:r>
            <a:rPr lang="ru-RU" sz="1800" kern="1200" dirty="0" smtClean="0">
              <a:solidFill>
                <a:srgbClr val="00B050"/>
              </a:solidFill>
              <a:latin typeface="Times New Roman" panose="02020603050405020304" pitchFamily="18" charset="0"/>
              <a:cs typeface="Times New Roman" panose="02020603050405020304" pitchFamily="18" charset="0"/>
            </a:rPr>
            <a:t>, </a:t>
          </a:r>
          <a:r>
            <a:rPr lang="ru-RU" sz="1800" kern="1200" dirty="0" err="1" smtClean="0">
              <a:solidFill>
                <a:srgbClr val="00B050"/>
              </a:solidFill>
              <a:latin typeface="Times New Roman" panose="02020603050405020304" pitchFamily="18" charset="0"/>
              <a:cs typeface="Times New Roman" panose="02020603050405020304" pitchFamily="18" charset="0"/>
            </a:rPr>
            <a:t>soňra</a:t>
          </a:r>
          <a:r>
            <a:rPr lang="ru-RU" sz="1800" kern="1200" dirty="0" smtClean="0">
              <a:solidFill>
                <a:srgbClr val="00B050"/>
              </a:solidFill>
              <a:latin typeface="Times New Roman" panose="02020603050405020304" pitchFamily="18" charset="0"/>
              <a:cs typeface="Times New Roman" panose="02020603050405020304" pitchFamily="18" charset="0"/>
            </a:rPr>
            <a:t> </a:t>
          </a:r>
          <a:r>
            <a:rPr lang="ru-RU" sz="1800" kern="1200" dirty="0" err="1" smtClean="0">
              <a:solidFill>
                <a:srgbClr val="00B050"/>
              </a:solidFill>
              <a:latin typeface="Times New Roman" panose="02020603050405020304" pitchFamily="18" charset="0"/>
              <a:cs typeface="Times New Roman" panose="02020603050405020304" pitchFamily="18" charset="0"/>
            </a:rPr>
            <a:t>bolsa</a:t>
          </a:r>
          <a:r>
            <a:rPr lang="ru-RU" sz="1800" kern="1200" dirty="0" smtClean="0">
              <a:solidFill>
                <a:srgbClr val="00B050"/>
              </a:solidFill>
              <a:latin typeface="Times New Roman" panose="02020603050405020304" pitchFamily="18" charset="0"/>
              <a:cs typeface="Times New Roman" panose="02020603050405020304" pitchFamily="18" charset="0"/>
            </a:rPr>
            <a:t> </a:t>
          </a:r>
          <a:r>
            <a:rPr lang="ru-RU" sz="1800" kern="1200" dirty="0" err="1" smtClean="0">
              <a:solidFill>
                <a:srgbClr val="00B050"/>
              </a:solidFill>
              <a:latin typeface="Times New Roman" panose="02020603050405020304" pitchFamily="18" charset="0"/>
              <a:cs typeface="Times New Roman" panose="02020603050405020304" pitchFamily="18" charset="0"/>
            </a:rPr>
            <a:t>institutynyň</a:t>
          </a:r>
          <a:r>
            <a:rPr lang="ru-RU" sz="1800" kern="1200" dirty="0" smtClean="0">
              <a:solidFill>
                <a:srgbClr val="00B050"/>
              </a:solidFill>
              <a:latin typeface="Times New Roman" panose="02020603050405020304" pitchFamily="18" charset="0"/>
              <a:cs typeface="Times New Roman" panose="02020603050405020304" pitchFamily="18" charset="0"/>
            </a:rPr>
            <a:t>, </a:t>
          </a:r>
          <a:r>
            <a:rPr lang="ru-RU" sz="1800" kern="1200" dirty="0" err="1" smtClean="0">
              <a:solidFill>
                <a:srgbClr val="00B050"/>
              </a:solidFill>
              <a:latin typeface="Times New Roman" panose="02020603050405020304" pitchFamily="18" charset="0"/>
              <a:cs typeface="Times New Roman" panose="02020603050405020304" pitchFamily="18" charset="0"/>
            </a:rPr>
            <a:t>ýokary</a:t>
          </a:r>
          <a:r>
            <a:rPr lang="ru-RU" sz="1800" kern="1200" dirty="0" smtClean="0">
              <a:solidFill>
                <a:srgbClr val="00B050"/>
              </a:solidFill>
              <a:latin typeface="Times New Roman" panose="02020603050405020304" pitchFamily="18" charset="0"/>
              <a:cs typeface="Times New Roman" panose="02020603050405020304" pitchFamily="18" charset="0"/>
            </a:rPr>
            <a:t> </a:t>
          </a:r>
          <a:r>
            <a:rPr lang="ru-RU" sz="1800" kern="1200" dirty="0" err="1" smtClean="0">
              <a:solidFill>
                <a:srgbClr val="00B050"/>
              </a:solidFill>
              <a:latin typeface="Times New Roman" panose="02020603050405020304" pitchFamily="18" charset="0"/>
              <a:cs typeface="Times New Roman" panose="02020603050405020304" pitchFamily="18" charset="0"/>
            </a:rPr>
            <a:t>okuw</a:t>
          </a:r>
          <a:r>
            <a:rPr lang="ru-RU" sz="1800" kern="1200" dirty="0" smtClean="0">
              <a:solidFill>
                <a:srgbClr val="00B050"/>
              </a:solidFill>
              <a:latin typeface="Times New Roman" panose="02020603050405020304" pitchFamily="18" charset="0"/>
              <a:cs typeface="Times New Roman" panose="02020603050405020304" pitchFamily="18" charset="0"/>
            </a:rPr>
            <a:t> </a:t>
          </a:r>
          <a:r>
            <a:rPr lang="ru-RU" sz="1800" kern="1200" dirty="0" err="1" smtClean="0">
              <a:solidFill>
                <a:srgbClr val="00B050"/>
              </a:solidFill>
              <a:latin typeface="Times New Roman" panose="02020603050405020304" pitchFamily="18" charset="0"/>
              <a:cs typeface="Times New Roman" panose="02020603050405020304" pitchFamily="18" charset="0"/>
            </a:rPr>
            <a:t>mekdeplerinde</a:t>
          </a:r>
          <a:r>
            <a:rPr lang="ru-RU" sz="1800" kern="1200" dirty="0" smtClean="0">
              <a:solidFill>
                <a:srgbClr val="00B050"/>
              </a:solidFill>
              <a:latin typeface="Times New Roman" panose="02020603050405020304" pitchFamily="18" charset="0"/>
              <a:cs typeface="Times New Roman" panose="02020603050405020304" pitchFamily="18" charset="0"/>
            </a:rPr>
            <a:t> </a:t>
          </a:r>
          <a:r>
            <a:rPr lang="ru-RU" sz="1800" kern="1200" dirty="0" err="1" smtClean="0">
              <a:solidFill>
                <a:srgbClr val="00B050"/>
              </a:solidFill>
              <a:latin typeface="Times New Roman" panose="02020603050405020304" pitchFamily="18" charset="0"/>
              <a:cs typeface="Times New Roman" panose="02020603050405020304" pitchFamily="18" charset="0"/>
            </a:rPr>
            <a:t>jemgyýeti</a:t>
          </a:r>
          <a:r>
            <a:rPr lang="ru-RU" sz="1800" kern="1200" dirty="0" smtClean="0">
              <a:solidFill>
                <a:srgbClr val="00B050"/>
              </a:solidFill>
              <a:latin typeface="Times New Roman" panose="02020603050405020304" pitchFamily="18" charset="0"/>
              <a:cs typeface="Times New Roman" panose="02020603050405020304" pitchFamily="18" charset="0"/>
            </a:rPr>
            <a:t> </a:t>
          </a:r>
          <a:r>
            <a:rPr lang="ru-RU" sz="1800" kern="1200" dirty="0" err="1" smtClean="0">
              <a:solidFill>
                <a:srgbClr val="00B050"/>
              </a:solidFill>
              <a:latin typeface="Times New Roman" panose="02020603050405020304" pitchFamily="18" charset="0"/>
              <a:cs typeface="Times New Roman" panose="02020603050405020304" pitchFamily="18" charset="0"/>
            </a:rPr>
            <a:t>öwreniş</a:t>
          </a:r>
          <a:r>
            <a:rPr lang="ru-RU" sz="1800" kern="1200" dirty="0" smtClean="0">
              <a:solidFill>
                <a:srgbClr val="00B050"/>
              </a:solidFill>
              <a:latin typeface="Times New Roman" panose="02020603050405020304" pitchFamily="18" charset="0"/>
              <a:cs typeface="Times New Roman" panose="02020603050405020304" pitchFamily="18" charset="0"/>
            </a:rPr>
            <a:t> </a:t>
          </a:r>
          <a:r>
            <a:rPr lang="ru-RU" sz="1800" kern="1200" dirty="0" err="1" smtClean="0">
              <a:solidFill>
                <a:srgbClr val="00B050"/>
              </a:solidFill>
              <a:latin typeface="Times New Roman" panose="02020603050405020304" pitchFamily="18" charset="0"/>
              <a:cs typeface="Times New Roman" panose="02020603050405020304" pitchFamily="18" charset="0"/>
            </a:rPr>
            <a:t>ylymlary</a:t>
          </a:r>
          <a:r>
            <a:rPr lang="ru-RU" sz="1800" kern="1200" dirty="0" smtClean="0">
              <a:solidFill>
                <a:srgbClr val="00B050"/>
              </a:solidFill>
              <a:latin typeface="Times New Roman" panose="02020603050405020304" pitchFamily="18" charset="0"/>
              <a:cs typeface="Times New Roman" panose="02020603050405020304" pitchFamily="18" charset="0"/>
            </a:rPr>
            <a:t> </a:t>
          </a:r>
          <a:r>
            <a:rPr lang="ru-RU" sz="1800" kern="1200" dirty="0" err="1" smtClean="0">
              <a:solidFill>
                <a:srgbClr val="00B050"/>
              </a:solidFill>
              <a:latin typeface="Times New Roman" panose="02020603050405020304" pitchFamily="18" charset="0"/>
              <a:cs typeface="Times New Roman" panose="02020603050405020304" pitchFamily="18" charset="0"/>
            </a:rPr>
            <a:t>kafedralarynyň</a:t>
          </a:r>
          <a:r>
            <a:rPr lang="ru-RU" sz="1800" kern="1200" dirty="0" smtClean="0">
              <a:solidFill>
                <a:srgbClr val="00B050"/>
              </a:solidFill>
              <a:latin typeface="Times New Roman" panose="02020603050405020304" pitchFamily="18" charset="0"/>
              <a:cs typeface="Times New Roman" panose="02020603050405020304" pitchFamily="18" charset="0"/>
            </a:rPr>
            <a:t> </a:t>
          </a:r>
          <a:r>
            <a:rPr lang="ru-RU" sz="1800" kern="1200" dirty="0" err="1" smtClean="0">
              <a:solidFill>
                <a:srgbClr val="00B050"/>
              </a:solidFill>
              <a:latin typeface="Times New Roman" panose="02020603050405020304" pitchFamily="18" charset="0"/>
              <a:cs typeface="Times New Roman" panose="02020603050405020304" pitchFamily="18" charset="0"/>
            </a:rPr>
            <a:t>döreilmegi</a:t>
          </a:r>
          <a:r>
            <a:rPr lang="ru-RU" sz="1800" kern="1200" dirty="0" smtClean="0">
              <a:solidFill>
                <a:srgbClr val="00B050"/>
              </a:solidFill>
              <a:latin typeface="Times New Roman" panose="02020603050405020304" pitchFamily="18" charset="0"/>
              <a:cs typeface="Times New Roman" panose="02020603050405020304" pitchFamily="18" charset="0"/>
            </a:rPr>
            <a:t> </a:t>
          </a:r>
          <a:r>
            <a:rPr lang="ru-RU" sz="1800" kern="1200" dirty="0" err="1" smtClean="0">
              <a:solidFill>
                <a:srgbClr val="00B050"/>
              </a:solidFill>
              <a:latin typeface="Times New Roman" panose="02020603050405020304" pitchFamily="18" charset="0"/>
              <a:cs typeface="Times New Roman" panose="02020603050405020304" pitchFamily="18" charset="0"/>
            </a:rPr>
            <a:t>marksistik</a:t>
          </a:r>
          <a:r>
            <a:rPr lang="ru-RU" sz="1800" kern="1200" dirty="0" smtClean="0">
              <a:solidFill>
                <a:srgbClr val="00B050"/>
              </a:solidFill>
              <a:latin typeface="Times New Roman" panose="02020603050405020304" pitchFamily="18" charset="0"/>
              <a:cs typeface="Times New Roman" panose="02020603050405020304" pitchFamily="18" charset="0"/>
            </a:rPr>
            <a:t> </a:t>
          </a:r>
          <a:r>
            <a:rPr lang="ru-RU" sz="1800" kern="1200" dirty="0" err="1" smtClean="0">
              <a:solidFill>
                <a:srgbClr val="00B050"/>
              </a:solidFill>
              <a:latin typeface="Times New Roman" panose="02020603050405020304" pitchFamily="18" charset="0"/>
              <a:cs typeface="Times New Roman" panose="02020603050405020304" pitchFamily="18" charset="0"/>
            </a:rPr>
            <a:t>filosofiýanyň</a:t>
          </a:r>
          <a:r>
            <a:rPr lang="ru-RU" sz="1800" kern="1200" dirty="0" smtClean="0">
              <a:solidFill>
                <a:srgbClr val="00B050"/>
              </a:solidFill>
              <a:latin typeface="Times New Roman" panose="02020603050405020304" pitchFamily="18" charset="0"/>
              <a:cs typeface="Times New Roman" panose="02020603050405020304" pitchFamily="18" charset="0"/>
            </a:rPr>
            <a:t> </a:t>
          </a:r>
          <a:r>
            <a:rPr lang="ru-RU" sz="1800" kern="1200" dirty="0" err="1" smtClean="0">
              <a:solidFill>
                <a:srgbClr val="00B050"/>
              </a:solidFill>
              <a:latin typeface="Times New Roman" panose="02020603050405020304" pitchFamily="18" charset="0"/>
              <a:cs typeface="Times New Roman" panose="02020603050405020304" pitchFamily="18" charset="0"/>
            </a:rPr>
            <a:t>jemgyýetiň</a:t>
          </a:r>
          <a:r>
            <a:rPr lang="ru-RU" sz="1800" kern="1200" dirty="0" smtClean="0">
              <a:solidFill>
                <a:srgbClr val="00B050"/>
              </a:solidFill>
              <a:latin typeface="Times New Roman" panose="02020603050405020304" pitchFamily="18" charset="0"/>
              <a:cs typeface="Times New Roman" panose="02020603050405020304" pitchFamily="18" charset="0"/>
            </a:rPr>
            <a:t> </a:t>
          </a:r>
          <a:r>
            <a:rPr lang="ru-RU" sz="1800" kern="1200" dirty="0" err="1" smtClean="0">
              <a:solidFill>
                <a:srgbClr val="00B050"/>
              </a:solidFill>
              <a:latin typeface="Times New Roman" panose="02020603050405020304" pitchFamily="18" charset="0"/>
              <a:cs typeface="Times New Roman" panose="02020603050405020304" pitchFamily="18" charset="0"/>
            </a:rPr>
            <a:t>ruhy</a:t>
          </a:r>
          <a:r>
            <a:rPr lang="ru-RU" sz="1800" kern="1200" dirty="0" smtClean="0">
              <a:solidFill>
                <a:srgbClr val="00B050"/>
              </a:solidFill>
              <a:latin typeface="Times New Roman" panose="02020603050405020304" pitchFamily="18" charset="0"/>
              <a:cs typeface="Times New Roman" panose="02020603050405020304" pitchFamily="18" charset="0"/>
            </a:rPr>
            <a:t> </a:t>
          </a:r>
          <a:r>
            <a:rPr lang="ru-RU" sz="1800" kern="1200" dirty="0" err="1" smtClean="0">
              <a:solidFill>
                <a:srgbClr val="00B050"/>
              </a:solidFill>
              <a:latin typeface="Times New Roman" panose="02020603050405020304" pitchFamily="18" charset="0"/>
              <a:cs typeface="Times New Roman" panose="02020603050405020304" pitchFamily="18" charset="0"/>
            </a:rPr>
            <a:t>dünýäsine</a:t>
          </a:r>
          <a:r>
            <a:rPr lang="ru-RU" sz="1800" kern="1200" dirty="0" smtClean="0">
              <a:solidFill>
                <a:srgbClr val="00B050"/>
              </a:solidFill>
              <a:latin typeface="Times New Roman" panose="02020603050405020304" pitchFamily="18" charset="0"/>
              <a:cs typeface="Times New Roman" panose="02020603050405020304" pitchFamily="18" charset="0"/>
            </a:rPr>
            <a:t> </a:t>
          </a:r>
          <a:r>
            <a:rPr lang="ru-RU" sz="1800" kern="1200" dirty="0" err="1" smtClean="0">
              <a:solidFill>
                <a:srgbClr val="00B050"/>
              </a:solidFill>
              <a:latin typeface="Times New Roman" panose="02020603050405020304" pitchFamily="18" charset="0"/>
              <a:cs typeface="Times New Roman" panose="02020603050405020304" pitchFamily="18" charset="0"/>
            </a:rPr>
            <a:t>ornaşmagynyň</a:t>
          </a:r>
          <a:r>
            <a:rPr lang="ru-RU" sz="1800" kern="1200" dirty="0" smtClean="0">
              <a:solidFill>
                <a:srgbClr val="00B050"/>
              </a:solidFill>
              <a:latin typeface="Times New Roman" panose="02020603050405020304" pitchFamily="18" charset="0"/>
              <a:cs typeface="Times New Roman" panose="02020603050405020304" pitchFamily="18" charset="0"/>
            </a:rPr>
            <a:t> </a:t>
          </a:r>
          <a:r>
            <a:rPr lang="ru-RU" sz="1800" kern="1200" dirty="0" err="1" smtClean="0">
              <a:solidFill>
                <a:srgbClr val="00B050"/>
              </a:solidFill>
              <a:latin typeface="Times New Roman" panose="02020603050405020304" pitchFamily="18" charset="0"/>
              <a:cs typeface="Times New Roman" panose="02020603050405020304" pitchFamily="18" charset="0"/>
            </a:rPr>
            <a:t>esasy</a:t>
          </a:r>
          <a:r>
            <a:rPr lang="ru-RU" sz="1800" kern="1200" dirty="0" smtClean="0">
              <a:solidFill>
                <a:srgbClr val="00B050"/>
              </a:solidFill>
              <a:latin typeface="Times New Roman" panose="02020603050405020304" pitchFamily="18" charset="0"/>
              <a:cs typeface="Times New Roman" panose="02020603050405020304" pitchFamily="18" charset="0"/>
            </a:rPr>
            <a:t> </a:t>
          </a:r>
          <a:r>
            <a:rPr lang="ru-RU" sz="1800" kern="1200" dirty="0" err="1" smtClean="0">
              <a:solidFill>
                <a:srgbClr val="00B050"/>
              </a:solidFill>
              <a:latin typeface="Times New Roman" panose="02020603050405020304" pitchFamily="18" charset="0"/>
              <a:cs typeface="Times New Roman" panose="02020603050405020304" pitchFamily="18" charset="0"/>
            </a:rPr>
            <a:t>şerti</a:t>
          </a:r>
          <a:r>
            <a:rPr lang="ru-RU" sz="1800" kern="1200" dirty="0" smtClean="0">
              <a:solidFill>
                <a:srgbClr val="00B050"/>
              </a:solidFill>
              <a:latin typeface="Times New Roman" panose="02020603050405020304" pitchFamily="18" charset="0"/>
              <a:cs typeface="Times New Roman" panose="02020603050405020304" pitchFamily="18" charset="0"/>
            </a:rPr>
            <a:t> </a:t>
          </a:r>
          <a:r>
            <a:rPr lang="ru-RU" sz="1800" kern="1200" dirty="0" err="1" smtClean="0">
              <a:solidFill>
                <a:srgbClr val="00B050"/>
              </a:solidFill>
              <a:latin typeface="Times New Roman" panose="02020603050405020304" pitchFamily="18" charset="0"/>
              <a:cs typeface="Times New Roman" panose="02020603050405020304" pitchFamily="18" charset="0"/>
            </a:rPr>
            <a:t>boldy</a:t>
          </a:r>
          <a:r>
            <a:rPr lang="ru-RU" sz="1800" kern="1200" dirty="0" smtClean="0">
              <a:solidFill>
                <a:srgbClr val="00B050"/>
              </a:solidFill>
              <a:latin typeface="Times New Roman" panose="02020603050405020304" pitchFamily="18" charset="0"/>
              <a:cs typeface="Times New Roman" panose="02020603050405020304" pitchFamily="18" charset="0"/>
            </a:rPr>
            <a:t>.</a:t>
          </a:r>
        </a:p>
        <a:p>
          <a:pPr lvl="0" algn="ctr">
            <a:spcBef>
              <a:spcPct val="0"/>
            </a:spcBef>
          </a:pPr>
          <a:endParaRPr lang="ru-RU" sz="1800" kern="1200" dirty="0">
            <a:latin typeface="Times New Roman" panose="02020603050405020304" pitchFamily="18" charset="0"/>
            <a:cs typeface="Times New Roman" panose="02020603050405020304" pitchFamily="18" charset="0"/>
          </a:endParaRPr>
        </a:p>
      </dsp:txBody>
      <dsp:txXfrm>
        <a:off x="868392" y="5207696"/>
        <a:ext cx="7430850" cy="1311431"/>
      </dsp:txXfrm>
    </dsp:sp>
    <dsp:sp modelId="{6A04FFDC-01FA-49AB-AD56-7AD6C44948D2}">
      <dsp:nvSpPr>
        <dsp:cNvPr id="0" name=""/>
        <dsp:cNvSpPr/>
      </dsp:nvSpPr>
      <dsp:spPr>
        <a:xfrm rot="13365283">
          <a:off x="3195891" y="4311386"/>
          <a:ext cx="1305452" cy="487560"/>
        </a:xfrm>
        <a:prstGeom prst="leftRightArrow">
          <a:avLst>
            <a:gd name="adj1" fmla="val 60000"/>
            <a:gd name="adj2" fmla="val 50000"/>
          </a:avLst>
        </a:prstGeom>
        <a:solidFill>
          <a:srgbClr val="FF0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ru-RU" sz="2200" kern="1200"/>
        </a:p>
      </dsp:txBody>
      <dsp:txXfrm rot="10800000">
        <a:off x="3342159" y="4408898"/>
        <a:ext cx="1012916" cy="292536"/>
      </dsp:txXfrm>
    </dsp:sp>
    <dsp:sp modelId="{3A891D35-F54A-4908-BAE3-84AC7B2C1223}">
      <dsp:nvSpPr>
        <dsp:cNvPr id="0" name=""/>
        <dsp:cNvSpPr/>
      </dsp:nvSpPr>
      <dsp:spPr>
        <a:xfrm>
          <a:off x="505120" y="1892075"/>
          <a:ext cx="2786062" cy="2976643"/>
        </a:xfrm>
        <a:prstGeom prst="roundRect">
          <a:avLst>
            <a:gd name="adj" fmla="val 10000"/>
          </a:avLst>
        </a:prstGeom>
        <a:solidFill>
          <a:schemeClr val="accent3">
            <a:lumMod val="60000"/>
            <a:lumOff val="4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ru-RU" sz="2100" kern="1200" dirty="0" smtClean="0">
              <a:solidFill>
                <a:schemeClr val="accent4">
                  <a:lumMod val="50000"/>
                </a:schemeClr>
              </a:solidFill>
              <a:latin typeface="Times New Roman" panose="02020603050405020304" pitchFamily="18" charset="0"/>
              <a:cs typeface="Times New Roman" panose="02020603050405020304" pitchFamily="18" charset="0"/>
            </a:rPr>
            <a:t>ХIХ </a:t>
          </a:r>
          <a:r>
            <a:rPr lang="ru-RU" sz="2100" kern="1200" dirty="0" err="1" smtClean="0">
              <a:solidFill>
                <a:schemeClr val="accent4">
                  <a:lumMod val="50000"/>
                </a:schemeClr>
              </a:solidFill>
              <a:latin typeface="Times New Roman" panose="02020603050405020304" pitchFamily="18" charset="0"/>
              <a:cs typeface="Times New Roman" panose="02020603050405020304" pitchFamily="18" charset="0"/>
            </a:rPr>
            <a:t>asyryň</a:t>
          </a:r>
          <a:r>
            <a:rPr lang="ru-RU" sz="2100" kern="1200" dirty="0" smtClean="0">
              <a:solidFill>
                <a:schemeClr val="accent4">
                  <a:lumMod val="50000"/>
                </a:schemeClr>
              </a:solidFill>
              <a:latin typeface="Times New Roman" panose="02020603050405020304" pitchFamily="18" charset="0"/>
              <a:cs typeface="Times New Roman" panose="02020603050405020304" pitchFamily="18" charset="0"/>
            </a:rPr>
            <a:t> 80-nji </a:t>
          </a:r>
          <a:r>
            <a:rPr lang="ru-RU" sz="2100" kern="1200" dirty="0" err="1" smtClean="0">
              <a:solidFill>
                <a:schemeClr val="accent4">
                  <a:lumMod val="50000"/>
                </a:schemeClr>
              </a:solidFill>
              <a:latin typeface="Times New Roman" panose="02020603050405020304" pitchFamily="18" charset="0"/>
              <a:cs typeface="Times New Roman" panose="02020603050405020304" pitchFamily="18" charset="0"/>
            </a:rPr>
            <a:t>ýyllarynyň</a:t>
          </a:r>
          <a:r>
            <a:rPr lang="ru-RU" sz="2100" kern="1200" dirty="0" smtClean="0">
              <a:solidFill>
                <a:schemeClr val="accent4">
                  <a:lumMod val="50000"/>
                </a:schemeClr>
              </a:solidFill>
              <a:latin typeface="Times New Roman" panose="02020603050405020304" pitchFamily="18" charset="0"/>
              <a:cs typeface="Times New Roman" panose="02020603050405020304" pitchFamily="18" charset="0"/>
            </a:rPr>
            <a:t> </a:t>
          </a:r>
          <a:r>
            <a:rPr lang="ru-RU" sz="2100" kern="1200" dirty="0" err="1" smtClean="0">
              <a:solidFill>
                <a:schemeClr val="accent4">
                  <a:lumMod val="50000"/>
                </a:schemeClr>
              </a:solidFill>
              <a:latin typeface="Times New Roman" panose="02020603050405020304" pitchFamily="18" charset="0"/>
              <a:cs typeface="Times New Roman" panose="02020603050405020304" pitchFamily="18" charset="0"/>
            </a:rPr>
            <a:t>başynda</a:t>
          </a:r>
          <a:r>
            <a:rPr lang="ru-RU" sz="2100" kern="1200" dirty="0" smtClean="0">
              <a:solidFill>
                <a:schemeClr val="accent4">
                  <a:lumMod val="50000"/>
                </a:schemeClr>
              </a:solidFill>
              <a:latin typeface="Times New Roman" panose="02020603050405020304" pitchFamily="18" charset="0"/>
              <a:cs typeface="Times New Roman" panose="02020603050405020304" pitchFamily="18" charset="0"/>
            </a:rPr>
            <a:t> </a:t>
          </a:r>
          <a:r>
            <a:rPr lang="ru-RU" sz="2100" kern="1200" dirty="0" err="1" smtClean="0">
              <a:solidFill>
                <a:schemeClr val="accent4">
                  <a:lumMod val="50000"/>
                </a:schemeClr>
              </a:solidFill>
              <a:latin typeface="Times New Roman" panose="02020603050405020304" pitchFamily="18" charset="0"/>
              <a:cs typeface="Times New Roman" panose="02020603050405020304" pitchFamily="18" charset="0"/>
            </a:rPr>
            <a:t>Türkmenistan</a:t>
          </a:r>
          <a:r>
            <a:rPr lang="ru-RU" sz="2100" kern="1200" dirty="0" smtClean="0">
              <a:solidFill>
                <a:schemeClr val="accent4">
                  <a:lumMod val="50000"/>
                </a:schemeClr>
              </a:solidFill>
              <a:latin typeface="Times New Roman" panose="02020603050405020304" pitchFamily="18" charset="0"/>
              <a:cs typeface="Times New Roman" panose="02020603050405020304" pitchFamily="18" charset="0"/>
            </a:rPr>
            <a:t> </a:t>
          </a:r>
          <a:r>
            <a:rPr lang="ru-RU" sz="2100" kern="1200" dirty="0" err="1" smtClean="0">
              <a:solidFill>
                <a:schemeClr val="accent4">
                  <a:lumMod val="50000"/>
                </a:schemeClr>
              </a:solidFill>
              <a:latin typeface="Times New Roman" panose="02020603050405020304" pitchFamily="18" charset="0"/>
              <a:cs typeface="Times New Roman" panose="02020603050405020304" pitchFamily="18" charset="0"/>
            </a:rPr>
            <a:t>Russiýa</a:t>
          </a:r>
          <a:r>
            <a:rPr lang="ru-RU" sz="2100" kern="1200" dirty="0" smtClean="0">
              <a:solidFill>
                <a:schemeClr val="accent4">
                  <a:lumMod val="50000"/>
                </a:schemeClr>
              </a:solidFill>
              <a:latin typeface="Times New Roman" panose="02020603050405020304" pitchFamily="18" charset="0"/>
              <a:cs typeface="Times New Roman" panose="02020603050405020304" pitchFamily="18" charset="0"/>
            </a:rPr>
            <a:t> </a:t>
          </a:r>
          <a:r>
            <a:rPr lang="ru-RU" sz="2100" kern="1200" dirty="0" err="1" smtClean="0">
              <a:solidFill>
                <a:schemeClr val="accent4">
                  <a:lumMod val="50000"/>
                </a:schemeClr>
              </a:solidFill>
              <a:latin typeface="Times New Roman" panose="02020603050405020304" pitchFamily="18" charset="0"/>
              <a:cs typeface="Times New Roman" panose="02020603050405020304" pitchFamily="18" charset="0"/>
            </a:rPr>
            <a:t>imperiýasynyň</a:t>
          </a:r>
          <a:r>
            <a:rPr lang="ru-RU" sz="2100" kern="1200" dirty="0" smtClean="0">
              <a:solidFill>
                <a:schemeClr val="accent4">
                  <a:lumMod val="50000"/>
                </a:schemeClr>
              </a:solidFill>
              <a:latin typeface="Times New Roman" panose="02020603050405020304" pitchFamily="18" charset="0"/>
              <a:cs typeface="Times New Roman" panose="02020603050405020304" pitchFamily="18" charset="0"/>
            </a:rPr>
            <a:t> </a:t>
          </a:r>
          <a:r>
            <a:rPr lang="ru-RU" sz="2100" kern="1200" dirty="0" err="1" smtClean="0">
              <a:solidFill>
                <a:schemeClr val="accent4">
                  <a:lumMod val="50000"/>
                </a:schemeClr>
              </a:solidFill>
              <a:latin typeface="Times New Roman" panose="02020603050405020304" pitchFamily="18" charset="0"/>
              <a:cs typeface="Times New Roman" panose="02020603050405020304" pitchFamily="18" charset="0"/>
            </a:rPr>
            <a:t>düzümine</a:t>
          </a:r>
          <a:r>
            <a:rPr lang="ru-RU" sz="2100" kern="1200" dirty="0" smtClean="0">
              <a:solidFill>
                <a:schemeClr val="accent4">
                  <a:lumMod val="50000"/>
                </a:schemeClr>
              </a:solidFill>
              <a:latin typeface="Times New Roman" panose="02020603050405020304" pitchFamily="18" charset="0"/>
              <a:cs typeface="Times New Roman" panose="02020603050405020304" pitchFamily="18" charset="0"/>
            </a:rPr>
            <a:t> </a:t>
          </a:r>
          <a:r>
            <a:rPr lang="ru-RU" sz="2100" kern="1200" dirty="0" err="1" smtClean="0">
              <a:solidFill>
                <a:schemeClr val="accent4">
                  <a:lumMod val="50000"/>
                </a:schemeClr>
              </a:solidFill>
              <a:latin typeface="Times New Roman" panose="02020603050405020304" pitchFamily="18" charset="0"/>
              <a:cs typeface="Times New Roman" panose="02020603050405020304" pitchFamily="18" charset="0"/>
            </a:rPr>
            <a:t>birikdirilenden</a:t>
          </a:r>
          <a:r>
            <a:rPr lang="ru-RU" sz="2100" kern="1200" dirty="0" smtClean="0">
              <a:solidFill>
                <a:schemeClr val="accent4">
                  <a:lumMod val="50000"/>
                </a:schemeClr>
              </a:solidFill>
              <a:latin typeface="Times New Roman" panose="02020603050405020304" pitchFamily="18" charset="0"/>
              <a:cs typeface="Times New Roman" panose="02020603050405020304" pitchFamily="18" charset="0"/>
            </a:rPr>
            <a:t> </a:t>
          </a:r>
          <a:r>
            <a:rPr lang="ru-RU" sz="2100" kern="1200" dirty="0" err="1" smtClean="0">
              <a:solidFill>
                <a:schemeClr val="accent4">
                  <a:lumMod val="50000"/>
                </a:schemeClr>
              </a:solidFill>
              <a:latin typeface="Times New Roman" panose="02020603050405020304" pitchFamily="18" charset="0"/>
              <a:cs typeface="Times New Roman" panose="02020603050405020304" pitchFamily="18" charset="0"/>
            </a:rPr>
            <a:t>soňra</a:t>
          </a:r>
          <a:r>
            <a:rPr lang="ru-RU" sz="2100" kern="1200" dirty="0" smtClean="0">
              <a:solidFill>
                <a:schemeClr val="accent4">
                  <a:lumMod val="50000"/>
                </a:schemeClr>
              </a:solidFill>
              <a:latin typeface="Times New Roman" panose="02020603050405020304" pitchFamily="18" charset="0"/>
              <a:cs typeface="Times New Roman" panose="02020603050405020304" pitchFamily="18" charset="0"/>
            </a:rPr>
            <a:t>, </a:t>
          </a:r>
          <a:r>
            <a:rPr lang="ru-RU" sz="2100" kern="1200" dirty="0" err="1" smtClean="0">
              <a:solidFill>
                <a:schemeClr val="accent4">
                  <a:lumMod val="50000"/>
                </a:schemeClr>
              </a:solidFill>
              <a:latin typeface="Times New Roman" panose="02020603050405020304" pitchFamily="18" charset="0"/>
              <a:cs typeface="Times New Roman" panose="02020603050405020304" pitchFamily="18" charset="0"/>
            </a:rPr>
            <a:t>türkmen</a:t>
          </a:r>
          <a:r>
            <a:rPr lang="ru-RU" sz="2100" kern="1200" dirty="0" smtClean="0">
              <a:solidFill>
                <a:schemeClr val="accent4">
                  <a:lumMod val="50000"/>
                </a:schemeClr>
              </a:solidFill>
              <a:latin typeface="Times New Roman" panose="02020603050405020304" pitchFamily="18" charset="0"/>
              <a:cs typeface="Times New Roman" panose="02020603050405020304" pitchFamily="18" charset="0"/>
            </a:rPr>
            <a:t> </a:t>
          </a:r>
          <a:r>
            <a:rPr lang="ru-RU" sz="2100" kern="1200" dirty="0" err="1" smtClean="0">
              <a:solidFill>
                <a:schemeClr val="accent4">
                  <a:lumMod val="50000"/>
                </a:schemeClr>
              </a:solidFill>
              <a:latin typeface="Times New Roman" panose="02020603050405020304" pitchFamily="18" charset="0"/>
              <a:cs typeface="Times New Roman" panose="02020603050405020304" pitchFamily="18" charset="0"/>
            </a:rPr>
            <a:t>milletiniň</a:t>
          </a:r>
          <a:r>
            <a:rPr lang="ru-RU" sz="2100" kern="1200" dirty="0" smtClean="0">
              <a:solidFill>
                <a:schemeClr val="accent4">
                  <a:lumMod val="50000"/>
                </a:schemeClr>
              </a:solidFill>
              <a:latin typeface="Times New Roman" panose="02020603050405020304" pitchFamily="18" charset="0"/>
              <a:cs typeface="Times New Roman" panose="02020603050405020304" pitchFamily="18" charset="0"/>
            </a:rPr>
            <a:t> </a:t>
          </a:r>
          <a:r>
            <a:rPr lang="ru-RU" sz="2100" kern="1200" dirty="0" err="1" smtClean="0">
              <a:solidFill>
                <a:schemeClr val="accent4">
                  <a:lumMod val="50000"/>
                </a:schemeClr>
              </a:solidFill>
              <a:latin typeface="Times New Roman" panose="02020603050405020304" pitchFamily="18" charset="0"/>
              <a:cs typeface="Times New Roman" panose="02020603050405020304" pitchFamily="18" charset="0"/>
            </a:rPr>
            <a:t>ruhy</a:t>
          </a:r>
          <a:r>
            <a:rPr lang="ru-RU" sz="2100" kern="1200" dirty="0" smtClean="0">
              <a:solidFill>
                <a:schemeClr val="accent4">
                  <a:lumMod val="50000"/>
                </a:schemeClr>
              </a:solidFill>
              <a:latin typeface="Times New Roman" panose="02020603050405020304" pitchFamily="18" charset="0"/>
              <a:cs typeface="Times New Roman" panose="02020603050405020304" pitchFamily="18" charset="0"/>
            </a:rPr>
            <a:t> </a:t>
          </a:r>
          <a:r>
            <a:rPr lang="ru-RU" sz="2100" kern="1200" dirty="0" err="1" smtClean="0">
              <a:solidFill>
                <a:schemeClr val="accent4">
                  <a:lumMod val="50000"/>
                </a:schemeClr>
              </a:solidFill>
              <a:latin typeface="Times New Roman" panose="02020603050405020304" pitchFamily="18" charset="0"/>
              <a:cs typeface="Times New Roman" panose="02020603050405020304" pitchFamily="18" charset="0"/>
            </a:rPr>
            <a:t>dünýäsine</a:t>
          </a:r>
          <a:r>
            <a:rPr lang="ru-RU" sz="2100" kern="1200" dirty="0" smtClean="0">
              <a:solidFill>
                <a:schemeClr val="accent4">
                  <a:lumMod val="50000"/>
                </a:schemeClr>
              </a:solidFill>
              <a:latin typeface="Times New Roman" panose="02020603050405020304" pitchFamily="18" charset="0"/>
              <a:cs typeface="Times New Roman" panose="02020603050405020304" pitchFamily="18" charset="0"/>
            </a:rPr>
            <a:t> </a:t>
          </a:r>
          <a:r>
            <a:rPr lang="ru-RU" sz="2100" kern="1200" dirty="0" err="1" smtClean="0">
              <a:solidFill>
                <a:schemeClr val="accent4">
                  <a:lumMod val="50000"/>
                </a:schemeClr>
              </a:solidFill>
              <a:latin typeface="Times New Roman" panose="02020603050405020304" pitchFamily="18" charset="0"/>
              <a:cs typeface="Times New Roman" panose="02020603050405020304" pitchFamily="18" charset="0"/>
            </a:rPr>
            <a:t>rus</a:t>
          </a:r>
          <a:r>
            <a:rPr lang="ru-RU" sz="2100" kern="1200" dirty="0" smtClean="0">
              <a:solidFill>
                <a:schemeClr val="accent4">
                  <a:lumMod val="50000"/>
                </a:schemeClr>
              </a:solidFill>
              <a:latin typeface="Times New Roman" panose="02020603050405020304" pitchFamily="18" charset="0"/>
              <a:cs typeface="Times New Roman" panose="02020603050405020304" pitchFamily="18" charset="0"/>
            </a:rPr>
            <a:t> </a:t>
          </a:r>
          <a:r>
            <a:rPr lang="ru-RU" sz="2100" kern="1200" dirty="0" err="1" smtClean="0">
              <a:solidFill>
                <a:schemeClr val="accent4">
                  <a:lumMod val="50000"/>
                </a:schemeClr>
              </a:solidFill>
              <a:latin typeface="Times New Roman" panose="02020603050405020304" pitchFamily="18" charset="0"/>
              <a:cs typeface="Times New Roman" panose="02020603050405020304" pitchFamily="18" charset="0"/>
            </a:rPr>
            <a:t>medeniýeti</a:t>
          </a:r>
          <a:r>
            <a:rPr lang="ru-RU" sz="2100" kern="1200" dirty="0" smtClean="0">
              <a:solidFill>
                <a:schemeClr val="accent4">
                  <a:lumMod val="50000"/>
                </a:schemeClr>
              </a:solidFill>
              <a:latin typeface="Times New Roman" panose="02020603050405020304" pitchFamily="18" charset="0"/>
              <a:cs typeface="Times New Roman" panose="02020603050405020304" pitchFamily="18" charset="0"/>
            </a:rPr>
            <a:t> </a:t>
          </a:r>
          <a:r>
            <a:rPr lang="ru-RU" sz="2100" kern="1200" dirty="0" err="1" smtClean="0">
              <a:solidFill>
                <a:schemeClr val="accent4">
                  <a:lumMod val="50000"/>
                </a:schemeClr>
              </a:solidFill>
              <a:latin typeface="Times New Roman" panose="02020603050405020304" pitchFamily="18" charset="0"/>
              <a:cs typeface="Times New Roman" panose="02020603050405020304" pitchFamily="18" charset="0"/>
            </a:rPr>
            <a:t>täsir</a:t>
          </a:r>
          <a:r>
            <a:rPr lang="ru-RU" sz="2100" kern="1200" dirty="0" smtClean="0">
              <a:solidFill>
                <a:schemeClr val="accent4">
                  <a:lumMod val="50000"/>
                </a:schemeClr>
              </a:solidFill>
              <a:latin typeface="Times New Roman" panose="02020603050405020304" pitchFamily="18" charset="0"/>
              <a:cs typeface="Times New Roman" panose="02020603050405020304" pitchFamily="18" charset="0"/>
            </a:rPr>
            <a:t> </a:t>
          </a:r>
          <a:r>
            <a:rPr lang="ru-RU" sz="2100" kern="1200" dirty="0" err="1" smtClean="0">
              <a:solidFill>
                <a:schemeClr val="accent4">
                  <a:lumMod val="50000"/>
                </a:schemeClr>
              </a:solidFill>
              <a:latin typeface="Times New Roman" panose="02020603050405020304" pitchFamily="18" charset="0"/>
              <a:cs typeface="Times New Roman" panose="02020603050405020304" pitchFamily="18" charset="0"/>
            </a:rPr>
            <a:t>edip</a:t>
          </a:r>
          <a:r>
            <a:rPr lang="ru-RU" sz="2100" kern="1200" dirty="0" smtClean="0">
              <a:solidFill>
                <a:schemeClr val="accent4">
                  <a:lumMod val="50000"/>
                </a:schemeClr>
              </a:solidFill>
              <a:latin typeface="Times New Roman" panose="02020603050405020304" pitchFamily="18" charset="0"/>
              <a:cs typeface="Times New Roman" panose="02020603050405020304" pitchFamily="18" charset="0"/>
            </a:rPr>
            <a:t> </a:t>
          </a:r>
          <a:r>
            <a:rPr lang="ru-RU" sz="2100" kern="1200" dirty="0" err="1" smtClean="0">
              <a:solidFill>
                <a:schemeClr val="accent4">
                  <a:lumMod val="50000"/>
                </a:schemeClr>
              </a:solidFill>
              <a:latin typeface="Times New Roman" panose="02020603050405020304" pitchFamily="18" charset="0"/>
              <a:cs typeface="Times New Roman" panose="02020603050405020304" pitchFamily="18" charset="0"/>
            </a:rPr>
            <a:t>başlaýar</a:t>
          </a:r>
          <a:r>
            <a:rPr lang="ru-RU" sz="2100" kern="1200" dirty="0" smtClean="0">
              <a:solidFill>
                <a:schemeClr val="accent4">
                  <a:lumMod val="50000"/>
                </a:schemeClr>
              </a:solidFill>
              <a:latin typeface="Times New Roman" panose="02020603050405020304" pitchFamily="18" charset="0"/>
              <a:cs typeface="Times New Roman" panose="02020603050405020304" pitchFamily="18" charset="0"/>
            </a:rPr>
            <a:t>. </a:t>
          </a:r>
          <a:endParaRPr lang="ru-RU" sz="2100" kern="1200" dirty="0">
            <a:solidFill>
              <a:schemeClr val="accent4">
                <a:lumMod val="50000"/>
              </a:schemeClr>
            </a:solidFill>
            <a:latin typeface="Times New Roman" panose="02020603050405020304" pitchFamily="18" charset="0"/>
            <a:cs typeface="Times New Roman" panose="02020603050405020304" pitchFamily="18" charset="0"/>
          </a:endParaRPr>
        </a:p>
      </dsp:txBody>
      <dsp:txXfrm>
        <a:off x="586721" y="1973676"/>
        <a:ext cx="2622860" cy="2813441"/>
      </dsp:txXfrm>
    </dsp:sp>
    <dsp:sp modelId="{45BE9507-FAA5-47E6-B36D-6521A9F6DD51}">
      <dsp:nvSpPr>
        <dsp:cNvPr id="0" name=""/>
        <dsp:cNvSpPr/>
      </dsp:nvSpPr>
      <dsp:spPr>
        <a:xfrm rot="19105822">
          <a:off x="3266664" y="1838261"/>
          <a:ext cx="973741" cy="487560"/>
        </a:xfrm>
        <a:prstGeom prst="leftRightArrow">
          <a:avLst>
            <a:gd name="adj1" fmla="val 60000"/>
            <a:gd name="adj2" fmla="val 50000"/>
          </a:avLst>
        </a:prstGeom>
        <a:solidFill>
          <a:srgbClr val="FF0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ru-RU" sz="2200" kern="1200"/>
        </a:p>
      </dsp:txBody>
      <dsp:txXfrm>
        <a:off x="3412932" y="1935773"/>
        <a:ext cx="681205" cy="292536"/>
      </dsp:txXfrm>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4.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5.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E4C5836-55AF-43D0-B9EF-C1E0BC625262}" type="datetimeFigureOut">
              <a:rPr lang="ru-RU" smtClean="0"/>
              <a:pPr/>
              <a:t>02.11.2017</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66AACB-4429-461F-A389-4FEB4F73198D}" type="slidenum">
              <a:rPr lang="ru-RU" smtClean="0"/>
              <a:pPr/>
              <a:t>‹#›</a:t>
            </a:fld>
            <a:endParaRPr lang="ru-RU"/>
          </a:p>
        </p:txBody>
      </p:sp>
    </p:spTree>
    <p:extLst>
      <p:ext uri="{BB962C8B-B14F-4D97-AF65-F5344CB8AC3E}">
        <p14:creationId xmlns:p14="http://schemas.microsoft.com/office/powerpoint/2010/main" val="7018338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a:noFill/>
          <a:ln/>
        </p:spPr>
        <p:txBody>
          <a:bodyPr/>
          <a:lstStyle/>
          <a:p>
            <a:pPr eaLnBrk="1" hangingPunct="1"/>
            <a:endParaRPr lang="ru-RU" smtClean="0"/>
          </a:p>
        </p:txBody>
      </p:sp>
    </p:spTree>
    <p:extLst>
      <p:ext uri="{BB962C8B-B14F-4D97-AF65-F5344CB8AC3E}">
        <p14:creationId xmlns:p14="http://schemas.microsoft.com/office/powerpoint/2010/main" val="38414326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02.11.2017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5B106E36-FD25-4E2D-B0AA-010F637433A0}" type="datetimeFigureOut">
              <a:rPr lang="ru-RU" smtClean="0"/>
              <a:pPr/>
              <a:t>02.11.2017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02.11.2017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B106E36-FD25-4E2D-B0AA-010F637433A0}" type="datetimeFigureOut">
              <a:rPr lang="ru-RU" smtClean="0"/>
              <a:pPr/>
              <a:t>02.11.2017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02.11.2017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B106E36-FD25-4E2D-B0AA-010F637433A0}" type="datetimeFigureOut">
              <a:rPr lang="ru-RU" smtClean="0"/>
              <a:pPr/>
              <a:t>02.11.2017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B106E36-FD25-4E2D-B0AA-010F637433A0}" type="datetimeFigureOut">
              <a:rPr lang="ru-RU" smtClean="0"/>
              <a:pPr/>
              <a:t>02.11.2017</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25C68B6-61C2-468F-89AB-4B9F7531AA68}" type="slidenum">
              <a:rPr lang="ru-RU" smtClean="0"/>
              <a:pPr/>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5B106E36-FD25-4E2D-B0AA-010F637433A0}" type="datetimeFigureOut">
              <a:rPr lang="ru-RU" smtClean="0"/>
              <a:pPr/>
              <a:t>02.11.2017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106E36-FD25-4E2D-B0AA-010F637433A0}" type="datetimeFigureOut">
              <a:rPr lang="ru-RU" smtClean="0"/>
              <a:pPr/>
              <a:t>02.11.2017</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02.11.2017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02.11.2017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5B106E36-FD25-4E2D-B0AA-010F637433A0}" type="datetimeFigureOut">
              <a:rPr lang="ru-RU" smtClean="0"/>
              <a:pPr/>
              <a:t>02.11.2017</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XX</a:t>
            </a:r>
            <a:endParaRPr lang="ru-RU" dirty="0"/>
          </a:p>
        </p:txBody>
      </p:sp>
      <p:graphicFrame>
        <p:nvGraphicFramePr>
          <p:cNvPr id="3" name="Схема 2"/>
          <p:cNvGraphicFramePr/>
          <p:nvPr>
            <p:extLst>
              <p:ext uri="{D42A27DB-BD31-4B8C-83A1-F6EECF244321}">
                <p14:modId xmlns:p14="http://schemas.microsoft.com/office/powerpoint/2010/main" val="2072364890"/>
              </p:ext>
            </p:extLst>
          </p:nvPr>
        </p:nvGraphicFramePr>
        <p:xfrm>
          <a:off x="179512" y="1397000"/>
          <a:ext cx="8784976" cy="5272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Скругленный прямоугольник 4"/>
          <p:cNvSpPr/>
          <p:nvPr/>
        </p:nvSpPr>
        <p:spPr>
          <a:xfrm rot="10800000" flipV="1">
            <a:off x="107504" y="116632"/>
            <a:ext cx="8856984" cy="1152128"/>
          </a:xfrm>
          <a:prstGeom prst="roundRect">
            <a:avLst>
              <a:gd name="adj" fmla="val 50000"/>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k-TM" sz="3600" b="1" dirty="0" smtClean="0">
                <a:solidFill>
                  <a:srgbClr val="7030A0"/>
                </a:solidFill>
                <a:latin typeface="Times New Roman" pitchFamily="18" charset="0"/>
                <a:cs typeface="Times New Roman" pitchFamily="18" charset="0"/>
              </a:rPr>
              <a:t>Tema: </a:t>
            </a:r>
            <a:r>
              <a:rPr lang="en-US" sz="3600" b="1" dirty="0" smtClean="0">
                <a:solidFill>
                  <a:srgbClr val="7030A0"/>
                </a:solidFill>
                <a:latin typeface="Times New Roman" pitchFamily="18" charset="0"/>
                <a:cs typeface="Times New Roman" pitchFamily="18" charset="0"/>
              </a:rPr>
              <a:t>XX</a:t>
            </a:r>
            <a:r>
              <a:rPr lang="tk-TM" sz="3600" b="1" dirty="0" smtClean="0">
                <a:solidFill>
                  <a:srgbClr val="7030A0"/>
                </a:solidFill>
                <a:latin typeface="Times New Roman" pitchFamily="18" charset="0"/>
                <a:cs typeface="Times New Roman" pitchFamily="18" charset="0"/>
              </a:rPr>
              <a:t> </a:t>
            </a:r>
            <a:r>
              <a:rPr lang="tk-TM" sz="3600" b="1" dirty="0" smtClean="0">
                <a:solidFill>
                  <a:srgbClr val="7030A0"/>
                </a:solidFill>
                <a:latin typeface="Times New Roman" pitchFamily="18" charset="0"/>
                <a:cs typeface="Times New Roman" pitchFamily="18" charset="0"/>
              </a:rPr>
              <a:t>asyryň filosofiýasynyň esasy akymlary we özboluşlylygy.  </a:t>
            </a:r>
            <a:endParaRPr lang="ru-RU" sz="3600" b="1"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6988477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0"/>
            <a:ext cx="3635896" cy="6858000"/>
          </a:xfrm>
        </p:spPr>
        <p:txBody>
          <a:bodyPr>
            <a:normAutofit/>
          </a:bodyPr>
          <a:lstStyle/>
          <a:p>
            <a:pPr eaLnBrk="1" hangingPunct="1"/>
            <a:r>
              <a:rPr lang="tk-TM" sz="2800" b="1" dirty="0" smtClean="0">
                <a:latin typeface="Times New Roman" pitchFamily="18" charset="0"/>
                <a:cs typeface="Times New Roman" pitchFamily="18" charset="0"/>
              </a:rPr>
              <a:t/>
            </a:r>
            <a:br>
              <a:rPr lang="tk-TM" sz="2800" b="1" dirty="0" smtClean="0">
                <a:latin typeface="Times New Roman" pitchFamily="18" charset="0"/>
                <a:cs typeface="Times New Roman" pitchFamily="18" charset="0"/>
              </a:rPr>
            </a:br>
            <a:r>
              <a:rPr lang="tk-TM" sz="2800" dirty="0">
                <a:latin typeface="Times New Roman" pitchFamily="18" charset="0"/>
                <a:cs typeface="Times New Roman" pitchFamily="18" charset="0"/>
              </a:rPr>
              <a:t/>
            </a:r>
            <a:br>
              <a:rPr lang="tk-TM" sz="2800" dirty="0">
                <a:latin typeface="Times New Roman" pitchFamily="18" charset="0"/>
                <a:cs typeface="Times New Roman" pitchFamily="18" charset="0"/>
              </a:rPr>
            </a:br>
            <a:r>
              <a:rPr lang="tk-TM" sz="2800" dirty="0" smtClean="0">
                <a:latin typeface="Times New Roman" pitchFamily="18" charset="0"/>
                <a:cs typeface="Times New Roman" pitchFamily="18" charset="0"/>
              </a:rPr>
              <a:t/>
            </a:r>
            <a:br>
              <a:rPr lang="tk-TM" sz="2800" dirty="0" smtClean="0">
                <a:latin typeface="Times New Roman" pitchFamily="18" charset="0"/>
                <a:cs typeface="Times New Roman" pitchFamily="18" charset="0"/>
              </a:rPr>
            </a:br>
            <a:r>
              <a:rPr lang="tk-TM" sz="2800" dirty="0">
                <a:latin typeface="Times New Roman" pitchFamily="18" charset="0"/>
                <a:cs typeface="Times New Roman" pitchFamily="18" charset="0"/>
              </a:rPr>
              <a:t/>
            </a:r>
            <a:br>
              <a:rPr lang="tk-TM" sz="2800" dirty="0">
                <a:latin typeface="Times New Roman" pitchFamily="18" charset="0"/>
                <a:cs typeface="Times New Roman" pitchFamily="18" charset="0"/>
              </a:rPr>
            </a:br>
            <a:r>
              <a:rPr lang="tk-TM" sz="2800" dirty="0" smtClean="0">
                <a:latin typeface="Times New Roman" pitchFamily="18" charset="0"/>
                <a:cs typeface="Times New Roman" pitchFamily="18" charset="0"/>
              </a:rPr>
              <a:t/>
            </a:r>
            <a:br>
              <a:rPr lang="tk-TM" sz="2800" dirty="0" smtClean="0">
                <a:latin typeface="Times New Roman" pitchFamily="18" charset="0"/>
                <a:cs typeface="Times New Roman" pitchFamily="18" charset="0"/>
              </a:rPr>
            </a:br>
            <a:r>
              <a:rPr lang="tk-TM" sz="2800" dirty="0">
                <a:latin typeface="Times New Roman" pitchFamily="18" charset="0"/>
                <a:cs typeface="Times New Roman" pitchFamily="18" charset="0"/>
              </a:rPr>
              <a:t/>
            </a:r>
            <a:br>
              <a:rPr lang="tk-TM" sz="2800" dirty="0">
                <a:latin typeface="Times New Roman" pitchFamily="18" charset="0"/>
                <a:cs typeface="Times New Roman" pitchFamily="18" charset="0"/>
              </a:rPr>
            </a:br>
            <a:r>
              <a:rPr lang="tk-TM" sz="2800" dirty="0" smtClean="0">
                <a:latin typeface="Times New Roman" pitchFamily="18" charset="0"/>
                <a:cs typeface="Times New Roman" pitchFamily="18" charset="0"/>
              </a:rPr>
              <a:t/>
            </a:r>
            <a:br>
              <a:rPr lang="tk-TM" sz="2800" dirty="0" smtClean="0">
                <a:latin typeface="Times New Roman" pitchFamily="18" charset="0"/>
                <a:cs typeface="Times New Roman" pitchFamily="18" charset="0"/>
              </a:rPr>
            </a:br>
            <a:r>
              <a:rPr lang="tk-TM" sz="2800" dirty="0">
                <a:latin typeface="Times New Roman" pitchFamily="18" charset="0"/>
                <a:cs typeface="Times New Roman" pitchFamily="18" charset="0"/>
              </a:rPr>
              <a:t/>
            </a:r>
            <a:br>
              <a:rPr lang="tk-TM" sz="2800" dirty="0">
                <a:latin typeface="Times New Roman" pitchFamily="18" charset="0"/>
                <a:cs typeface="Times New Roman" pitchFamily="18" charset="0"/>
              </a:rPr>
            </a:br>
            <a:r>
              <a:rPr lang="tk-TM" sz="2800" dirty="0" smtClean="0">
                <a:latin typeface="Times New Roman" pitchFamily="18" charset="0"/>
                <a:cs typeface="Times New Roman" pitchFamily="18" charset="0"/>
              </a:rPr>
              <a:t/>
            </a:r>
            <a:br>
              <a:rPr lang="tk-TM" sz="2800" dirty="0" smtClean="0">
                <a:latin typeface="Times New Roman" pitchFamily="18" charset="0"/>
                <a:cs typeface="Times New Roman" pitchFamily="18" charset="0"/>
              </a:rPr>
            </a:br>
            <a:r>
              <a:rPr lang="tk-TM" sz="2800" dirty="0">
                <a:latin typeface="Times New Roman" pitchFamily="18" charset="0"/>
                <a:cs typeface="Times New Roman" pitchFamily="18" charset="0"/>
              </a:rPr>
              <a:t/>
            </a:r>
            <a:br>
              <a:rPr lang="tk-TM" sz="2800" dirty="0">
                <a:latin typeface="Times New Roman" pitchFamily="18" charset="0"/>
                <a:cs typeface="Times New Roman" pitchFamily="18" charset="0"/>
              </a:rPr>
            </a:br>
            <a:r>
              <a:rPr lang="tk-TM" sz="2800" dirty="0" smtClean="0">
                <a:latin typeface="Times New Roman" pitchFamily="18" charset="0"/>
                <a:cs typeface="Times New Roman" pitchFamily="18" charset="0"/>
              </a:rPr>
              <a:t/>
            </a:r>
            <a:br>
              <a:rPr lang="tk-TM" sz="2800" dirty="0" smtClean="0">
                <a:latin typeface="Times New Roman" pitchFamily="18" charset="0"/>
                <a:cs typeface="Times New Roman" pitchFamily="18" charset="0"/>
              </a:rPr>
            </a:br>
            <a:r>
              <a:rPr lang="tk-TM" sz="2800" dirty="0" smtClean="0">
                <a:latin typeface="Times New Roman" pitchFamily="18" charset="0"/>
                <a:cs typeface="Times New Roman" pitchFamily="18" charset="0"/>
              </a:rPr>
              <a:t/>
            </a:r>
            <a:br>
              <a:rPr lang="tk-TM" sz="2800" dirty="0" smtClean="0">
                <a:latin typeface="Times New Roman" pitchFamily="18" charset="0"/>
                <a:cs typeface="Times New Roman" pitchFamily="18" charset="0"/>
              </a:rPr>
            </a:br>
            <a:r>
              <a:rPr lang="sq-AL" sz="3200" b="1" dirty="0" smtClean="0">
                <a:solidFill>
                  <a:srgbClr val="7030A0"/>
                </a:solidFill>
                <a:latin typeface="Times New Roman" pitchFamily="18" charset="0"/>
                <a:cs typeface="Times New Roman" pitchFamily="18" charset="0"/>
              </a:rPr>
              <a:t>Ogýust Kont – sosiologiýany esaslandyryjydyr</a:t>
            </a:r>
            <a:r>
              <a:rPr lang="en-US" sz="3200" b="1" dirty="0" smtClean="0">
                <a:solidFill>
                  <a:srgbClr val="7030A0"/>
                </a:solidFill>
                <a:latin typeface="Times New Roman" pitchFamily="18" charset="0"/>
                <a:cs typeface="Times New Roman" pitchFamily="18" charset="0"/>
              </a:rPr>
              <a:t>.</a:t>
            </a:r>
            <a:endParaRPr lang="ru-RU" sz="3200" b="1" dirty="0" smtClean="0">
              <a:solidFill>
                <a:srgbClr val="7030A0"/>
              </a:solidFill>
              <a:latin typeface="Times New Roman" pitchFamily="18" charset="0"/>
              <a:cs typeface="Times New Roman" pitchFamily="18" charset="0"/>
            </a:endParaRPr>
          </a:p>
        </p:txBody>
      </p:sp>
      <p:sp>
        <p:nvSpPr>
          <p:cNvPr id="6147" name="Rectangle 3"/>
          <p:cNvSpPr>
            <a:spLocks noGrp="1" noChangeArrowheads="1"/>
          </p:cNvSpPr>
          <p:nvPr>
            <p:ph sz="quarter" idx="13"/>
          </p:nvPr>
        </p:nvSpPr>
        <p:spPr>
          <a:xfrm>
            <a:off x="3635896" y="0"/>
            <a:ext cx="5508104" cy="6858000"/>
          </a:xfrm>
        </p:spPr>
        <p:txBody>
          <a:bodyPr>
            <a:normAutofit fontScale="85000" lnSpcReduction="20000"/>
          </a:bodyPr>
          <a:lstStyle/>
          <a:p>
            <a:pPr eaLnBrk="1" hangingPunct="1">
              <a:lnSpc>
                <a:spcPct val="80000"/>
              </a:lnSpc>
            </a:pPr>
            <a:endParaRPr lang="en-US" sz="2400" b="1" dirty="0" smtClean="0"/>
          </a:p>
          <a:p>
            <a:pPr marL="45720" indent="0" algn="just" eaLnBrk="1" hangingPunct="1">
              <a:lnSpc>
                <a:spcPct val="80000"/>
              </a:lnSpc>
              <a:buNone/>
            </a:pPr>
            <a:r>
              <a:rPr lang="sq-AL" sz="3200" b="1" dirty="0" smtClean="0">
                <a:solidFill>
                  <a:srgbClr val="C00000"/>
                </a:solidFill>
                <a:latin typeface="Times New Roman" pitchFamily="18" charset="0"/>
                <a:cs typeface="Times New Roman" pitchFamily="18" charset="0"/>
              </a:rPr>
              <a:t>Ogýust Kont</a:t>
            </a:r>
            <a:r>
              <a:rPr lang="sq-AL" sz="3200" dirty="0" smtClean="0">
                <a:solidFill>
                  <a:srgbClr val="C00000"/>
                </a:solidFill>
                <a:latin typeface="Times New Roman" pitchFamily="18" charset="0"/>
                <a:cs typeface="Times New Roman" pitchFamily="18" charset="0"/>
              </a:rPr>
              <a:t> ( 1798-1857) Görnükli sosial utopist Sen-Simonyň (1760-1825) sekretary bolupdyr. Halypasynyň taglymatyny ösdürip özüniň “sosial fizika”(sosial dinamika we sosial statika bölümlerden ybarat) taglymatyny döredipdir. 1838-nji ýylda ony “sosiologiýa” diýip atlandyrypdyr. Sosial dinamika jemgyýetçilik hadyslarynyň üýtgeýşini, sosial statika bolsa jemgyýeyiň  düzümini öwrenmeli.Öz döwrüniň ähli ylymlarynyň  yzgiderliligini matematikadan başlap, astronomiýa, fizika, himia, biologiýa we sosiologiýa getirýär. Ol sosiolgiýany ylymlaryň iň ýokary derejesi hasaplaýar. Onuň pikiriçe, diňe sosiolgiýa jemgyýetdäki negatiw hadysalary ýok etmäge ukyply. Sosiologiýanyň  esasy wezipesi sosial faktlary toplamak we derňemek, esasy metodlary hökmünde  bolsa eksperiment we deňeşdirme metodlary ulanylmaly.   </a:t>
            </a:r>
            <a:endParaRPr lang="ru-RU" sz="3200" dirty="0" smtClean="0">
              <a:solidFill>
                <a:srgbClr val="C00000"/>
              </a:solidFill>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cstate="print"/>
          <a:srcRect/>
          <a:stretch>
            <a:fillRect/>
          </a:stretch>
        </p:blipFill>
        <p:spPr bwMode="auto">
          <a:xfrm>
            <a:off x="0" y="0"/>
            <a:ext cx="3635896" cy="5229200"/>
          </a:xfrm>
          <a:prstGeom prst="rect">
            <a:avLst/>
          </a:prstGeom>
          <a:noFill/>
          <a:ln w="9525">
            <a:noFill/>
            <a:miter lim="800000"/>
            <a:headEnd/>
            <a:tailEnd/>
          </a:ln>
          <a:effectLst/>
        </p:spPr>
      </p:pic>
    </p:spTree>
    <p:extLst>
      <p:ext uri="{BB962C8B-B14F-4D97-AF65-F5344CB8AC3E}">
        <p14:creationId xmlns:p14="http://schemas.microsoft.com/office/powerpoint/2010/main" val="914707762"/>
      </p:ext>
    </p:extLst>
  </p:cSld>
  <p:clrMapOvr>
    <a:masterClrMapping/>
  </p:clrMapOvr>
  <p:transition>
    <p:strips dir="l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latin typeface="Times New Roman" pitchFamily="18" charset="0"/>
                <a:cs typeface="Times New Roman" pitchFamily="18" charset="0"/>
              </a:rPr>
              <a:t/>
            </a:r>
            <a:br>
              <a:rPr lang="ru-RU" b="1" dirty="0" smtClean="0">
                <a:latin typeface="Times New Roman" pitchFamily="18" charset="0"/>
                <a:cs typeface="Times New Roman" pitchFamily="18" charset="0"/>
              </a:rPr>
            </a:br>
            <a:r>
              <a:rPr lang="ru-RU" b="1" dirty="0" smtClean="0">
                <a:latin typeface="Times New Roman" pitchFamily="18" charset="0"/>
                <a:cs typeface="Times New Roman" pitchFamily="18" charset="0"/>
              </a:rPr>
              <a:t/>
            </a:r>
            <a:br>
              <a:rPr lang="ru-RU" b="1" dirty="0" smtClean="0">
                <a:latin typeface="Times New Roman" pitchFamily="18" charset="0"/>
                <a:cs typeface="Times New Roman" pitchFamily="18" charset="0"/>
              </a:rPr>
            </a:br>
            <a:r>
              <a:rPr lang="ru-RU" b="1" dirty="0" smtClean="0">
                <a:latin typeface="Times New Roman" pitchFamily="18" charset="0"/>
                <a:cs typeface="Times New Roman" pitchFamily="18" charset="0"/>
              </a:rPr>
              <a:t/>
            </a:r>
            <a:br>
              <a:rPr lang="ru-RU" b="1" dirty="0" smtClean="0">
                <a:latin typeface="Times New Roman" pitchFamily="18" charset="0"/>
                <a:cs typeface="Times New Roman" pitchFamily="18" charset="0"/>
              </a:rPr>
            </a:br>
            <a:r>
              <a:rPr lang="ru-RU" b="1" dirty="0" smtClean="0">
                <a:latin typeface="Times New Roman" pitchFamily="18" charset="0"/>
                <a:cs typeface="Times New Roman" pitchFamily="18" charset="0"/>
              </a:rPr>
              <a:t/>
            </a:r>
            <a:br>
              <a:rPr lang="ru-RU" b="1" dirty="0" smtClean="0">
                <a:latin typeface="Times New Roman" pitchFamily="18" charset="0"/>
                <a:cs typeface="Times New Roman" pitchFamily="18" charset="0"/>
              </a:rPr>
            </a:br>
            <a:r>
              <a:rPr lang="ru-RU" b="1" dirty="0" smtClean="0">
                <a:latin typeface="Times New Roman" pitchFamily="18" charset="0"/>
                <a:cs typeface="Times New Roman" pitchFamily="18" charset="0"/>
              </a:rPr>
              <a:t/>
            </a:r>
            <a:br>
              <a:rPr lang="ru-RU" b="1" dirty="0" smtClean="0">
                <a:latin typeface="Times New Roman" pitchFamily="18" charset="0"/>
                <a:cs typeface="Times New Roman" pitchFamily="18" charset="0"/>
              </a:rPr>
            </a:br>
            <a:r>
              <a:rPr lang="ru-RU" b="1" dirty="0" smtClean="0">
                <a:latin typeface="Times New Roman" pitchFamily="18" charset="0"/>
                <a:cs typeface="Times New Roman" pitchFamily="18" charset="0"/>
              </a:rPr>
              <a:t/>
            </a:r>
            <a:br>
              <a:rPr lang="ru-RU" b="1" dirty="0" smtClean="0">
                <a:latin typeface="Times New Roman" pitchFamily="18" charset="0"/>
                <a:cs typeface="Times New Roman" pitchFamily="18" charset="0"/>
              </a:rPr>
            </a:br>
            <a:r>
              <a:rPr lang="ru-RU" b="1" dirty="0" smtClean="0">
                <a:latin typeface="Times New Roman" pitchFamily="18" charset="0"/>
                <a:cs typeface="Times New Roman" pitchFamily="18" charset="0"/>
              </a:rPr>
              <a:t/>
            </a:r>
            <a:br>
              <a:rPr lang="ru-RU" b="1" dirty="0" smtClean="0">
                <a:latin typeface="Times New Roman" pitchFamily="18" charset="0"/>
                <a:cs typeface="Times New Roman" pitchFamily="18" charset="0"/>
              </a:rPr>
            </a:br>
            <a:r>
              <a:rPr lang="ru-RU" b="1" dirty="0" smtClean="0">
                <a:latin typeface="Times New Roman" pitchFamily="18" charset="0"/>
                <a:cs typeface="Times New Roman" pitchFamily="18" charset="0"/>
              </a:rPr>
              <a:t/>
            </a:r>
            <a:br>
              <a:rPr lang="ru-RU" b="1" dirty="0" smtClean="0">
                <a:latin typeface="Times New Roman" pitchFamily="18" charset="0"/>
                <a:cs typeface="Times New Roman" pitchFamily="18" charset="0"/>
              </a:rPr>
            </a:br>
            <a:r>
              <a:rPr lang="ru-RU" sz="6000" b="1" dirty="0" smtClean="0">
                <a:latin typeface="Times New Roman" pitchFamily="18" charset="0"/>
                <a:cs typeface="Times New Roman" pitchFamily="18" charset="0"/>
              </a:rPr>
              <a:t/>
            </a:r>
            <a:br>
              <a:rPr lang="ru-RU" sz="6000" b="1" dirty="0" smtClean="0">
                <a:latin typeface="Times New Roman" pitchFamily="18" charset="0"/>
                <a:cs typeface="Times New Roman" pitchFamily="18" charset="0"/>
              </a:rPr>
            </a:br>
            <a:endParaRPr lang="ru-RU" dirty="0">
              <a:latin typeface="Times New Roman" pitchFamily="18" charset="0"/>
              <a:cs typeface="Times New Roman" pitchFamily="18" charset="0"/>
            </a:endParaRPr>
          </a:p>
        </p:txBody>
      </p:sp>
      <p:sp>
        <p:nvSpPr>
          <p:cNvPr id="4" name="Выноска-облако 3"/>
          <p:cNvSpPr/>
          <p:nvPr/>
        </p:nvSpPr>
        <p:spPr>
          <a:xfrm>
            <a:off x="179512" y="116632"/>
            <a:ext cx="8784976" cy="6624736"/>
          </a:xfrm>
          <a:prstGeom prst="cloudCallou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6500" b="1" dirty="0" err="1">
                <a:solidFill>
                  <a:srgbClr val="FFFF00"/>
                </a:solidFill>
                <a:latin typeface="Times New Roman" pitchFamily="18" charset="0"/>
                <a:cs typeface="Times New Roman" pitchFamily="18" charset="0"/>
              </a:rPr>
              <a:t>Ekzistensializm</a:t>
            </a:r>
            <a:r>
              <a:rPr lang="ru-RU" sz="6500" b="1" dirty="0">
                <a:solidFill>
                  <a:srgbClr val="FFFF00"/>
                </a:solidFill>
                <a:latin typeface="Times New Roman" pitchFamily="18" charset="0"/>
                <a:cs typeface="Times New Roman" pitchFamily="18" charset="0"/>
              </a:rPr>
              <a:t> </a:t>
            </a:r>
            <a:r>
              <a:rPr lang="ru-RU" sz="6500" b="1" dirty="0">
                <a:latin typeface="Times New Roman" pitchFamily="18" charset="0"/>
                <a:cs typeface="Times New Roman" pitchFamily="18" charset="0"/>
              </a:rPr>
              <a:t>– </a:t>
            </a:r>
            <a:r>
              <a:rPr lang="ru-RU" sz="6500" b="1" dirty="0" err="1">
                <a:latin typeface="Times New Roman" pitchFamily="18" charset="0"/>
                <a:cs typeface="Times New Roman" pitchFamily="18" charset="0"/>
              </a:rPr>
              <a:t>ýaşaýyş</a:t>
            </a:r>
            <a:r>
              <a:rPr lang="ru-RU" sz="6500" b="1" dirty="0">
                <a:latin typeface="Times New Roman" pitchFamily="18" charset="0"/>
                <a:cs typeface="Times New Roman" pitchFamily="18" charset="0"/>
              </a:rPr>
              <a:t> </a:t>
            </a:r>
            <a:r>
              <a:rPr lang="ru-RU" sz="6500" b="1" dirty="0" err="1">
                <a:latin typeface="Times New Roman" pitchFamily="18" charset="0"/>
                <a:cs typeface="Times New Roman" pitchFamily="18" charset="0"/>
              </a:rPr>
              <a:t>filosofiýasy</a:t>
            </a:r>
            <a:r>
              <a:rPr lang="ru-RU" sz="6500" b="1" dirty="0">
                <a:latin typeface="Times New Roman" pitchFamily="18" charset="0"/>
                <a:cs typeface="Times New Roman" pitchFamily="18" charset="0"/>
              </a:rPr>
              <a:t>.</a:t>
            </a:r>
            <a:br>
              <a:rPr lang="ru-RU" sz="6500" b="1" dirty="0">
                <a:latin typeface="Times New Roman" pitchFamily="18" charset="0"/>
                <a:cs typeface="Times New Roman" pitchFamily="18" charset="0"/>
              </a:rPr>
            </a:br>
            <a:endParaRPr lang="ru-RU" sz="6500" b="1"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Блок-схема: перфолента 1"/>
          <p:cNvSpPr/>
          <p:nvPr/>
        </p:nvSpPr>
        <p:spPr>
          <a:xfrm>
            <a:off x="179512" y="116632"/>
            <a:ext cx="8784976" cy="6624736"/>
          </a:xfrm>
          <a:prstGeom prst="flowChartPunchedTap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solidFill>
                  <a:srgbClr val="00B050"/>
                </a:solidFill>
                <a:latin typeface="Times New Roman" pitchFamily="18" charset="0"/>
                <a:cs typeface="Times New Roman" pitchFamily="18" charset="0"/>
              </a:rPr>
              <a:t>P</a:t>
            </a:r>
            <a:r>
              <a:rPr lang="ru-RU" sz="7200" b="1" dirty="0" err="1">
                <a:solidFill>
                  <a:srgbClr val="00B050"/>
                </a:solidFill>
                <a:latin typeface="Times New Roman" pitchFamily="18" charset="0"/>
                <a:cs typeface="Times New Roman" pitchFamily="18" charset="0"/>
              </a:rPr>
              <a:t>ozitiwistik</a:t>
            </a:r>
            <a:r>
              <a:rPr lang="ru-RU" sz="7200" b="1" dirty="0">
                <a:solidFill>
                  <a:srgbClr val="00B050"/>
                </a:solidFill>
                <a:latin typeface="Times New Roman" pitchFamily="18" charset="0"/>
                <a:cs typeface="Times New Roman" pitchFamily="18" charset="0"/>
              </a:rPr>
              <a:t> </a:t>
            </a:r>
            <a:r>
              <a:rPr lang="ru-RU" sz="7200" b="1" dirty="0">
                <a:solidFill>
                  <a:schemeClr val="accent4">
                    <a:lumMod val="50000"/>
                  </a:schemeClr>
                </a:solidFill>
                <a:latin typeface="Times New Roman" pitchFamily="18" charset="0"/>
                <a:cs typeface="Times New Roman" pitchFamily="18" charset="0"/>
              </a:rPr>
              <a:t>– </a:t>
            </a:r>
            <a:r>
              <a:rPr lang="ru-RU" sz="7200" b="1" dirty="0" err="1" smtClean="0">
                <a:solidFill>
                  <a:schemeClr val="accent4">
                    <a:lumMod val="50000"/>
                  </a:schemeClr>
                </a:solidFill>
                <a:latin typeface="Times New Roman" pitchFamily="18" charset="0"/>
                <a:cs typeface="Times New Roman" pitchFamily="18" charset="0"/>
              </a:rPr>
              <a:t>oňaýly</a:t>
            </a:r>
            <a:r>
              <a:rPr lang="ru-RU" sz="7200" b="1" dirty="0" smtClean="0">
                <a:solidFill>
                  <a:schemeClr val="accent4">
                    <a:lumMod val="50000"/>
                  </a:schemeClr>
                </a:solidFill>
                <a:latin typeface="Times New Roman" pitchFamily="18" charset="0"/>
                <a:cs typeface="Times New Roman" pitchFamily="18" charset="0"/>
              </a:rPr>
              <a:t> </a:t>
            </a:r>
            <a:r>
              <a:rPr lang="ru-RU" sz="7200" b="1" dirty="0" err="1" smtClean="0">
                <a:solidFill>
                  <a:schemeClr val="accent4">
                    <a:lumMod val="50000"/>
                  </a:schemeClr>
                </a:solidFill>
                <a:latin typeface="Times New Roman" pitchFamily="18" charset="0"/>
                <a:cs typeface="Times New Roman" pitchFamily="18" charset="0"/>
              </a:rPr>
              <a:t>bilim</a:t>
            </a:r>
            <a:r>
              <a:rPr lang="ru-RU" sz="7200" b="1" dirty="0" smtClean="0">
                <a:solidFill>
                  <a:schemeClr val="accent4">
                    <a:lumMod val="50000"/>
                  </a:schemeClr>
                </a:solidFill>
                <a:latin typeface="Times New Roman" pitchFamily="18" charset="0"/>
                <a:cs typeface="Times New Roman" pitchFamily="18" charset="0"/>
              </a:rPr>
              <a:t>.</a:t>
            </a:r>
            <a:r>
              <a:rPr lang="ru-RU" b="1" dirty="0" smtClean="0">
                <a:solidFill>
                  <a:schemeClr val="accent4">
                    <a:lumMod val="50000"/>
                  </a:schemeClr>
                </a:solidFill>
                <a:latin typeface="Times New Roman" pitchFamily="18" charset="0"/>
                <a:cs typeface="Times New Roman" pitchFamily="18" charset="0"/>
              </a:rPr>
              <a:t>.</a:t>
            </a:r>
            <a:r>
              <a:rPr lang="ru-RU" dirty="0">
                <a:solidFill>
                  <a:schemeClr val="accent4">
                    <a:lumMod val="50000"/>
                  </a:schemeClr>
                </a:solidFill>
                <a:latin typeface="Times New Roman" pitchFamily="18" charset="0"/>
                <a:cs typeface="Times New Roman" pitchFamily="18" charset="0"/>
              </a:rPr>
              <a:t/>
            </a:r>
            <a:br>
              <a:rPr lang="ru-RU" dirty="0">
                <a:solidFill>
                  <a:schemeClr val="accent4">
                    <a:lumMod val="50000"/>
                  </a:schemeClr>
                </a:solidFill>
                <a:latin typeface="Times New Roman" pitchFamily="18" charset="0"/>
                <a:cs typeface="Times New Roman" pitchFamily="18" charset="0"/>
              </a:rPr>
            </a:br>
            <a:endParaRPr lang="ru-RU" dirty="0">
              <a:solidFill>
                <a:schemeClr val="accent4">
                  <a:lumMod val="50000"/>
                </a:schemeClr>
              </a:solidFill>
            </a:endParaRPr>
          </a:p>
        </p:txBody>
      </p:sp>
    </p:spTree>
    <p:extLst>
      <p:ext uri="{BB962C8B-B14F-4D97-AF65-F5344CB8AC3E}">
        <p14:creationId xmlns:p14="http://schemas.microsoft.com/office/powerpoint/2010/main" val="117485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prstGeom prst="ellipseRibb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ctr"/>
            <a:r>
              <a:rPr lang="tk-TM" sz="4800" dirty="0" smtClean="0">
                <a:solidFill>
                  <a:schemeClr val="tx1"/>
                </a:solidFill>
                <a:latin typeface="Times New Roman" pitchFamily="18" charset="0"/>
                <a:cs typeface="Times New Roman" pitchFamily="18" charset="0"/>
              </a:rPr>
              <a:t>Neopozitiwizm</a:t>
            </a:r>
            <a:endParaRPr lang="ru-RU" sz="4800" dirty="0">
              <a:solidFill>
                <a:schemeClr val="tx1"/>
              </a:solidFill>
              <a:latin typeface="Times New Roman" pitchFamily="18" charset="0"/>
              <a:cs typeface="Times New Roman" pitchFamily="18" charset="0"/>
            </a:endParaRPr>
          </a:p>
        </p:txBody>
      </p:sp>
      <p:sp>
        <p:nvSpPr>
          <p:cNvPr id="4" name="8-конечная звезда 3"/>
          <p:cNvSpPr/>
          <p:nvPr/>
        </p:nvSpPr>
        <p:spPr>
          <a:xfrm>
            <a:off x="0" y="0"/>
            <a:ext cx="9144000" cy="6858000"/>
          </a:xfrm>
          <a:prstGeom prst="star8">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k-TM" sz="2800" b="1" dirty="0" smtClean="0">
                <a:solidFill>
                  <a:srgbClr val="FFFF00"/>
                </a:solidFill>
                <a:latin typeface="Times New Roman" pitchFamily="18" charset="0"/>
                <a:cs typeface="Times New Roman" pitchFamily="18" charset="0"/>
              </a:rPr>
              <a:t>Pozitiwistik (oňaýly) filosofiki ugur </a:t>
            </a:r>
            <a:r>
              <a:rPr lang="en-US" sz="2800" b="1" dirty="0" smtClean="0">
                <a:solidFill>
                  <a:srgbClr val="FFFF00"/>
                </a:solidFill>
                <a:latin typeface="Times New Roman" pitchFamily="18" charset="0"/>
                <a:cs typeface="Times New Roman" pitchFamily="18" charset="0"/>
              </a:rPr>
              <a:t>XIX</a:t>
            </a:r>
            <a:r>
              <a:rPr lang="tk-TM" sz="2800" b="1" dirty="0" smtClean="0">
                <a:solidFill>
                  <a:srgbClr val="FFFF00"/>
                </a:solidFill>
                <a:latin typeface="Times New Roman" pitchFamily="18" charset="0"/>
                <a:cs typeface="Times New Roman" pitchFamily="18" charset="0"/>
              </a:rPr>
              <a:t> asyryň 30 ýyllarymda kemala gelip , şu günlere çenli öz täsirligini ýitirmän gelýär. Pozitiwizmiň ösüşiniň üçünji döwri neopozitiwizm ýa-da logiki pozitiwizm diýip atlandyrylýar. </a:t>
            </a:r>
            <a:endParaRPr lang="ru-RU" sz="2800" b="1"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223649109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Scale>
                                      <p:cBhvr>
                                        <p:cTn id="12" dur="1000" decel="50000" fill="hold">
                                          <p:stCondLst>
                                            <p:cond delay="0"/>
                                          </p:stCondLst>
                                        </p:cTn>
                                        <p:tgtEl>
                                          <p:spTgt spid="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4"/>
                                        </p:tgtEl>
                                        <p:attrNameLst>
                                          <p:attrName>ppt_x</p:attrName>
                                          <p:attrName>ppt_y</p:attrName>
                                        </p:attrNameLst>
                                      </p:cBhvr>
                                    </p:animMotion>
                                    <p:animEffect transition="in" filter="fade">
                                      <p:cBhvr>
                                        <p:cTn id="14" dur="10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1"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войная стрелка влево/вправо 1"/>
          <p:cNvSpPr/>
          <p:nvPr/>
        </p:nvSpPr>
        <p:spPr>
          <a:xfrm>
            <a:off x="0" y="0"/>
            <a:ext cx="9144000" cy="6858000"/>
          </a:xfrm>
          <a:prstGeom prst="leftRightArrow">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6000" b="1" dirty="0" err="1">
                <a:solidFill>
                  <a:schemeClr val="accent4">
                    <a:lumMod val="50000"/>
                  </a:schemeClr>
                </a:solidFill>
                <a:latin typeface="Times New Roman" pitchFamily="18" charset="0"/>
                <a:cs typeface="Times New Roman" pitchFamily="18" charset="0"/>
              </a:rPr>
              <a:t>Fenomenologiýa</a:t>
            </a:r>
            <a:r>
              <a:rPr lang="ru-RU" sz="6000" dirty="0">
                <a:solidFill>
                  <a:schemeClr val="accent4">
                    <a:lumMod val="50000"/>
                  </a:schemeClr>
                </a:solidFill>
                <a:latin typeface="Times New Roman" pitchFamily="18" charset="0"/>
                <a:cs typeface="Times New Roman" pitchFamily="18" charset="0"/>
              </a:rPr>
              <a:t> </a:t>
            </a:r>
            <a:r>
              <a:rPr lang="ru-RU" sz="6000" b="1" dirty="0">
                <a:solidFill>
                  <a:schemeClr val="accent3">
                    <a:lumMod val="50000"/>
                  </a:schemeClr>
                </a:solidFill>
                <a:latin typeface="Times New Roman" pitchFamily="18" charset="0"/>
                <a:cs typeface="Times New Roman" pitchFamily="18" charset="0"/>
              </a:rPr>
              <a:t>(</a:t>
            </a:r>
            <a:r>
              <a:rPr lang="ru-RU" sz="6000" b="1" dirty="0" err="1">
                <a:solidFill>
                  <a:schemeClr val="accent3">
                    <a:lumMod val="50000"/>
                  </a:schemeClr>
                </a:solidFill>
                <a:latin typeface="Times New Roman" pitchFamily="18" charset="0"/>
                <a:cs typeface="Times New Roman" pitchFamily="18" charset="0"/>
              </a:rPr>
              <a:t>aýratynlyk</a:t>
            </a:r>
            <a:r>
              <a:rPr lang="ru-RU" sz="6000" b="1" dirty="0">
                <a:solidFill>
                  <a:schemeClr val="accent3">
                    <a:lumMod val="50000"/>
                  </a:schemeClr>
                </a:solidFill>
                <a:latin typeface="Times New Roman" pitchFamily="18" charset="0"/>
                <a:cs typeface="Times New Roman" pitchFamily="18" charset="0"/>
              </a:rPr>
              <a:t>) – </a:t>
            </a:r>
            <a:r>
              <a:rPr lang="ru-RU" sz="6000" b="1" dirty="0" err="1">
                <a:solidFill>
                  <a:schemeClr val="accent3">
                    <a:lumMod val="50000"/>
                  </a:schemeClr>
                </a:solidFill>
                <a:latin typeface="Times New Roman" pitchFamily="18" charset="0"/>
                <a:cs typeface="Times New Roman" pitchFamily="18" charset="0"/>
              </a:rPr>
              <a:t>gelýän</a:t>
            </a:r>
            <a:r>
              <a:rPr lang="ru-RU" sz="6000" b="1" dirty="0">
                <a:solidFill>
                  <a:schemeClr val="accent3">
                    <a:lumMod val="50000"/>
                  </a:schemeClr>
                </a:solidFill>
                <a:latin typeface="Times New Roman" pitchFamily="18" charset="0"/>
                <a:cs typeface="Times New Roman" pitchFamily="18" charset="0"/>
              </a:rPr>
              <a:t> </a:t>
            </a:r>
            <a:r>
              <a:rPr lang="ru-RU" sz="6000" b="1" dirty="0" err="1" smtClean="0">
                <a:solidFill>
                  <a:schemeClr val="accent3">
                    <a:lumMod val="50000"/>
                  </a:schemeClr>
                </a:solidFill>
                <a:latin typeface="Times New Roman" pitchFamily="18" charset="0"/>
                <a:cs typeface="Times New Roman" pitchFamily="18" charset="0"/>
              </a:rPr>
              <a:t>bilim</a:t>
            </a:r>
            <a:r>
              <a:rPr lang="ru-RU" sz="6000" b="1" dirty="0" smtClean="0">
                <a:solidFill>
                  <a:schemeClr val="accent3">
                    <a:lumMod val="50000"/>
                  </a:schemeClr>
                </a:solidFill>
                <a:latin typeface="Times New Roman" pitchFamily="18" charset="0"/>
                <a:cs typeface="Times New Roman" pitchFamily="18" charset="0"/>
              </a:rPr>
              <a:t>.</a:t>
            </a:r>
            <a:endParaRPr lang="ru-RU" sz="6000" b="1" dirty="0">
              <a:solidFill>
                <a:schemeClr val="accent3">
                  <a:lumMod val="50000"/>
                </a:schemeClr>
              </a:solidFill>
            </a:endParaRPr>
          </a:p>
        </p:txBody>
      </p:sp>
    </p:spTree>
    <p:extLst>
      <p:ext uri="{BB962C8B-B14F-4D97-AF65-F5344CB8AC3E}">
        <p14:creationId xmlns:p14="http://schemas.microsoft.com/office/powerpoint/2010/main" val="7469002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Горизонтальный свиток 1"/>
          <p:cNvSpPr/>
          <p:nvPr/>
        </p:nvSpPr>
        <p:spPr>
          <a:xfrm>
            <a:off x="179512" y="116632"/>
            <a:ext cx="8784976" cy="6552728"/>
          </a:xfrm>
          <a:prstGeom prst="horizontalScroll">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7200" b="1" dirty="0" err="1">
                <a:solidFill>
                  <a:schemeClr val="accent4">
                    <a:lumMod val="50000"/>
                  </a:schemeClr>
                </a:solidFill>
                <a:latin typeface="Times New Roman" pitchFamily="18" charset="0"/>
                <a:cs typeface="Times New Roman" pitchFamily="18" charset="0"/>
              </a:rPr>
              <a:t>Germenewtika</a:t>
            </a:r>
            <a:r>
              <a:rPr lang="ru-RU" sz="7200" b="1" dirty="0">
                <a:solidFill>
                  <a:schemeClr val="accent3"/>
                </a:solidFill>
                <a:latin typeface="Times New Roman" pitchFamily="18" charset="0"/>
                <a:cs typeface="Times New Roman" pitchFamily="18" charset="0"/>
              </a:rPr>
              <a:t> –</a:t>
            </a:r>
            <a:r>
              <a:rPr lang="ru-RU" sz="7200" b="1" dirty="0">
                <a:solidFill>
                  <a:schemeClr val="accent2">
                    <a:lumMod val="60000"/>
                    <a:lumOff val="40000"/>
                  </a:schemeClr>
                </a:solidFill>
                <a:latin typeface="Times New Roman" pitchFamily="18" charset="0"/>
                <a:cs typeface="Times New Roman" pitchFamily="18" charset="0"/>
              </a:rPr>
              <a:t> </a:t>
            </a:r>
            <a:r>
              <a:rPr lang="ru-RU" sz="7200" b="1" dirty="0" err="1">
                <a:solidFill>
                  <a:schemeClr val="accent3">
                    <a:lumMod val="50000"/>
                  </a:schemeClr>
                </a:solidFill>
                <a:latin typeface="Times New Roman" pitchFamily="18" charset="0"/>
                <a:cs typeface="Times New Roman" pitchFamily="18" charset="0"/>
              </a:rPr>
              <a:t>düşündiriş</a:t>
            </a:r>
            <a:r>
              <a:rPr lang="ru-RU" sz="7200" b="1" dirty="0">
                <a:solidFill>
                  <a:schemeClr val="accent3">
                    <a:lumMod val="50000"/>
                  </a:schemeClr>
                </a:solidFill>
                <a:latin typeface="Times New Roman" pitchFamily="18" charset="0"/>
                <a:cs typeface="Times New Roman" pitchFamily="18" charset="0"/>
              </a:rPr>
              <a:t>, </a:t>
            </a:r>
            <a:r>
              <a:rPr lang="ru-RU" sz="7200" b="1" dirty="0" err="1">
                <a:solidFill>
                  <a:schemeClr val="accent3">
                    <a:lumMod val="50000"/>
                  </a:schemeClr>
                </a:solidFill>
                <a:latin typeface="Times New Roman" pitchFamily="18" charset="0"/>
                <a:cs typeface="Times New Roman" pitchFamily="18" charset="0"/>
              </a:rPr>
              <a:t>teswirleme</a:t>
            </a:r>
            <a:r>
              <a:rPr lang="ru-RU" sz="7200" b="1" dirty="0">
                <a:solidFill>
                  <a:schemeClr val="accent3">
                    <a:lumMod val="50000"/>
                  </a:schemeClr>
                </a:solidFill>
                <a:latin typeface="Times New Roman" pitchFamily="18" charset="0"/>
                <a:cs typeface="Times New Roman" pitchFamily="18" charset="0"/>
              </a:rPr>
              <a:t>. </a:t>
            </a:r>
            <a:r>
              <a:rPr lang="ru-RU" sz="7200" b="1" dirty="0">
                <a:solidFill>
                  <a:schemeClr val="accent2">
                    <a:lumMod val="60000"/>
                    <a:lumOff val="40000"/>
                  </a:schemeClr>
                </a:solidFill>
                <a:latin typeface="Times New Roman" pitchFamily="18" charset="0"/>
                <a:cs typeface="Times New Roman" pitchFamily="18" charset="0"/>
              </a:rPr>
              <a:t/>
            </a:r>
            <a:br>
              <a:rPr lang="ru-RU" sz="7200" b="1" dirty="0">
                <a:solidFill>
                  <a:schemeClr val="accent2">
                    <a:lumMod val="60000"/>
                    <a:lumOff val="40000"/>
                  </a:schemeClr>
                </a:solidFill>
                <a:latin typeface="Times New Roman" pitchFamily="18" charset="0"/>
                <a:cs typeface="Times New Roman" pitchFamily="18" charset="0"/>
              </a:rPr>
            </a:br>
            <a:endParaRPr lang="ru-RU" sz="7200" b="1" dirty="0">
              <a:solidFill>
                <a:schemeClr val="accent2">
                  <a:lumMod val="60000"/>
                  <a:lumOff val="40000"/>
                </a:schemeClr>
              </a:solidFill>
            </a:endParaRPr>
          </a:p>
        </p:txBody>
      </p:sp>
    </p:spTree>
    <p:extLst>
      <p:ext uri="{BB962C8B-B14F-4D97-AF65-F5344CB8AC3E}">
        <p14:creationId xmlns:p14="http://schemas.microsoft.com/office/powerpoint/2010/main" val="13022461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0" y="0"/>
            <a:ext cx="9144000" cy="1143000"/>
          </a:xfrm>
          <a:prstGeom prst="ellipseRibbon">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normAutofit fontScale="90000"/>
          </a:bodyPr>
          <a:lstStyle/>
          <a:p>
            <a:pPr algn="ctr"/>
            <a:r>
              <a:rPr lang="tk-TM" sz="5400" dirty="0" smtClean="0">
                <a:solidFill>
                  <a:schemeClr val="tx1"/>
                </a:solidFill>
                <a:latin typeface="Times New Roman" pitchFamily="18" charset="0"/>
                <a:cs typeface="Times New Roman" pitchFamily="18" charset="0"/>
              </a:rPr>
              <a:t>Germenewtika</a:t>
            </a:r>
            <a:endParaRPr lang="ru-RU" sz="5400" dirty="0">
              <a:solidFill>
                <a:schemeClr val="tx1"/>
              </a:solidFill>
              <a:latin typeface="Times New Roman" pitchFamily="18" charset="0"/>
              <a:cs typeface="Times New Roman" pitchFamily="18" charset="0"/>
            </a:endParaRPr>
          </a:p>
        </p:txBody>
      </p:sp>
      <p:sp>
        <p:nvSpPr>
          <p:cNvPr id="4" name="Пятно 2 3"/>
          <p:cNvSpPr/>
          <p:nvPr/>
        </p:nvSpPr>
        <p:spPr>
          <a:xfrm>
            <a:off x="0" y="1214422"/>
            <a:ext cx="9144000" cy="5643578"/>
          </a:xfrm>
          <a:prstGeom prst="irregularSeal2">
            <a:avLst/>
          </a:prstGeom>
          <a:solidFill>
            <a:schemeClr val="accent5">
              <a:lumMod val="60000"/>
              <a:lumOff val="40000"/>
            </a:schemeClr>
          </a:solidFill>
        </p:spPr>
        <p:style>
          <a:lnRef idx="1">
            <a:schemeClr val="accent6"/>
          </a:lnRef>
          <a:fillRef idx="3">
            <a:schemeClr val="accent6"/>
          </a:fillRef>
          <a:effectRef idx="2">
            <a:schemeClr val="accent6"/>
          </a:effectRef>
          <a:fontRef idx="minor">
            <a:schemeClr val="lt1"/>
          </a:fontRef>
        </p:style>
        <p:txBody>
          <a:bodyPr rtlCol="0" anchor="ctr"/>
          <a:lstStyle/>
          <a:p>
            <a:pPr algn="ctr"/>
            <a:r>
              <a:rPr lang="tk-TM" sz="2400" b="1" dirty="0" smtClean="0">
                <a:solidFill>
                  <a:schemeClr val="tx1"/>
                </a:solidFill>
                <a:latin typeface="Times New Roman" pitchFamily="18" charset="0"/>
                <a:cs typeface="Times New Roman" pitchFamily="18" charset="0"/>
              </a:rPr>
              <a:t>Grekçe düşündiriş, teswirleme diýen manyny aňladyp, tekstleriň manysyny ýüze çykarmaklygyň sungaty we teoriýasy. Mysal üçin, musulman filosofy Gazaly Gurhany teswirläpdir.</a:t>
            </a:r>
            <a:endParaRPr lang="ru-RU" sz="24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91949877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8" presetClass="entr" presetSubtype="0" accel="50000" fill="hold" grpId="0" nodeType="clickEffect">
                                  <p:stCondLst>
                                    <p:cond delay="0"/>
                                  </p:stCondLst>
                                  <p:iterate type="lt">
                                    <p:tmPct val="50000"/>
                                  </p:iterate>
                                  <p:childTnLst>
                                    <p:set>
                                      <p:cBhvr>
                                        <p:cTn id="11" dur="1" fill="hold">
                                          <p:stCondLst>
                                            <p:cond delay="0"/>
                                          </p:stCondLst>
                                        </p:cTn>
                                        <p:tgtEl>
                                          <p:spTgt spid="4"/>
                                        </p:tgtEl>
                                        <p:attrNameLst>
                                          <p:attrName>style.visibility</p:attrName>
                                        </p:attrNameLst>
                                      </p:cBhvr>
                                      <p:to>
                                        <p:strVal val="visible"/>
                                      </p:to>
                                    </p:set>
                                    <p:set>
                                      <p:cBhvr>
                                        <p:cTn id="12" dur="455" fill="hold">
                                          <p:stCondLst>
                                            <p:cond delay="0"/>
                                          </p:stCondLst>
                                        </p:cTn>
                                        <p:tgtEl>
                                          <p:spTgt spid="4"/>
                                        </p:tgtEl>
                                        <p:attrNameLst>
                                          <p:attrName>style.rotation</p:attrName>
                                        </p:attrNameLst>
                                      </p:cBhvr>
                                      <p:to>
                                        <p:strVal val="-45.0"/>
                                      </p:to>
                                    </p:set>
                                    <p:anim calcmode="lin" valueType="num">
                                      <p:cBhvr>
                                        <p:cTn id="13" dur="455" fill="hold">
                                          <p:stCondLst>
                                            <p:cond delay="455"/>
                                          </p:stCondLst>
                                        </p:cTn>
                                        <p:tgtEl>
                                          <p:spTgt spid="4"/>
                                        </p:tgtEl>
                                        <p:attrNameLst>
                                          <p:attrName>style.rotation</p:attrName>
                                        </p:attrNameLst>
                                      </p:cBhvr>
                                      <p:tavLst>
                                        <p:tav tm="0">
                                          <p:val>
                                            <p:fltVal val="-45"/>
                                          </p:val>
                                        </p:tav>
                                        <p:tav tm="69900">
                                          <p:val>
                                            <p:fltVal val="45"/>
                                          </p:val>
                                        </p:tav>
                                        <p:tav tm="100000">
                                          <p:val>
                                            <p:fltVal val="0"/>
                                          </p:val>
                                        </p:tav>
                                      </p:tavLst>
                                    </p:anim>
                                    <p:anim calcmode="lin" valueType="num">
                                      <p:cBhvr>
                                        <p:cTn id="14" dur="455" fill="hold">
                                          <p:stCondLst>
                                            <p:cond delay="0"/>
                                          </p:stCondLst>
                                        </p:cTn>
                                        <p:tgtEl>
                                          <p:spTgt spid="4"/>
                                        </p:tgtEl>
                                        <p:attrNameLst>
                                          <p:attrName>ppt_y</p:attrName>
                                        </p:attrNameLst>
                                      </p:cBhvr>
                                      <p:tavLst>
                                        <p:tav tm="0">
                                          <p:val>
                                            <p:strVal val="#ppt_y-1"/>
                                          </p:val>
                                        </p:tav>
                                        <p:tav tm="100000">
                                          <p:val>
                                            <p:strVal val="#ppt_y-(0.354*#ppt_w-0.172*#ppt_h)"/>
                                          </p:val>
                                        </p:tav>
                                      </p:tavLst>
                                    </p:anim>
                                    <p:anim calcmode="lin" valueType="num">
                                      <p:cBhvr>
                                        <p:cTn id="15" dur="156" decel="50000" autoRev="1" fill="hold">
                                          <p:stCondLst>
                                            <p:cond delay="455"/>
                                          </p:stCondLst>
                                        </p:cTn>
                                        <p:tgtEl>
                                          <p:spTgt spid="4"/>
                                        </p:tgtEl>
                                        <p:attrNameLst>
                                          <p:attrName>ppt_y</p:attrName>
                                        </p:attrNameLst>
                                      </p:cBhvr>
                                      <p:tavLst>
                                        <p:tav tm="0">
                                          <p:val>
                                            <p:strVal val="#ppt_y-(0.354*#ppt_w-0.172*#ppt_h)"/>
                                          </p:val>
                                        </p:tav>
                                        <p:tav tm="100000">
                                          <p:val>
                                            <p:strVal val="#ppt_y-(0.354*#ppt_w-0.172*#ppt_h)-#ppt_h/2"/>
                                          </p:val>
                                        </p:tav>
                                      </p:tavLst>
                                    </p:anim>
                                    <p:anim calcmode="lin" valueType="num">
                                      <p:cBhvr>
                                        <p:cTn id="16" dur="136" fill="hold">
                                          <p:stCondLst>
                                            <p:cond delay="864"/>
                                          </p:stCondLst>
                                        </p:cTn>
                                        <p:tgtEl>
                                          <p:spTgt spid="4"/>
                                        </p:tgtEl>
                                        <p:attrNameLst>
                                          <p:attrName>ppt_y</p:attrName>
                                        </p:attrNameLst>
                                      </p:cBhvr>
                                      <p:tavLst>
                                        <p:tav tm="0">
                                          <p:val>
                                            <p:strVal val="#ppt_y-(0.354*#ppt_w-0.172*#ppt_h)"/>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1" nodeType="click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additive="base">
                                        <p:cTn id="21" dur="500" fill="hold"/>
                                        <p:tgtEl>
                                          <p:spTgt spid="3"/>
                                        </p:tgtEl>
                                        <p:attrNameLst>
                                          <p:attrName>ppt_x</p:attrName>
                                        </p:attrNameLst>
                                      </p:cBhvr>
                                      <p:tavLst>
                                        <p:tav tm="0">
                                          <p:val>
                                            <p:strVal val="#ppt_x"/>
                                          </p:val>
                                        </p:tav>
                                        <p:tav tm="100000">
                                          <p:val>
                                            <p:strVal val="#ppt_x"/>
                                          </p:val>
                                        </p:tav>
                                      </p:tavLst>
                                    </p:anim>
                                    <p:anim calcmode="lin" valueType="num">
                                      <p:cBhvr additive="base">
                                        <p:cTn id="2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с двумя вырезанными противолежащими углами 1"/>
          <p:cNvSpPr/>
          <p:nvPr/>
        </p:nvSpPr>
        <p:spPr>
          <a:xfrm>
            <a:off x="251520" y="260648"/>
            <a:ext cx="8712968" cy="6264696"/>
          </a:xfrm>
          <a:prstGeom prst="snip2Diag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6600" b="1" dirty="0" err="1">
                <a:solidFill>
                  <a:schemeClr val="accent5">
                    <a:lumMod val="75000"/>
                  </a:schemeClr>
                </a:solidFill>
                <a:latin typeface="Times New Roman" pitchFamily="18" charset="0"/>
                <a:cs typeface="Times New Roman" pitchFamily="18" charset="0"/>
              </a:rPr>
              <a:t>Psihoanaliz</a:t>
            </a:r>
            <a:r>
              <a:rPr lang="ru-RU" sz="6600" b="1" dirty="0">
                <a:solidFill>
                  <a:schemeClr val="accent5">
                    <a:lumMod val="50000"/>
                  </a:schemeClr>
                </a:solidFill>
                <a:latin typeface="Times New Roman" pitchFamily="18" charset="0"/>
                <a:cs typeface="Times New Roman" pitchFamily="18" charset="0"/>
              </a:rPr>
              <a:t> – </a:t>
            </a:r>
            <a:r>
              <a:rPr lang="ru-RU" sz="6600" b="1" dirty="0" err="1">
                <a:solidFill>
                  <a:schemeClr val="accent5">
                    <a:lumMod val="50000"/>
                  </a:schemeClr>
                </a:solidFill>
                <a:latin typeface="Times New Roman" pitchFamily="18" charset="0"/>
                <a:cs typeface="Times New Roman" pitchFamily="18" charset="0"/>
              </a:rPr>
              <a:t>aňsyzlygyň</a:t>
            </a:r>
            <a:r>
              <a:rPr lang="ru-RU" sz="6600" b="1" dirty="0">
                <a:solidFill>
                  <a:schemeClr val="accent5">
                    <a:lumMod val="50000"/>
                  </a:schemeClr>
                </a:solidFill>
                <a:latin typeface="Times New Roman" pitchFamily="18" charset="0"/>
                <a:cs typeface="Times New Roman" pitchFamily="18" charset="0"/>
              </a:rPr>
              <a:t> </a:t>
            </a:r>
            <a:r>
              <a:rPr lang="ru-RU" sz="6600" b="1" dirty="0" err="1">
                <a:solidFill>
                  <a:schemeClr val="accent5">
                    <a:lumMod val="50000"/>
                  </a:schemeClr>
                </a:solidFill>
                <a:latin typeface="Times New Roman" pitchFamily="18" charset="0"/>
                <a:cs typeface="Times New Roman" pitchFamily="18" charset="0"/>
              </a:rPr>
              <a:t>adamyň</a:t>
            </a:r>
            <a:r>
              <a:rPr lang="ru-RU" sz="6600" b="1" dirty="0">
                <a:solidFill>
                  <a:schemeClr val="accent5">
                    <a:lumMod val="50000"/>
                  </a:schemeClr>
                </a:solidFill>
                <a:latin typeface="Times New Roman" pitchFamily="18" charset="0"/>
                <a:cs typeface="Times New Roman" pitchFamily="18" charset="0"/>
              </a:rPr>
              <a:t> </a:t>
            </a:r>
            <a:r>
              <a:rPr lang="ru-RU" sz="6600" b="1" dirty="0" err="1">
                <a:solidFill>
                  <a:schemeClr val="accent5">
                    <a:lumMod val="50000"/>
                  </a:schemeClr>
                </a:solidFill>
                <a:latin typeface="Times New Roman" pitchFamily="18" charset="0"/>
                <a:cs typeface="Times New Roman" pitchFamily="18" charset="0"/>
              </a:rPr>
              <a:t>we</a:t>
            </a:r>
            <a:r>
              <a:rPr lang="ru-RU" sz="6600" b="1" dirty="0">
                <a:solidFill>
                  <a:schemeClr val="accent5">
                    <a:lumMod val="50000"/>
                  </a:schemeClr>
                </a:solidFill>
                <a:latin typeface="Times New Roman" pitchFamily="18" charset="0"/>
                <a:cs typeface="Times New Roman" pitchFamily="18" charset="0"/>
              </a:rPr>
              <a:t> </a:t>
            </a:r>
            <a:r>
              <a:rPr lang="ru-RU" sz="6600" b="1" dirty="0" err="1">
                <a:solidFill>
                  <a:schemeClr val="accent5">
                    <a:lumMod val="50000"/>
                  </a:schemeClr>
                </a:solidFill>
                <a:latin typeface="Times New Roman" pitchFamily="18" charset="0"/>
                <a:cs typeface="Times New Roman" pitchFamily="18" charset="0"/>
              </a:rPr>
              <a:t>jemgyýetiň</a:t>
            </a:r>
            <a:r>
              <a:rPr lang="ru-RU" sz="6600" b="1" dirty="0">
                <a:solidFill>
                  <a:schemeClr val="accent5">
                    <a:lumMod val="50000"/>
                  </a:schemeClr>
                </a:solidFill>
                <a:latin typeface="Times New Roman" pitchFamily="18" charset="0"/>
                <a:cs typeface="Times New Roman" pitchFamily="18" charset="0"/>
              </a:rPr>
              <a:t> </a:t>
            </a:r>
            <a:r>
              <a:rPr lang="ru-RU" sz="6600" b="1" dirty="0" err="1">
                <a:solidFill>
                  <a:schemeClr val="accent5">
                    <a:lumMod val="50000"/>
                  </a:schemeClr>
                </a:solidFill>
                <a:latin typeface="Times New Roman" pitchFamily="18" charset="0"/>
                <a:cs typeface="Times New Roman" pitchFamily="18" charset="0"/>
              </a:rPr>
              <a:t>ýaşaýyş</a:t>
            </a:r>
            <a:r>
              <a:rPr lang="ru-RU" sz="6600" b="1" dirty="0">
                <a:solidFill>
                  <a:schemeClr val="accent5">
                    <a:lumMod val="50000"/>
                  </a:schemeClr>
                </a:solidFill>
                <a:latin typeface="Times New Roman" pitchFamily="18" charset="0"/>
                <a:cs typeface="Times New Roman" pitchFamily="18" charset="0"/>
              </a:rPr>
              <a:t> </a:t>
            </a:r>
            <a:r>
              <a:rPr lang="ru-RU" sz="6600" b="1" dirty="0" err="1">
                <a:solidFill>
                  <a:schemeClr val="accent5">
                    <a:lumMod val="50000"/>
                  </a:schemeClr>
                </a:solidFill>
                <a:latin typeface="Times New Roman" pitchFamily="18" charset="0"/>
                <a:cs typeface="Times New Roman" pitchFamily="18" charset="0"/>
              </a:rPr>
              <a:t>durmuşyndaky</a:t>
            </a:r>
            <a:r>
              <a:rPr lang="ru-RU" sz="6600" b="1" dirty="0">
                <a:solidFill>
                  <a:schemeClr val="accent5">
                    <a:lumMod val="50000"/>
                  </a:schemeClr>
                </a:solidFill>
                <a:latin typeface="Times New Roman" pitchFamily="18" charset="0"/>
                <a:cs typeface="Times New Roman" pitchFamily="18" charset="0"/>
              </a:rPr>
              <a:t> </a:t>
            </a:r>
            <a:r>
              <a:rPr lang="ru-RU" sz="6600" b="1" dirty="0" err="1">
                <a:solidFill>
                  <a:schemeClr val="accent5">
                    <a:lumMod val="50000"/>
                  </a:schemeClr>
                </a:solidFill>
                <a:latin typeface="Times New Roman" pitchFamily="18" charset="0"/>
                <a:cs typeface="Times New Roman" pitchFamily="18" charset="0"/>
              </a:rPr>
              <a:t>ornuny</a:t>
            </a:r>
            <a:r>
              <a:rPr lang="ru-RU" sz="6600" b="1" dirty="0">
                <a:solidFill>
                  <a:schemeClr val="accent5">
                    <a:lumMod val="50000"/>
                  </a:schemeClr>
                </a:solidFill>
                <a:latin typeface="Times New Roman" pitchFamily="18" charset="0"/>
                <a:cs typeface="Times New Roman" pitchFamily="18" charset="0"/>
              </a:rPr>
              <a:t> </a:t>
            </a:r>
            <a:r>
              <a:rPr lang="ru-RU" sz="6600" b="1" dirty="0" err="1" smtClean="0">
                <a:solidFill>
                  <a:schemeClr val="accent5">
                    <a:lumMod val="50000"/>
                  </a:schemeClr>
                </a:solidFill>
                <a:latin typeface="Times New Roman" pitchFamily="18" charset="0"/>
                <a:cs typeface="Times New Roman" pitchFamily="18" charset="0"/>
              </a:rPr>
              <a:t>aňladýar</a:t>
            </a:r>
            <a:r>
              <a:rPr lang="ru-RU" sz="6600" b="1" dirty="0" smtClean="0">
                <a:solidFill>
                  <a:schemeClr val="accent5">
                    <a:lumMod val="50000"/>
                  </a:schemeClr>
                </a:solidFill>
                <a:latin typeface="Times New Roman" pitchFamily="18" charset="0"/>
                <a:cs typeface="Times New Roman" pitchFamily="18" charset="0"/>
              </a:rPr>
              <a:t>.</a:t>
            </a:r>
            <a:r>
              <a:rPr lang="ru-RU" b="1" dirty="0" smtClean="0">
                <a:solidFill>
                  <a:schemeClr val="accent5">
                    <a:lumMod val="50000"/>
                  </a:schemeClr>
                </a:solidFill>
                <a:latin typeface="Times New Roman" pitchFamily="18" charset="0"/>
                <a:cs typeface="Times New Roman" pitchFamily="18" charset="0"/>
              </a:rPr>
              <a:t>.</a:t>
            </a:r>
            <a:r>
              <a:rPr lang="ru-RU" b="1" dirty="0">
                <a:solidFill>
                  <a:schemeClr val="accent5">
                    <a:lumMod val="50000"/>
                  </a:schemeClr>
                </a:solidFill>
                <a:latin typeface="Times New Roman" pitchFamily="18" charset="0"/>
                <a:cs typeface="Times New Roman" pitchFamily="18" charset="0"/>
              </a:rPr>
              <a:t/>
            </a:r>
            <a:br>
              <a:rPr lang="ru-RU" b="1" dirty="0">
                <a:solidFill>
                  <a:schemeClr val="accent5">
                    <a:lumMod val="50000"/>
                  </a:schemeClr>
                </a:solidFill>
                <a:latin typeface="Times New Roman" pitchFamily="18" charset="0"/>
                <a:cs typeface="Times New Roman" pitchFamily="18" charset="0"/>
              </a:rPr>
            </a:br>
            <a:endParaRPr lang="ru-RU" b="1" dirty="0">
              <a:solidFill>
                <a:schemeClr val="accent5">
                  <a:lumMod val="50000"/>
                </a:schemeClr>
              </a:solidFill>
            </a:endParaRPr>
          </a:p>
        </p:txBody>
      </p:sp>
    </p:spTree>
    <p:extLst>
      <p:ext uri="{BB962C8B-B14F-4D97-AF65-F5344CB8AC3E}">
        <p14:creationId xmlns:p14="http://schemas.microsoft.com/office/powerpoint/2010/main" val="3217568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274638"/>
            <a:ext cx="8229600" cy="1582726"/>
          </a:xfrm>
          <a:prstGeom prst="ellipseRibbon">
            <a:avLst/>
          </a:prstGeom>
        </p:spPr>
        <p:style>
          <a:lnRef idx="0">
            <a:schemeClr val="accent3"/>
          </a:lnRef>
          <a:fillRef idx="3">
            <a:schemeClr val="accent3"/>
          </a:fillRef>
          <a:effectRef idx="3">
            <a:schemeClr val="accent3"/>
          </a:effectRef>
          <a:fontRef idx="minor">
            <a:schemeClr val="lt1"/>
          </a:fontRef>
        </p:style>
        <p:txBody>
          <a:bodyPr rtlCol="0" anchor="ctr">
            <a:normAutofit fontScale="90000"/>
          </a:bodyPr>
          <a:lstStyle/>
          <a:p>
            <a:pPr algn="ctr"/>
            <a:r>
              <a:rPr lang="tk-TM" sz="6000" dirty="0" smtClean="0">
                <a:solidFill>
                  <a:schemeClr val="tx1"/>
                </a:solidFill>
                <a:latin typeface="Times New Roman" pitchFamily="18" charset="0"/>
                <a:cs typeface="Times New Roman" pitchFamily="18" charset="0"/>
              </a:rPr>
              <a:t>Psihoanaliz</a:t>
            </a:r>
            <a:endParaRPr lang="ru-RU" sz="6000" dirty="0">
              <a:solidFill>
                <a:schemeClr val="tx1"/>
              </a:solidFill>
              <a:latin typeface="Times New Roman" pitchFamily="18" charset="0"/>
              <a:cs typeface="Times New Roman" pitchFamily="18" charset="0"/>
            </a:endParaRPr>
          </a:p>
        </p:txBody>
      </p:sp>
      <p:sp>
        <p:nvSpPr>
          <p:cNvPr id="4" name="Овал 3"/>
          <p:cNvSpPr/>
          <p:nvPr/>
        </p:nvSpPr>
        <p:spPr>
          <a:xfrm>
            <a:off x="0" y="2071678"/>
            <a:ext cx="9144000" cy="4786322"/>
          </a:xfrm>
          <a:prstGeom prst="ellipse">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k-TM" sz="3600" dirty="0" smtClean="0">
                <a:solidFill>
                  <a:srgbClr val="FF0000"/>
                </a:solidFill>
                <a:latin typeface="Times New Roman" pitchFamily="18" charset="0"/>
                <a:cs typeface="Times New Roman" pitchFamily="18" charset="0"/>
              </a:rPr>
              <a:t>Bu taglymat aňsyzlygyň adamyň we jemgyýetiň ýaşaýyş durmuşyndaky ornuny düşündirmeklige çalyşýan filosofik taglymatdyr. Taglymaty esaslandyran awstriýaly lukman-psihiatr Zigmund Freýd.</a:t>
            </a:r>
            <a:endParaRPr lang="ru-RU" sz="36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724548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0" fill="hold"/>
                                        <p:tgtEl>
                                          <p:spTgt spid="3"/>
                                        </p:tgtEl>
                                        <p:attrNameLst>
                                          <p:attrName>ppt_w</p:attrName>
                                        </p:attrNameLst>
                                      </p:cBhvr>
                                      <p:tavLst>
                                        <p:tav tm="0" fmla="#ppt_w*sin(2.5*pi*$)">
                                          <p:val>
                                            <p:fltVal val="0"/>
                                          </p:val>
                                        </p:tav>
                                        <p:tav tm="100000">
                                          <p:val>
                                            <p:fltVal val="1"/>
                                          </p:val>
                                        </p:tav>
                                      </p:tavLst>
                                    </p:anim>
                                    <p:anim calcmode="lin" valueType="num">
                                      <p:cBhvr>
                                        <p:cTn id="8" dur="50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2"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Scale>
                                      <p:cBhvr>
                                        <p:cTn id="13" dur="1000" decel="50000" fill="hold">
                                          <p:stCondLst>
                                            <p:cond delay="0"/>
                                          </p:stCondLst>
                                        </p:cTn>
                                        <p:tgtEl>
                                          <p:spTgt spid="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4" dur="1000" decel="50000" fill="hold">
                                          <p:stCondLst>
                                            <p:cond delay="0"/>
                                          </p:stCondLst>
                                        </p:cTn>
                                        <p:tgtEl>
                                          <p:spTgt spid="4"/>
                                        </p:tgtEl>
                                        <p:attrNameLst>
                                          <p:attrName>ppt_x</p:attrName>
                                          <p:attrName>ppt_y</p:attrName>
                                        </p:attrNameLst>
                                      </p:cBhvr>
                                    </p:animMotion>
                                    <p:animEffect transition="in" filter="fade">
                                      <p:cBhvr>
                                        <p:cTn id="15" dur="10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grpId="1" nodeType="click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checkerboard(across)">
                                      <p:cBhvr>
                                        <p:cTn id="2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6-конечная звезда 1"/>
          <p:cNvSpPr/>
          <p:nvPr/>
        </p:nvSpPr>
        <p:spPr>
          <a:xfrm>
            <a:off x="0" y="0"/>
            <a:ext cx="9144000" cy="6858000"/>
          </a:xfrm>
          <a:prstGeom prst="star6">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400" b="1" dirty="0" smtClean="0">
              <a:solidFill>
                <a:srgbClr val="002060"/>
              </a:solidFill>
              <a:latin typeface="Times New Roman" pitchFamily="18" charset="0"/>
              <a:cs typeface="Times New Roman" pitchFamily="18" charset="0"/>
            </a:endParaRPr>
          </a:p>
          <a:p>
            <a:pPr algn="ctr"/>
            <a:r>
              <a:rPr lang="ru-RU" sz="5400" b="1" dirty="0" err="1" smtClean="0">
                <a:solidFill>
                  <a:schemeClr val="accent6">
                    <a:lumMod val="75000"/>
                  </a:schemeClr>
                </a:solidFill>
                <a:latin typeface="Times New Roman" pitchFamily="18" charset="0"/>
                <a:cs typeface="Times New Roman" pitchFamily="18" charset="0"/>
              </a:rPr>
              <a:t>Sinergetika</a:t>
            </a:r>
            <a:r>
              <a:rPr lang="ru-RU" sz="5400" b="1" dirty="0" smtClean="0">
                <a:solidFill>
                  <a:srgbClr val="002060"/>
                </a:solidFill>
                <a:latin typeface="Times New Roman" pitchFamily="18" charset="0"/>
                <a:cs typeface="Times New Roman" pitchFamily="18" charset="0"/>
              </a:rPr>
              <a:t> </a:t>
            </a:r>
            <a:r>
              <a:rPr lang="ru-RU" sz="5400" dirty="0">
                <a:solidFill>
                  <a:srgbClr val="002060"/>
                </a:solidFill>
                <a:latin typeface="Times New Roman" pitchFamily="18" charset="0"/>
                <a:cs typeface="Times New Roman" pitchFamily="18" charset="0"/>
              </a:rPr>
              <a:t>– </a:t>
            </a:r>
            <a:r>
              <a:rPr lang="ru-RU" sz="5400" b="1" dirty="0" err="1">
                <a:solidFill>
                  <a:srgbClr val="002060"/>
                </a:solidFill>
                <a:latin typeface="Times New Roman" pitchFamily="18" charset="0"/>
                <a:cs typeface="Times New Roman" pitchFamily="18" charset="0"/>
              </a:rPr>
              <a:t>raýdaşlyk</a:t>
            </a:r>
            <a:r>
              <a:rPr lang="ru-RU" sz="5400" b="1" dirty="0">
                <a:solidFill>
                  <a:srgbClr val="002060"/>
                </a:solidFill>
                <a:latin typeface="Times New Roman" pitchFamily="18" charset="0"/>
                <a:cs typeface="Times New Roman" pitchFamily="18" charset="0"/>
              </a:rPr>
              <a:t>, </a:t>
            </a:r>
            <a:r>
              <a:rPr lang="ru-RU" sz="5400" b="1" dirty="0" err="1">
                <a:solidFill>
                  <a:srgbClr val="002060"/>
                </a:solidFill>
                <a:latin typeface="Times New Roman" pitchFamily="18" charset="0"/>
                <a:cs typeface="Times New Roman" pitchFamily="18" charset="0"/>
              </a:rPr>
              <a:t>hyzmatdaşlyk</a:t>
            </a:r>
            <a:r>
              <a:rPr lang="ru-RU" sz="5400" b="1" dirty="0">
                <a:solidFill>
                  <a:srgbClr val="002060"/>
                </a:solidFill>
                <a:latin typeface="Times New Roman" pitchFamily="18" charset="0"/>
                <a:cs typeface="Times New Roman" pitchFamily="18" charset="0"/>
              </a:rPr>
              <a:t>, </a:t>
            </a:r>
            <a:r>
              <a:rPr lang="ru-RU" sz="5400" b="1" dirty="0" err="1">
                <a:solidFill>
                  <a:srgbClr val="002060"/>
                </a:solidFill>
                <a:latin typeface="Times New Roman" pitchFamily="18" charset="0"/>
                <a:cs typeface="Times New Roman" pitchFamily="18" charset="0"/>
              </a:rPr>
              <a:t>bileleşip</a:t>
            </a:r>
            <a:r>
              <a:rPr lang="ru-RU" sz="5400" b="1" dirty="0">
                <a:solidFill>
                  <a:srgbClr val="002060"/>
                </a:solidFill>
                <a:latin typeface="Times New Roman" pitchFamily="18" charset="0"/>
                <a:cs typeface="Times New Roman" pitchFamily="18" charset="0"/>
              </a:rPr>
              <a:t>, </a:t>
            </a:r>
            <a:r>
              <a:rPr lang="ru-RU" sz="5400" b="1" dirty="0" err="1">
                <a:solidFill>
                  <a:srgbClr val="002060"/>
                </a:solidFill>
                <a:latin typeface="Times New Roman" pitchFamily="18" charset="0"/>
                <a:cs typeface="Times New Roman" pitchFamily="18" charset="0"/>
              </a:rPr>
              <a:t>täsir</a:t>
            </a:r>
            <a:r>
              <a:rPr lang="ru-RU" sz="5400" b="1" dirty="0">
                <a:solidFill>
                  <a:srgbClr val="002060"/>
                </a:solidFill>
                <a:latin typeface="Times New Roman" pitchFamily="18" charset="0"/>
                <a:cs typeface="Times New Roman" pitchFamily="18" charset="0"/>
              </a:rPr>
              <a:t> </a:t>
            </a:r>
            <a:r>
              <a:rPr lang="ru-RU" sz="5400" b="1" dirty="0" err="1">
                <a:solidFill>
                  <a:srgbClr val="002060"/>
                </a:solidFill>
                <a:latin typeface="Times New Roman" pitchFamily="18" charset="0"/>
                <a:cs typeface="Times New Roman" pitchFamily="18" charset="0"/>
              </a:rPr>
              <a:t>etmek</a:t>
            </a:r>
            <a:r>
              <a:rPr lang="ru-RU" sz="5400" b="1" dirty="0">
                <a:solidFill>
                  <a:srgbClr val="002060"/>
                </a:solidFill>
                <a:latin typeface="Times New Roman" pitchFamily="18" charset="0"/>
                <a:cs typeface="Times New Roman" pitchFamily="18" charset="0"/>
              </a:rPr>
              <a:t>.</a:t>
            </a:r>
            <a:endParaRPr lang="ru-RU" sz="5400" b="1" dirty="0">
              <a:solidFill>
                <a:srgbClr val="002060"/>
              </a:solidFill>
            </a:endParaRPr>
          </a:p>
        </p:txBody>
      </p:sp>
    </p:spTree>
    <p:extLst>
      <p:ext uri="{BB962C8B-B14F-4D97-AF65-F5344CB8AC3E}">
        <p14:creationId xmlns:p14="http://schemas.microsoft.com/office/powerpoint/2010/main" val="271755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Группа 1"/>
          <p:cNvGrpSpPr/>
          <p:nvPr/>
        </p:nvGrpSpPr>
        <p:grpSpPr>
          <a:xfrm>
            <a:off x="107504" y="332656"/>
            <a:ext cx="8928992" cy="1894566"/>
            <a:chOff x="683560" y="188639"/>
            <a:chExt cx="7776873" cy="1894566"/>
          </a:xfrm>
        </p:grpSpPr>
        <p:sp>
          <p:nvSpPr>
            <p:cNvPr id="3" name="Скругленный прямоугольник 2"/>
            <p:cNvSpPr/>
            <p:nvPr/>
          </p:nvSpPr>
          <p:spPr>
            <a:xfrm>
              <a:off x="683560" y="188639"/>
              <a:ext cx="7776873" cy="1894566"/>
            </a:xfrm>
            <a:prstGeom prst="roundRect">
              <a:avLst>
                <a:gd name="adj" fmla="val 10000"/>
              </a:avLst>
            </a:prstGeom>
            <a:solidFill>
              <a:srgbClr val="00B0F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4" name="Скругленный прямоугольник 4"/>
            <p:cNvSpPr/>
            <p:nvPr/>
          </p:nvSpPr>
          <p:spPr>
            <a:xfrm>
              <a:off x="739050" y="244129"/>
              <a:ext cx="7665893" cy="178358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05740" tIns="205740" rIns="205740" bIns="205740" numCol="1" spcCol="1270" anchor="ctr" anchorCtr="0">
              <a:noAutofit/>
            </a:bodyPr>
            <a:lstStyle/>
            <a:p>
              <a:pPr lvl="0" algn="ctr" defTabSz="2400300">
                <a:lnSpc>
                  <a:spcPct val="90000"/>
                </a:lnSpc>
                <a:spcBef>
                  <a:spcPct val="0"/>
                </a:spcBef>
                <a:spcAft>
                  <a:spcPct val="35000"/>
                </a:spcAft>
              </a:pPr>
              <a:r>
                <a:rPr lang="tk-TM" sz="5400" b="1" kern="1200" dirty="0" smtClean="0">
                  <a:solidFill>
                    <a:srgbClr val="FFFF00"/>
                  </a:solidFill>
                  <a:latin typeface="Times New Roman" pitchFamily="18" charset="0"/>
                  <a:cs typeface="Times New Roman" pitchFamily="18" charset="0"/>
                </a:rPr>
                <a:t>Peýdalanylan edebiýatlar:</a:t>
              </a:r>
              <a:endParaRPr lang="ru-RU" sz="5400" b="1" kern="1200" dirty="0">
                <a:solidFill>
                  <a:srgbClr val="FFFF00"/>
                </a:solidFill>
                <a:latin typeface="Times New Roman" pitchFamily="18" charset="0"/>
                <a:cs typeface="Times New Roman" pitchFamily="18" charset="0"/>
              </a:endParaRPr>
            </a:p>
          </p:txBody>
        </p:sp>
      </p:grpSp>
      <p:sp>
        <p:nvSpPr>
          <p:cNvPr id="5" name="Горизонтальный свиток 4"/>
          <p:cNvSpPr/>
          <p:nvPr/>
        </p:nvSpPr>
        <p:spPr>
          <a:xfrm>
            <a:off x="171215" y="2348880"/>
            <a:ext cx="8801571" cy="4320480"/>
          </a:xfrm>
          <a:prstGeom prst="horizontalScroll">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4800" b="1" dirty="0" smtClean="0">
                <a:solidFill>
                  <a:schemeClr val="tx2"/>
                </a:solidFill>
                <a:latin typeface="Times New Roman" pitchFamily="18" charset="0"/>
                <a:cs typeface="Times New Roman" pitchFamily="18" charset="0"/>
              </a:rPr>
              <a:t>1.</a:t>
            </a:r>
            <a:r>
              <a:rPr lang="cs-CZ" sz="4800" b="1" dirty="0" smtClean="0">
                <a:solidFill>
                  <a:schemeClr val="tx2"/>
                </a:solidFill>
                <a:latin typeface="Times New Roman" pitchFamily="18" charset="0"/>
                <a:cs typeface="Times New Roman" pitchFamily="18" charset="0"/>
              </a:rPr>
              <a:t>Gurbanguly </a:t>
            </a:r>
            <a:r>
              <a:rPr lang="cs-CZ" sz="4800" b="1" dirty="0">
                <a:solidFill>
                  <a:schemeClr val="tx2"/>
                </a:solidFill>
                <a:latin typeface="Times New Roman" pitchFamily="18" charset="0"/>
                <a:cs typeface="Times New Roman" pitchFamily="18" charset="0"/>
              </a:rPr>
              <a:t>Berdimuhamedow. Ösüşiň täze belentliklerine tarap. Saýlanan eserler. </a:t>
            </a:r>
            <a:endParaRPr lang="ru-RU" sz="4800" b="1" dirty="0">
              <a:solidFill>
                <a:schemeClr val="tx2"/>
              </a:solidFill>
              <a:latin typeface="Times New Roman" pitchFamily="18" charset="0"/>
              <a:cs typeface="Times New Roman" pitchFamily="18" charset="0"/>
            </a:endParaRPr>
          </a:p>
        </p:txBody>
      </p:sp>
    </p:spTree>
    <p:extLst>
      <p:ext uri="{BB962C8B-B14F-4D97-AF65-F5344CB8AC3E}">
        <p14:creationId xmlns:p14="http://schemas.microsoft.com/office/powerpoint/2010/main" val="30772384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prstGeom prst="ribbon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k-TM" sz="4800" dirty="0" smtClean="0">
                <a:solidFill>
                  <a:schemeClr val="tx1"/>
                </a:solidFill>
                <a:latin typeface="Times New Roman" pitchFamily="18" charset="0"/>
                <a:cs typeface="Times New Roman" pitchFamily="18" charset="0"/>
              </a:rPr>
              <a:t>Ekzistensializm</a:t>
            </a:r>
            <a:endParaRPr lang="ru-RU" sz="4800" dirty="0">
              <a:solidFill>
                <a:schemeClr val="tx1"/>
              </a:solidFill>
              <a:latin typeface="Times New Roman" pitchFamily="18" charset="0"/>
              <a:cs typeface="Times New Roman" pitchFamily="18" charset="0"/>
            </a:endParaRPr>
          </a:p>
        </p:txBody>
      </p:sp>
      <p:sp>
        <p:nvSpPr>
          <p:cNvPr id="4" name="7-конечная звезда 3"/>
          <p:cNvSpPr/>
          <p:nvPr/>
        </p:nvSpPr>
        <p:spPr>
          <a:xfrm>
            <a:off x="0" y="0"/>
            <a:ext cx="9036496" cy="6858000"/>
          </a:xfrm>
          <a:prstGeom prst="star7">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k-TM" sz="3800" b="1" dirty="0" smtClean="0">
                <a:solidFill>
                  <a:schemeClr val="accent6">
                    <a:lumMod val="50000"/>
                  </a:schemeClr>
                </a:solidFill>
                <a:latin typeface="Times New Roman" pitchFamily="18" charset="0"/>
                <a:cs typeface="Times New Roman" pitchFamily="18" charset="0"/>
              </a:rPr>
              <a:t>Onuň esasy meselesi adam we onuň bu dünýädäki ýaşaýşy bilen baglydyr. Ol belli bir derejede göwnüçökgünlik dünýägaraýşa eýerýär.</a:t>
            </a:r>
            <a:endParaRPr lang="ru-RU" sz="3800" b="1" dirty="0">
              <a:solidFill>
                <a:schemeClr val="accent6">
                  <a:lumMod val="50000"/>
                </a:schemeClr>
              </a:solidFill>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1"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xit" presetSubtype="4" fill="hold" grpId="0" nodeType="clickEffect">
                                  <p:stCondLst>
                                    <p:cond delay="0"/>
                                  </p:stCondLst>
                                  <p:childTnLst>
                                    <p:anim calcmode="lin" valueType="num">
                                      <p:cBhvr additive="base">
                                        <p:cTn id="16" dur="500"/>
                                        <p:tgtEl>
                                          <p:spTgt spid="4"/>
                                        </p:tgtEl>
                                        <p:attrNameLst>
                                          <p:attrName>ppt_x</p:attrName>
                                        </p:attrNameLst>
                                      </p:cBhvr>
                                      <p:tavLst>
                                        <p:tav tm="0">
                                          <p:val>
                                            <p:strVal val="ppt_x"/>
                                          </p:val>
                                        </p:tav>
                                        <p:tav tm="100000">
                                          <p:val>
                                            <p:strVal val="ppt_x"/>
                                          </p:val>
                                        </p:tav>
                                      </p:tavLst>
                                    </p:anim>
                                    <p:anim calcmode="lin" valueType="num">
                                      <p:cBhvr additive="base">
                                        <p:cTn id="17" dur="500"/>
                                        <p:tgtEl>
                                          <p:spTgt spid="4"/>
                                        </p:tgtEl>
                                        <p:attrNameLst>
                                          <p:attrName>ppt_y</p:attrName>
                                        </p:attrNameLst>
                                      </p:cBhvr>
                                      <p:tavLst>
                                        <p:tav tm="0">
                                          <p:val>
                                            <p:strVal val="ppt_y"/>
                                          </p:val>
                                        </p:tav>
                                        <p:tav tm="100000">
                                          <p:val>
                                            <p:strVal val="1+ppt_h/2"/>
                                          </p:val>
                                        </p:tav>
                                      </p:tavLst>
                                    </p:anim>
                                    <p:set>
                                      <p:cBhvr>
                                        <p:cTn id="18" dur="1" fill="hold">
                                          <p:stCondLst>
                                            <p:cond delay="499"/>
                                          </p:stCondLst>
                                        </p:cTn>
                                        <p:tgtEl>
                                          <p:spTgt spid="4"/>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8" presetClass="emph" presetSubtype="0" fill="hold" grpId="1" nodeType="clickEffect">
                                  <p:stCondLst>
                                    <p:cond delay="0"/>
                                  </p:stCondLst>
                                  <p:childTnLst>
                                    <p:animRot by="21600000">
                                      <p:cBhvr>
                                        <p:cTn id="22" dur="2000" fill="hold"/>
                                        <p:tgtEl>
                                          <p:spTgt spid="4"/>
                                        </p:tgtEl>
                                        <p:attrNameLst>
                                          <p:attrName>r</p:attrName>
                                        </p:attrNameLst>
                                      </p:cBhvr>
                                    </p:animRot>
                                  </p:childTnLst>
                                </p:cTn>
                              </p:par>
                            </p:childTnLst>
                          </p:cTn>
                        </p:par>
                      </p:childTnLst>
                    </p:cTn>
                  </p:par>
                  <p:par>
                    <p:cTn id="23" fill="hold">
                      <p:stCondLst>
                        <p:cond delay="indefinite"/>
                      </p:stCondLst>
                      <p:childTnLst>
                        <p:par>
                          <p:cTn id="24" fill="hold">
                            <p:stCondLst>
                              <p:cond delay="0"/>
                            </p:stCondLst>
                            <p:childTnLst>
                              <p:par>
                                <p:cTn id="25" presetID="35" presetClass="entr" presetSubtype="0" fill="hold" grpId="2"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2000"/>
                                        <p:tgtEl>
                                          <p:spTgt spid="4"/>
                                        </p:tgtEl>
                                      </p:cBhvr>
                                    </p:animEffect>
                                    <p:anim calcmode="lin" valueType="num">
                                      <p:cBhvr>
                                        <p:cTn id="28" dur="2000" fill="hold"/>
                                        <p:tgtEl>
                                          <p:spTgt spid="4"/>
                                        </p:tgtEl>
                                        <p:attrNameLst>
                                          <p:attrName>style.rotation</p:attrName>
                                        </p:attrNameLst>
                                      </p:cBhvr>
                                      <p:tavLst>
                                        <p:tav tm="0">
                                          <p:val>
                                            <p:fltVal val="720"/>
                                          </p:val>
                                        </p:tav>
                                        <p:tav tm="100000">
                                          <p:val>
                                            <p:fltVal val="0"/>
                                          </p:val>
                                        </p:tav>
                                      </p:tavLst>
                                    </p:anim>
                                    <p:anim calcmode="lin" valueType="num">
                                      <p:cBhvr>
                                        <p:cTn id="29" dur="2000" fill="hold"/>
                                        <p:tgtEl>
                                          <p:spTgt spid="4"/>
                                        </p:tgtEl>
                                        <p:attrNameLst>
                                          <p:attrName>ppt_h</p:attrName>
                                        </p:attrNameLst>
                                      </p:cBhvr>
                                      <p:tavLst>
                                        <p:tav tm="0">
                                          <p:val>
                                            <p:fltVal val="0"/>
                                          </p:val>
                                        </p:tav>
                                        <p:tav tm="100000">
                                          <p:val>
                                            <p:strVal val="#ppt_h"/>
                                          </p:val>
                                        </p:tav>
                                      </p:tavLst>
                                    </p:anim>
                                    <p:anim calcmode="lin" valueType="num">
                                      <p:cBhvr>
                                        <p:cTn id="30" dur="2000" fill="hold"/>
                                        <p:tgtEl>
                                          <p:spTgt spid="4"/>
                                        </p:tgtEl>
                                        <p:attrNameLst>
                                          <p:attrName>ppt_w</p:attrName>
                                        </p:attrNameLst>
                                      </p:cBhvr>
                                      <p:tavLst>
                                        <p:tav tm="0">
                                          <p:val>
                                            <p:fltVal val="0"/>
                                          </p:val>
                                        </p:tav>
                                        <p:tav tm="100000">
                                          <p:val>
                                            <p:strVal val="#ppt_w"/>
                                          </p:val>
                                        </p:tav>
                                      </p:tavLst>
                                    </p:anim>
                                  </p:childTnLst>
                                </p:cTn>
                              </p:par>
                            </p:childTnLst>
                          </p:cTn>
                        </p:par>
                      </p:childTnLst>
                    </p:cTn>
                  </p:par>
                  <p:par>
                    <p:cTn id="31" fill="hold">
                      <p:stCondLst>
                        <p:cond delay="indefinite"/>
                      </p:stCondLst>
                      <p:childTnLst>
                        <p:par>
                          <p:cTn id="32" fill="hold">
                            <p:stCondLst>
                              <p:cond delay="0"/>
                            </p:stCondLst>
                            <p:childTnLst>
                              <p:par>
                                <p:cTn id="33" presetID="19" presetClass="entr" presetSubtype="10" fill="hold" grpId="3" nodeType="clickEffect">
                                  <p:stCondLst>
                                    <p:cond delay="0"/>
                                  </p:stCondLst>
                                  <p:childTnLst>
                                    <p:set>
                                      <p:cBhvr>
                                        <p:cTn id="34" dur="1" fill="hold">
                                          <p:stCondLst>
                                            <p:cond delay="0"/>
                                          </p:stCondLst>
                                        </p:cTn>
                                        <p:tgtEl>
                                          <p:spTgt spid="4"/>
                                        </p:tgtEl>
                                        <p:attrNameLst>
                                          <p:attrName>style.visibility</p:attrName>
                                        </p:attrNameLst>
                                      </p:cBhvr>
                                      <p:to>
                                        <p:strVal val="visible"/>
                                      </p:to>
                                    </p:set>
                                    <p:anim calcmode="lin" valueType="num">
                                      <p:cBhvr>
                                        <p:cTn id="35" dur="5000" fill="hold"/>
                                        <p:tgtEl>
                                          <p:spTgt spid="4"/>
                                        </p:tgtEl>
                                        <p:attrNameLst>
                                          <p:attrName>ppt_w</p:attrName>
                                        </p:attrNameLst>
                                      </p:cBhvr>
                                      <p:tavLst>
                                        <p:tav tm="0" fmla="#ppt_w*sin(2.5*pi*$)">
                                          <p:val>
                                            <p:fltVal val="0"/>
                                          </p:val>
                                        </p:tav>
                                        <p:tav tm="100000">
                                          <p:val>
                                            <p:fltVal val="1"/>
                                          </p:val>
                                        </p:tav>
                                      </p:tavLst>
                                    </p:anim>
                                    <p:anim calcmode="lin" valueType="num">
                                      <p:cBhvr>
                                        <p:cTn id="36" dur="5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37" fill="hold">
                      <p:stCondLst>
                        <p:cond delay="indefinite"/>
                      </p:stCondLst>
                      <p:childTnLst>
                        <p:par>
                          <p:cTn id="38" fill="hold">
                            <p:stCondLst>
                              <p:cond delay="0"/>
                            </p:stCondLst>
                            <p:childTnLst>
                              <p:par>
                                <p:cTn id="39" presetID="8" presetClass="entr" presetSubtype="16" fill="hold" grpId="2" nodeType="clickEffect">
                                  <p:stCondLst>
                                    <p:cond delay="0"/>
                                  </p:stCondLst>
                                  <p:childTnLst>
                                    <p:set>
                                      <p:cBhvr>
                                        <p:cTn id="40" dur="1" fill="hold">
                                          <p:stCondLst>
                                            <p:cond delay="0"/>
                                          </p:stCondLst>
                                        </p:cTn>
                                        <p:tgtEl>
                                          <p:spTgt spid="3"/>
                                        </p:tgtEl>
                                        <p:attrNameLst>
                                          <p:attrName>style.visibility</p:attrName>
                                        </p:attrNameLst>
                                      </p:cBhvr>
                                      <p:to>
                                        <p:strVal val="visible"/>
                                      </p:to>
                                    </p:set>
                                    <p:animEffect transition="in" filter="diamond(in)">
                                      <p:cBhvr>
                                        <p:cTn id="41"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3" grpId="2" animBg="1"/>
      <p:bldP spid="4" grpId="0" animBg="1"/>
      <p:bldP spid="4" grpId="1" animBg="1"/>
      <p:bldP spid="4" grpId="2" animBg="1"/>
      <p:bldP spid="4" grpId="3"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prstGeom prst="ellipseRibbon">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normAutofit fontScale="90000"/>
          </a:bodyPr>
          <a:lstStyle/>
          <a:p>
            <a:pPr algn="ctr"/>
            <a:r>
              <a:rPr lang="tk-TM" sz="6000" dirty="0" smtClean="0">
                <a:solidFill>
                  <a:schemeClr val="tx1"/>
                </a:solidFill>
                <a:latin typeface="Times New Roman" pitchFamily="18" charset="0"/>
                <a:cs typeface="Times New Roman" pitchFamily="18" charset="0"/>
              </a:rPr>
              <a:t>Pragmatizm</a:t>
            </a:r>
            <a:endParaRPr lang="ru-RU" sz="6000" dirty="0">
              <a:solidFill>
                <a:schemeClr val="tx1"/>
              </a:solidFill>
              <a:latin typeface="Times New Roman" pitchFamily="18" charset="0"/>
              <a:cs typeface="Times New Roman" pitchFamily="18" charset="0"/>
            </a:endParaRPr>
          </a:p>
        </p:txBody>
      </p:sp>
      <p:sp>
        <p:nvSpPr>
          <p:cNvPr id="4" name="Пятно 1 3"/>
          <p:cNvSpPr/>
          <p:nvPr/>
        </p:nvSpPr>
        <p:spPr>
          <a:xfrm>
            <a:off x="-180528" y="0"/>
            <a:ext cx="9324528" cy="7388796"/>
          </a:xfrm>
          <a:prstGeom prst="irregularSeal1">
            <a:avLst/>
          </a:prstGeom>
          <a:solidFill>
            <a:schemeClr val="accent2">
              <a:lumMod val="40000"/>
              <a:lumOff val="6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tk-TM" sz="3500" b="1" dirty="0" smtClean="0">
                <a:solidFill>
                  <a:srgbClr val="7030A0"/>
                </a:solidFill>
                <a:latin typeface="Times New Roman" pitchFamily="18" charset="0"/>
                <a:cs typeface="Times New Roman" pitchFamily="18" charset="0"/>
              </a:rPr>
              <a:t>Pragma grekçeden peýdaly, bähbitli iş, hereket diýen manyny berýar. Bu akymy esaslandyran Çarlz Sanders Pirs (1839-1914)</a:t>
            </a:r>
            <a:r>
              <a:rPr lang="en-US" sz="3500" b="1" dirty="0" smtClean="0">
                <a:solidFill>
                  <a:srgbClr val="7030A0"/>
                </a:solidFill>
                <a:latin typeface="Times New Roman" pitchFamily="18" charset="0"/>
                <a:cs typeface="Times New Roman" pitchFamily="18" charset="0"/>
              </a:rPr>
              <a:t>.</a:t>
            </a:r>
            <a:endParaRPr lang="ru-RU" sz="3500" b="1" dirty="0">
              <a:solidFill>
                <a:srgbClr val="7030A0"/>
              </a:solidFill>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lide(fromBottom)">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1"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extLst>
              <p:ext uri="{D42A27DB-BD31-4B8C-83A1-F6EECF244321}">
                <p14:modId xmlns:p14="http://schemas.microsoft.com/office/powerpoint/2010/main" val="2419844969"/>
              </p:ext>
            </p:extLst>
          </p:nvPr>
        </p:nvGraphicFramePr>
        <p:xfrm>
          <a:off x="0" y="0"/>
          <a:ext cx="9144000" cy="67413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73661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6-конечная звезда 1"/>
          <p:cNvSpPr/>
          <p:nvPr/>
        </p:nvSpPr>
        <p:spPr>
          <a:xfrm>
            <a:off x="251520" y="260648"/>
            <a:ext cx="8640960" cy="6336704"/>
          </a:xfrm>
          <a:prstGeom prst="star6">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4000" b="1" dirty="0" smtClean="0">
                <a:solidFill>
                  <a:schemeClr val="accent2">
                    <a:lumMod val="20000"/>
                    <a:lumOff val="80000"/>
                  </a:schemeClr>
                </a:solidFill>
                <a:latin typeface="Times New Roman" pitchFamily="18" charset="0"/>
                <a:cs typeface="Times New Roman" pitchFamily="18" charset="0"/>
              </a:rPr>
              <a:t>2.</a:t>
            </a:r>
            <a:r>
              <a:rPr lang="ru-RU" sz="4000" b="1" dirty="0" err="1" smtClean="0">
                <a:solidFill>
                  <a:schemeClr val="accent2">
                    <a:lumMod val="20000"/>
                    <a:lumOff val="80000"/>
                  </a:schemeClr>
                </a:solidFill>
                <a:latin typeface="Times New Roman" pitchFamily="18" charset="0"/>
                <a:cs typeface="Times New Roman" pitchFamily="18" charset="0"/>
              </a:rPr>
              <a:t>Muhammetberdiýew</a:t>
            </a:r>
            <a:r>
              <a:rPr lang="ru-RU" sz="4000" b="1" dirty="0" smtClean="0">
                <a:solidFill>
                  <a:schemeClr val="accent2">
                    <a:lumMod val="20000"/>
                    <a:lumOff val="80000"/>
                  </a:schemeClr>
                </a:solidFill>
                <a:latin typeface="Times New Roman" pitchFamily="18" charset="0"/>
                <a:cs typeface="Times New Roman" pitchFamily="18" charset="0"/>
              </a:rPr>
              <a:t> </a:t>
            </a:r>
            <a:r>
              <a:rPr lang="ru-RU" sz="4000" b="1" dirty="0">
                <a:solidFill>
                  <a:schemeClr val="accent2">
                    <a:lumMod val="20000"/>
                    <a:lumOff val="80000"/>
                  </a:schemeClr>
                </a:solidFill>
                <a:latin typeface="Times New Roman" pitchFamily="18" charset="0"/>
                <a:cs typeface="Times New Roman" pitchFamily="18" charset="0"/>
              </a:rPr>
              <a:t>Ö.B., </a:t>
            </a:r>
            <a:r>
              <a:rPr lang="ru-RU" sz="4000" b="1" dirty="0" err="1">
                <a:solidFill>
                  <a:schemeClr val="accent2">
                    <a:lumMod val="20000"/>
                    <a:lumOff val="80000"/>
                  </a:schemeClr>
                </a:solidFill>
                <a:latin typeface="Times New Roman" pitchFamily="18" charset="0"/>
                <a:cs typeface="Times New Roman" pitchFamily="18" charset="0"/>
              </a:rPr>
              <a:t>Suwhanow</a:t>
            </a:r>
            <a:r>
              <a:rPr lang="ru-RU" sz="4000" b="1" dirty="0">
                <a:solidFill>
                  <a:schemeClr val="accent2">
                    <a:lumMod val="20000"/>
                    <a:lumOff val="80000"/>
                  </a:schemeClr>
                </a:solidFill>
                <a:latin typeface="Times New Roman" pitchFamily="18" charset="0"/>
                <a:cs typeface="Times New Roman" pitchFamily="18" charset="0"/>
              </a:rPr>
              <a:t> N. </a:t>
            </a:r>
            <a:r>
              <a:rPr lang="ru-RU" sz="4000" b="1" dirty="0" err="1">
                <a:solidFill>
                  <a:schemeClr val="accent2">
                    <a:lumMod val="20000"/>
                    <a:lumOff val="80000"/>
                  </a:schemeClr>
                </a:solidFill>
                <a:latin typeface="Times New Roman" pitchFamily="18" charset="0"/>
                <a:cs typeface="Times New Roman" pitchFamily="18" charset="0"/>
              </a:rPr>
              <a:t>Filosofiýa</a:t>
            </a:r>
            <a:r>
              <a:rPr lang="ru-RU" sz="4000" b="1" dirty="0">
                <a:solidFill>
                  <a:schemeClr val="accent2">
                    <a:lumMod val="20000"/>
                    <a:lumOff val="80000"/>
                  </a:schemeClr>
                </a:solidFill>
                <a:latin typeface="Times New Roman" pitchFamily="18" charset="0"/>
                <a:cs typeface="Times New Roman" pitchFamily="18" charset="0"/>
              </a:rPr>
              <a:t>. A.2011ý. 253-266 </a:t>
            </a:r>
            <a:r>
              <a:rPr lang="ru-RU" sz="4000" b="1" dirty="0" err="1">
                <a:solidFill>
                  <a:schemeClr val="accent2">
                    <a:lumMod val="20000"/>
                    <a:lumOff val="80000"/>
                  </a:schemeClr>
                </a:solidFill>
                <a:latin typeface="Times New Roman" pitchFamily="18" charset="0"/>
                <a:cs typeface="Times New Roman" pitchFamily="18" charset="0"/>
              </a:rPr>
              <a:t>sah</a:t>
            </a:r>
            <a:r>
              <a:rPr lang="ru-RU" sz="4000" b="1" dirty="0">
                <a:solidFill>
                  <a:schemeClr val="accent2">
                    <a:lumMod val="20000"/>
                    <a:lumOff val="80000"/>
                  </a:schemeClr>
                </a:solidFill>
                <a:latin typeface="Times New Roman" pitchFamily="18" charset="0"/>
                <a:cs typeface="Times New Roman" pitchFamily="18" charset="0"/>
              </a:rPr>
              <a:t>.</a:t>
            </a:r>
          </a:p>
        </p:txBody>
      </p:sp>
    </p:spTree>
    <p:extLst>
      <p:ext uri="{BB962C8B-B14F-4D97-AF65-F5344CB8AC3E}">
        <p14:creationId xmlns:p14="http://schemas.microsoft.com/office/powerpoint/2010/main" val="463435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extLst>
              <p:ext uri="{D42A27DB-BD31-4B8C-83A1-F6EECF244321}">
                <p14:modId xmlns:p14="http://schemas.microsoft.com/office/powerpoint/2010/main" val="1431086940"/>
              </p:ext>
            </p:extLst>
          </p:nvPr>
        </p:nvGraphicFramePr>
        <p:xfrm>
          <a:off x="21010" y="332656"/>
          <a:ext cx="9144000" cy="60486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18827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endParaRPr lang="ru-RU" sz="4700" dirty="0">
              <a:latin typeface="Times New Roman" pitchFamily="18" charset="0"/>
              <a:cs typeface="Times New Roman" pitchFamily="18" charset="0"/>
            </a:endParaRPr>
          </a:p>
        </p:txBody>
      </p:sp>
      <p:sp>
        <p:nvSpPr>
          <p:cNvPr id="3" name="Прямоугольник 2"/>
          <p:cNvSpPr/>
          <p:nvPr/>
        </p:nvSpPr>
        <p:spPr>
          <a:xfrm>
            <a:off x="2286000" y="2951947"/>
            <a:ext cx="4572000" cy="954107"/>
          </a:xfrm>
          <a:prstGeom prst="rect">
            <a:avLst/>
          </a:prstGeom>
        </p:spPr>
        <p:txBody>
          <a:bodyPr>
            <a:spAutoFit/>
          </a:bodyPr>
          <a:lstStyle/>
          <a:p>
            <a:r>
              <a:rPr lang="tk-TM" sz="2000" b="1" dirty="0">
                <a:latin typeface="Times New Roman" pitchFamily="18" charset="0"/>
                <a:cs typeface="Times New Roman" pitchFamily="18" charset="0"/>
              </a:rPr>
              <a:t>I.</a:t>
            </a:r>
            <a:r>
              <a:rPr lang="ru-RU" b="1" dirty="0" err="1">
                <a:latin typeface="Times New Roman" pitchFamily="18" charset="0"/>
                <a:cs typeface="Times New Roman" pitchFamily="18" charset="0"/>
              </a:rPr>
              <a:t>Tolerantlylyk</a:t>
            </a:r>
            <a:r>
              <a:rPr lang="ru-RU" b="1" dirty="0">
                <a:latin typeface="Times New Roman" pitchFamily="18" charset="0"/>
                <a:cs typeface="Times New Roman" pitchFamily="18" charset="0"/>
              </a:rPr>
              <a:t> </a:t>
            </a:r>
            <a:r>
              <a:rPr lang="ru-RU" dirty="0">
                <a:latin typeface="Times New Roman" pitchFamily="18" charset="0"/>
                <a:cs typeface="Times New Roman" pitchFamily="18" charset="0"/>
              </a:rPr>
              <a:t>(</a:t>
            </a:r>
            <a:r>
              <a:rPr lang="ru-RU" dirty="0" err="1">
                <a:latin typeface="Times New Roman" pitchFamily="18" charset="0"/>
                <a:cs typeface="Times New Roman" pitchFamily="18" charset="0"/>
              </a:rPr>
              <a:t>sabyr-takatlylyk</a:t>
            </a:r>
            <a:r>
              <a:rPr lang="ru-RU" dirty="0">
                <a:latin typeface="Times New Roman" pitchFamily="18" charset="0"/>
                <a:cs typeface="Times New Roman" pitchFamily="18" charset="0"/>
              </a:rPr>
              <a:t>).</a:t>
            </a:r>
            <a:r>
              <a:rPr lang="ru-RU" b="1" dirty="0">
                <a:latin typeface="Times New Roman" pitchFamily="18" charset="0"/>
                <a:cs typeface="Times New Roman" pitchFamily="18" charset="0"/>
              </a:rPr>
              <a:t/>
            </a:r>
            <a:br>
              <a:rPr lang="ru-RU" b="1" dirty="0">
                <a:latin typeface="Times New Roman" pitchFamily="18" charset="0"/>
                <a:cs typeface="Times New Roman" pitchFamily="18" charset="0"/>
              </a:rPr>
            </a:br>
            <a:r>
              <a:rPr lang="ru-RU" b="1" dirty="0" err="1">
                <a:latin typeface="Times New Roman" pitchFamily="18" charset="0"/>
                <a:cs typeface="Times New Roman" pitchFamily="18" charset="0"/>
              </a:rPr>
              <a:t>Antroposentrizm</a:t>
            </a:r>
            <a:r>
              <a:rPr lang="ru-RU" b="1" dirty="0">
                <a:latin typeface="Times New Roman" pitchFamily="18" charset="0"/>
                <a:cs typeface="Times New Roman" pitchFamily="18" charset="0"/>
              </a:rPr>
              <a:t> – </a:t>
            </a:r>
            <a:r>
              <a:rPr lang="ru-RU" dirty="0" err="1">
                <a:latin typeface="Times New Roman" pitchFamily="18" charset="0"/>
                <a:cs typeface="Times New Roman" pitchFamily="18" charset="0"/>
              </a:rPr>
              <a:t>adamy</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merkezi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ideýa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hasaplamak</a:t>
            </a:r>
            <a:r>
              <a:rPr lang="ru-RU" dirty="0">
                <a:latin typeface="Times New Roman" pitchFamily="18" charset="0"/>
                <a:cs typeface="Times New Roman" pitchFamily="18" charset="0"/>
              </a:rPr>
              <a:t>.</a:t>
            </a:r>
            <a:endParaRPr lang="ru-RU" dirty="0"/>
          </a:p>
        </p:txBody>
      </p:sp>
      <p:graphicFrame>
        <p:nvGraphicFramePr>
          <p:cNvPr id="4" name="Схема 3"/>
          <p:cNvGraphicFramePr/>
          <p:nvPr>
            <p:extLst>
              <p:ext uri="{D42A27DB-BD31-4B8C-83A1-F6EECF244321}">
                <p14:modId xmlns:p14="http://schemas.microsoft.com/office/powerpoint/2010/main" val="325657996"/>
              </p:ext>
            </p:extLst>
          </p:nvPr>
        </p:nvGraphicFramePr>
        <p:xfrm>
          <a:off x="251520" y="1169368"/>
          <a:ext cx="8835330" cy="56886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Скругленный прямоугольник 5"/>
          <p:cNvSpPr/>
          <p:nvPr/>
        </p:nvSpPr>
        <p:spPr>
          <a:xfrm>
            <a:off x="251520" y="116632"/>
            <a:ext cx="8712968" cy="1224136"/>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600" b="1" dirty="0">
                <a:solidFill>
                  <a:schemeClr val="accent1">
                    <a:lumMod val="50000"/>
                  </a:schemeClr>
                </a:solidFill>
                <a:latin typeface="Times New Roman" pitchFamily="18" charset="0"/>
                <a:cs typeface="Times New Roman" pitchFamily="18" charset="0"/>
              </a:rPr>
              <a:t>I.ХХ </a:t>
            </a:r>
            <a:r>
              <a:rPr lang="ru-RU" sz="3600" b="1" dirty="0" err="1">
                <a:solidFill>
                  <a:schemeClr val="accent1">
                    <a:lumMod val="50000"/>
                  </a:schemeClr>
                </a:solidFill>
                <a:latin typeface="Times New Roman" pitchFamily="18" charset="0"/>
                <a:cs typeface="Times New Roman" pitchFamily="18" charset="0"/>
              </a:rPr>
              <a:t>asyryň</a:t>
            </a:r>
            <a:r>
              <a:rPr lang="ru-RU" sz="3600" b="1" dirty="0">
                <a:solidFill>
                  <a:schemeClr val="accent1">
                    <a:lumMod val="50000"/>
                  </a:schemeClr>
                </a:solidFill>
                <a:latin typeface="Times New Roman" pitchFamily="18" charset="0"/>
                <a:cs typeface="Times New Roman" pitchFamily="18" charset="0"/>
              </a:rPr>
              <a:t> </a:t>
            </a:r>
            <a:r>
              <a:rPr lang="ru-RU" sz="3600" b="1" dirty="0" err="1">
                <a:solidFill>
                  <a:schemeClr val="accent1">
                    <a:lumMod val="50000"/>
                  </a:schemeClr>
                </a:solidFill>
                <a:latin typeface="Times New Roman" pitchFamily="18" charset="0"/>
                <a:cs typeface="Times New Roman" pitchFamily="18" charset="0"/>
              </a:rPr>
              <a:t>filosofiýasynyň</a:t>
            </a:r>
            <a:r>
              <a:rPr lang="ru-RU" sz="3600" b="1" dirty="0">
                <a:solidFill>
                  <a:schemeClr val="accent1">
                    <a:lumMod val="50000"/>
                  </a:schemeClr>
                </a:solidFill>
                <a:latin typeface="Times New Roman" pitchFamily="18" charset="0"/>
                <a:cs typeface="Times New Roman" pitchFamily="18" charset="0"/>
              </a:rPr>
              <a:t> </a:t>
            </a:r>
            <a:r>
              <a:rPr lang="ru-RU" sz="3600" b="1" dirty="0" err="1">
                <a:solidFill>
                  <a:schemeClr val="accent1">
                    <a:lumMod val="50000"/>
                  </a:schemeClr>
                </a:solidFill>
                <a:latin typeface="Times New Roman" pitchFamily="18" charset="0"/>
                <a:cs typeface="Times New Roman" pitchFamily="18" charset="0"/>
              </a:rPr>
              <a:t>tolerantlylygy</a:t>
            </a:r>
            <a:r>
              <a:rPr lang="ru-RU" sz="3600" b="1" dirty="0">
                <a:solidFill>
                  <a:schemeClr val="accent1">
                    <a:lumMod val="50000"/>
                  </a:schemeClr>
                </a:solidFill>
                <a:latin typeface="Times New Roman" pitchFamily="18" charset="0"/>
                <a:cs typeface="Times New Roman" pitchFamily="18" charset="0"/>
              </a:rPr>
              <a:t> (</a:t>
            </a:r>
            <a:r>
              <a:rPr lang="ru-RU" sz="3600" b="1" dirty="0" err="1">
                <a:solidFill>
                  <a:schemeClr val="accent1">
                    <a:lumMod val="50000"/>
                  </a:schemeClr>
                </a:solidFill>
                <a:latin typeface="Times New Roman" pitchFamily="18" charset="0"/>
                <a:cs typeface="Times New Roman" pitchFamily="18" charset="0"/>
              </a:rPr>
              <a:t>sabyr-takatlylygy</a:t>
            </a:r>
            <a:r>
              <a:rPr lang="ru-RU" sz="3600" b="1" dirty="0">
                <a:solidFill>
                  <a:schemeClr val="accent1">
                    <a:lumMod val="50000"/>
                  </a:schemeClr>
                </a:solidFill>
                <a:latin typeface="Times New Roman" pitchFamily="18" charset="0"/>
                <a:cs typeface="Times New Roman" pitchFamily="18" charset="0"/>
              </a:rPr>
              <a:t>) </a:t>
            </a:r>
            <a:r>
              <a:rPr lang="ru-RU" sz="3600" b="1" dirty="0" err="1">
                <a:solidFill>
                  <a:schemeClr val="accent1">
                    <a:lumMod val="50000"/>
                  </a:schemeClr>
                </a:solidFill>
                <a:latin typeface="Times New Roman" pitchFamily="18" charset="0"/>
                <a:cs typeface="Times New Roman" pitchFamily="18" charset="0"/>
              </a:rPr>
              <a:t>we</a:t>
            </a:r>
            <a:r>
              <a:rPr lang="ru-RU" sz="3600" b="1" dirty="0">
                <a:solidFill>
                  <a:schemeClr val="accent1">
                    <a:lumMod val="50000"/>
                  </a:schemeClr>
                </a:solidFill>
                <a:latin typeface="Times New Roman" pitchFamily="18" charset="0"/>
                <a:cs typeface="Times New Roman" pitchFamily="18" charset="0"/>
              </a:rPr>
              <a:t> </a:t>
            </a:r>
            <a:r>
              <a:rPr lang="ru-RU" sz="3600" b="1" dirty="0" err="1" smtClean="0">
                <a:solidFill>
                  <a:schemeClr val="accent1">
                    <a:lumMod val="50000"/>
                  </a:schemeClr>
                </a:solidFill>
                <a:latin typeface="Times New Roman" pitchFamily="18" charset="0"/>
                <a:cs typeface="Times New Roman" pitchFamily="18" charset="0"/>
              </a:rPr>
              <a:t>antroposentrizmi</a:t>
            </a:r>
            <a:r>
              <a:rPr lang="ru-RU" sz="3600" b="1" dirty="0" smtClean="0">
                <a:solidFill>
                  <a:schemeClr val="accent1">
                    <a:lumMod val="50000"/>
                  </a:schemeClr>
                </a:solidFill>
                <a:latin typeface="Times New Roman" pitchFamily="18" charset="0"/>
                <a:cs typeface="Times New Roman" pitchFamily="18" charset="0"/>
              </a:rPr>
              <a:t>.</a:t>
            </a:r>
            <a:r>
              <a:rPr lang="ru-RU" b="1" dirty="0" smtClean="0">
                <a:solidFill>
                  <a:schemeClr val="accent3">
                    <a:lumMod val="75000"/>
                  </a:schemeClr>
                </a:solidFill>
                <a:latin typeface="Times New Roman" pitchFamily="18" charset="0"/>
                <a:cs typeface="Times New Roman" pitchFamily="18" charset="0"/>
              </a:rPr>
              <a:t>. .</a:t>
            </a:r>
            <a:endParaRPr lang="ru-RU" dirty="0">
              <a:solidFill>
                <a:schemeClr val="accent3">
                  <a:lumMod val="75000"/>
                </a:schemeClr>
              </a:solidFill>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трелка влево 1"/>
          <p:cNvSpPr/>
          <p:nvPr/>
        </p:nvSpPr>
        <p:spPr>
          <a:xfrm>
            <a:off x="0" y="0"/>
            <a:ext cx="8388424" cy="6858000"/>
          </a:xfrm>
          <a:prstGeom prst="leftArrow">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4800" b="1" dirty="0" err="1">
                <a:solidFill>
                  <a:srgbClr val="FFFF00"/>
                </a:solidFill>
                <a:latin typeface="Times New Roman" pitchFamily="18" charset="0"/>
                <a:cs typeface="Times New Roman" pitchFamily="18" charset="0"/>
              </a:rPr>
              <a:t>Häzirki</a:t>
            </a:r>
            <a:r>
              <a:rPr lang="ru-RU" sz="4800" b="1" dirty="0">
                <a:solidFill>
                  <a:srgbClr val="FFFF00"/>
                </a:solidFill>
                <a:latin typeface="Times New Roman" pitchFamily="18" charset="0"/>
                <a:cs typeface="Times New Roman" pitchFamily="18" charset="0"/>
              </a:rPr>
              <a:t> </a:t>
            </a:r>
            <a:r>
              <a:rPr lang="ru-RU" sz="4800" b="1" dirty="0" err="1">
                <a:solidFill>
                  <a:srgbClr val="FFFF00"/>
                </a:solidFill>
                <a:latin typeface="Times New Roman" pitchFamily="18" charset="0"/>
                <a:cs typeface="Times New Roman" pitchFamily="18" charset="0"/>
              </a:rPr>
              <a:t>döwrüň</a:t>
            </a:r>
            <a:r>
              <a:rPr lang="ru-RU" sz="4800" b="1" dirty="0">
                <a:solidFill>
                  <a:srgbClr val="FFFF00"/>
                </a:solidFill>
                <a:latin typeface="Times New Roman" pitchFamily="18" charset="0"/>
                <a:cs typeface="Times New Roman" pitchFamily="18" charset="0"/>
              </a:rPr>
              <a:t> </a:t>
            </a:r>
            <a:r>
              <a:rPr lang="ru-RU" sz="4800" b="1" dirty="0" err="1">
                <a:solidFill>
                  <a:srgbClr val="FFFF00"/>
                </a:solidFill>
                <a:latin typeface="Times New Roman" pitchFamily="18" charset="0"/>
                <a:cs typeface="Times New Roman" pitchFamily="18" charset="0"/>
              </a:rPr>
              <a:t>filosofiýasynyň</a:t>
            </a:r>
            <a:r>
              <a:rPr lang="ru-RU" sz="4800" b="1" dirty="0">
                <a:solidFill>
                  <a:srgbClr val="FFFF00"/>
                </a:solidFill>
                <a:latin typeface="Times New Roman" pitchFamily="18" charset="0"/>
                <a:cs typeface="Times New Roman" pitchFamily="18" charset="0"/>
              </a:rPr>
              <a:t> </a:t>
            </a:r>
            <a:r>
              <a:rPr lang="ru-RU" sz="4800" b="1" dirty="0" err="1">
                <a:solidFill>
                  <a:srgbClr val="FFFF00"/>
                </a:solidFill>
                <a:latin typeface="Times New Roman" pitchFamily="18" charset="0"/>
                <a:cs typeface="Times New Roman" pitchFamily="18" charset="0"/>
              </a:rPr>
              <a:t>ýene</a:t>
            </a:r>
            <a:r>
              <a:rPr lang="ru-RU" sz="4800" b="1" dirty="0">
                <a:solidFill>
                  <a:srgbClr val="FFFF00"/>
                </a:solidFill>
                <a:latin typeface="Times New Roman" pitchFamily="18" charset="0"/>
                <a:cs typeface="Times New Roman" pitchFamily="18" charset="0"/>
              </a:rPr>
              <a:t> </a:t>
            </a:r>
            <a:r>
              <a:rPr lang="ru-RU" sz="4800" b="1" dirty="0" err="1">
                <a:solidFill>
                  <a:srgbClr val="FFFF00"/>
                </a:solidFill>
                <a:latin typeface="Times New Roman" pitchFamily="18" charset="0"/>
                <a:cs typeface="Times New Roman" pitchFamily="18" charset="0"/>
              </a:rPr>
              <a:t>bir</a:t>
            </a:r>
            <a:r>
              <a:rPr lang="ru-RU" sz="4800" b="1" dirty="0">
                <a:solidFill>
                  <a:srgbClr val="FFFF00"/>
                </a:solidFill>
                <a:latin typeface="Times New Roman" pitchFamily="18" charset="0"/>
                <a:cs typeface="Times New Roman" pitchFamily="18" charset="0"/>
              </a:rPr>
              <a:t> </a:t>
            </a:r>
            <a:r>
              <a:rPr lang="ru-RU" sz="4800" b="1" dirty="0" err="1">
                <a:solidFill>
                  <a:srgbClr val="FFFF00"/>
                </a:solidFill>
                <a:latin typeface="Times New Roman" pitchFamily="18" charset="0"/>
                <a:cs typeface="Times New Roman" pitchFamily="18" charset="0"/>
              </a:rPr>
              <a:t>aýratynlygy</a:t>
            </a:r>
            <a:r>
              <a:rPr lang="ru-RU" sz="4800" b="1" dirty="0">
                <a:solidFill>
                  <a:srgbClr val="FFFF00"/>
                </a:solidFill>
                <a:latin typeface="Times New Roman" pitchFamily="18" charset="0"/>
                <a:cs typeface="Times New Roman" pitchFamily="18" charset="0"/>
              </a:rPr>
              <a:t> </a:t>
            </a:r>
            <a:r>
              <a:rPr lang="ru-RU" sz="4800" b="1" dirty="0" err="1" smtClean="0">
                <a:solidFill>
                  <a:srgbClr val="002060"/>
                </a:solidFill>
                <a:latin typeface="Times New Roman" pitchFamily="18" charset="0"/>
                <a:cs typeface="Times New Roman" pitchFamily="18" charset="0"/>
              </a:rPr>
              <a:t>integratiwlikdir</a:t>
            </a:r>
            <a:r>
              <a:rPr lang="ru-RU" sz="4800" b="1" dirty="0" smtClean="0">
                <a:solidFill>
                  <a:srgbClr val="002060"/>
                </a:solidFill>
                <a:latin typeface="Times New Roman" pitchFamily="18" charset="0"/>
                <a:cs typeface="Times New Roman" pitchFamily="18" charset="0"/>
              </a:rPr>
              <a:t>. </a:t>
            </a:r>
            <a:endParaRPr lang="ru-RU" sz="4800" b="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7525795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endParaRPr lang="ru-RU" sz="4700" dirty="0">
              <a:latin typeface="Times New Roman" pitchFamily="18" charset="0"/>
              <a:cs typeface="Times New Roman" pitchFamily="18" charset="0"/>
            </a:endParaRPr>
          </a:p>
        </p:txBody>
      </p:sp>
      <p:sp>
        <p:nvSpPr>
          <p:cNvPr id="3" name="Прямоугольник 2"/>
          <p:cNvSpPr/>
          <p:nvPr/>
        </p:nvSpPr>
        <p:spPr>
          <a:xfrm>
            <a:off x="2286000" y="2951947"/>
            <a:ext cx="4572000" cy="954107"/>
          </a:xfrm>
          <a:prstGeom prst="rect">
            <a:avLst/>
          </a:prstGeom>
        </p:spPr>
        <p:txBody>
          <a:bodyPr>
            <a:spAutoFit/>
          </a:bodyPr>
          <a:lstStyle/>
          <a:p>
            <a:r>
              <a:rPr lang="tk-TM" sz="2000" b="1" dirty="0">
                <a:latin typeface="Times New Roman" pitchFamily="18" charset="0"/>
                <a:cs typeface="Times New Roman" pitchFamily="18" charset="0"/>
              </a:rPr>
              <a:t>I.</a:t>
            </a:r>
            <a:r>
              <a:rPr lang="ru-RU" b="1" dirty="0" err="1">
                <a:latin typeface="Times New Roman" pitchFamily="18" charset="0"/>
                <a:cs typeface="Times New Roman" pitchFamily="18" charset="0"/>
              </a:rPr>
              <a:t>Tolerantlylyk</a:t>
            </a:r>
            <a:r>
              <a:rPr lang="ru-RU" b="1" dirty="0">
                <a:latin typeface="Times New Roman" pitchFamily="18" charset="0"/>
                <a:cs typeface="Times New Roman" pitchFamily="18" charset="0"/>
              </a:rPr>
              <a:t> </a:t>
            </a:r>
            <a:r>
              <a:rPr lang="ru-RU" dirty="0">
                <a:latin typeface="Times New Roman" pitchFamily="18" charset="0"/>
                <a:cs typeface="Times New Roman" pitchFamily="18" charset="0"/>
              </a:rPr>
              <a:t>(</a:t>
            </a:r>
            <a:r>
              <a:rPr lang="ru-RU" dirty="0" err="1">
                <a:latin typeface="Times New Roman" pitchFamily="18" charset="0"/>
                <a:cs typeface="Times New Roman" pitchFamily="18" charset="0"/>
              </a:rPr>
              <a:t>sabyr-takatlylyk</a:t>
            </a:r>
            <a:r>
              <a:rPr lang="ru-RU" dirty="0">
                <a:latin typeface="Times New Roman" pitchFamily="18" charset="0"/>
                <a:cs typeface="Times New Roman" pitchFamily="18" charset="0"/>
              </a:rPr>
              <a:t>).</a:t>
            </a:r>
            <a:r>
              <a:rPr lang="ru-RU" b="1" dirty="0">
                <a:latin typeface="Times New Roman" pitchFamily="18" charset="0"/>
                <a:cs typeface="Times New Roman" pitchFamily="18" charset="0"/>
              </a:rPr>
              <a:t/>
            </a:r>
            <a:br>
              <a:rPr lang="ru-RU" b="1" dirty="0">
                <a:latin typeface="Times New Roman" pitchFamily="18" charset="0"/>
                <a:cs typeface="Times New Roman" pitchFamily="18" charset="0"/>
              </a:rPr>
            </a:br>
            <a:r>
              <a:rPr lang="ru-RU" b="1" dirty="0" err="1">
                <a:latin typeface="Times New Roman" pitchFamily="18" charset="0"/>
                <a:cs typeface="Times New Roman" pitchFamily="18" charset="0"/>
              </a:rPr>
              <a:t>Antroposentrizm</a:t>
            </a:r>
            <a:r>
              <a:rPr lang="ru-RU" b="1" dirty="0">
                <a:latin typeface="Times New Roman" pitchFamily="18" charset="0"/>
                <a:cs typeface="Times New Roman" pitchFamily="18" charset="0"/>
              </a:rPr>
              <a:t> – </a:t>
            </a:r>
            <a:r>
              <a:rPr lang="ru-RU" dirty="0" err="1">
                <a:latin typeface="Times New Roman" pitchFamily="18" charset="0"/>
                <a:cs typeface="Times New Roman" pitchFamily="18" charset="0"/>
              </a:rPr>
              <a:t>adamy</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merkezi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ideýa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hasaplamak</a:t>
            </a:r>
            <a:r>
              <a:rPr lang="ru-RU" dirty="0">
                <a:latin typeface="Times New Roman" pitchFamily="18" charset="0"/>
                <a:cs typeface="Times New Roman" pitchFamily="18" charset="0"/>
              </a:rPr>
              <a:t>.</a:t>
            </a:r>
            <a:endParaRPr lang="ru-RU" dirty="0"/>
          </a:p>
        </p:txBody>
      </p:sp>
      <p:graphicFrame>
        <p:nvGraphicFramePr>
          <p:cNvPr id="4" name="Схема 3"/>
          <p:cNvGraphicFramePr/>
          <p:nvPr>
            <p:extLst>
              <p:ext uri="{D42A27DB-BD31-4B8C-83A1-F6EECF244321}">
                <p14:modId xmlns:p14="http://schemas.microsoft.com/office/powerpoint/2010/main" val="4027304946"/>
              </p:ext>
            </p:extLst>
          </p:nvPr>
        </p:nvGraphicFramePr>
        <p:xfrm>
          <a:off x="190339" y="0"/>
          <a:ext cx="883533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85651931"/>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ятно 2 1"/>
          <p:cNvSpPr/>
          <p:nvPr/>
        </p:nvSpPr>
        <p:spPr>
          <a:xfrm>
            <a:off x="0" y="0"/>
            <a:ext cx="9144000" cy="6669360"/>
          </a:xfrm>
          <a:prstGeom prst="irregularSeal2">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4000" b="1" dirty="0" err="1">
                <a:solidFill>
                  <a:schemeClr val="accent1">
                    <a:lumMod val="75000"/>
                  </a:schemeClr>
                </a:solidFill>
                <a:latin typeface="Times New Roman" pitchFamily="18" charset="0"/>
                <a:cs typeface="Times New Roman" pitchFamily="18" charset="0"/>
              </a:rPr>
              <a:t>Antroposentrizm</a:t>
            </a:r>
            <a:r>
              <a:rPr lang="ru-RU" sz="4000" b="1" dirty="0">
                <a:solidFill>
                  <a:schemeClr val="accent1">
                    <a:lumMod val="75000"/>
                  </a:schemeClr>
                </a:solidFill>
                <a:latin typeface="Times New Roman" pitchFamily="18" charset="0"/>
                <a:cs typeface="Times New Roman" pitchFamily="18" charset="0"/>
              </a:rPr>
              <a:t> </a:t>
            </a:r>
            <a:r>
              <a:rPr lang="ru-RU" sz="4000" b="1" dirty="0">
                <a:solidFill>
                  <a:srgbClr val="FFFF00"/>
                </a:solidFill>
                <a:latin typeface="Times New Roman" pitchFamily="18" charset="0"/>
                <a:cs typeface="Times New Roman" pitchFamily="18" charset="0"/>
              </a:rPr>
              <a:t>– </a:t>
            </a:r>
            <a:r>
              <a:rPr lang="ru-RU" sz="4000" b="1" dirty="0" err="1">
                <a:solidFill>
                  <a:srgbClr val="FFFF00"/>
                </a:solidFill>
                <a:latin typeface="Times New Roman" pitchFamily="18" charset="0"/>
                <a:cs typeface="Times New Roman" pitchFamily="18" charset="0"/>
              </a:rPr>
              <a:t>adamy</a:t>
            </a:r>
            <a:r>
              <a:rPr lang="ru-RU" sz="4000" b="1" dirty="0">
                <a:solidFill>
                  <a:srgbClr val="FFFF00"/>
                </a:solidFill>
                <a:latin typeface="Times New Roman" pitchFamily="18" charset="0"/>
                <a:cs typeface="Times New Roman" pitchFamily="18" charset="0"/>
              </a:rPr>
              <a:t> </a:t>
            </a:r>
            <a:r>
              <a:rPr lang="ru-RU" sz="4000" b="1" dirty="0" err="1">
                <a:solidFill>
                  <a:srgbClr val="FFFF00"/>
                </a:solidFill>
                <a:latin typeface="Times New Roman" pitchFamily="18" charset="0"/>
                <a:cs typeface="Times New Roman" pitchFamily="18" charset="0"/>
              </a:rPr>
              <a:t>merkezi</a:t>
            </a:r>
            <a:r>
              <a:rPr lang="ru-RU" sz="4000" b="1" dirty="0">
                <a:solidFill>
                  <a:srgbClr val="FFFF00"/>
                </a:solidFill>
                <a:latin typeface="Times New Roman" pitchFamily="18" charset="0"/>
                <a:cs typeface="Times New Roman" pitchFamily="18" charset="0"/>
              </a:rPr>
              <a:t> </a:t>
            </a:r>
            <a:r>
              <a:rPr lang="ru-RU" sz="4000" b="1" dirty="0" err="1">
                <a:solidFill>
                  <a:srgbClr val="FFFF00"/>
                </a:solidFill>
                <a:latin typeface="Times New Roman" pitchFamily="18" charset="0"/>
                <a:cs typeface="Times New Roman" pitchFamily="18" charset="0"/>
              </a:rPr>
              <a:t>ideýa</a:t>
            </a:r>
            <a:r>
              <a:rPr lang="ru-RU" sz="4000" b="1" dirty="0">
                <a:solidFill>
                  <a:srgbClr val="FFFF00"/>
                </a:solidFill>
                <a:latin typeface="Times New Roman" pitchFamily="18" charset="0"/>
                <a:cs typeface="Times New Roman" pitchFamily="18" charset="0"/>
              </a:rPr>
              <a:t> </a:t>
            </a:r>
            <a:r>
              <a:rPr lang="ru-RU" sz="4000" b="1" dirty="0" err="1">
                <a:solidFill>
                  <a:srgbClr val="FFFF00"/>
                </a:solidFill>
                <a:latin typeface="Times New Roman" pitchFamily="18" charset="0"/>
                <a:cs typeface="Times New Roman" pitchFamily="18" charset="0"/>
              </a:rPr>
              <a:t>hasaplamak</a:t>
            </a:r>
            <a:r>
              <a:rPr lang="ru-RU" sz="4000" b="1" dirty="0">
                <a:solidFill>
                  <a:srgbClr val="FFFF00"/>
                </a:solidFill>
                <a:latin typeface="Times New Roman" pitchFamily="18" charset="0"/>
                <a:cs typeface="Times New Roman" pitchFamily="18" charset="0"/>
              </a:rPr>
              <a:t>.</a:t>
            </a:r>
            <a:endParaRPr lang="ru-RU" sz="4000" b="1" dirty="0">
              <a:solidFill>
                <a:srgbClr val="FFFF00"/>
              </a:solidFill>
            </a:endParaRPr>
          </a:p>
        </p:txBody>
      </p:sp>
    </p:spTree>
    <p:extLst>
      <p:ext uri="{BB962C8B-B14F-4D97-AF65-F5344CB8AC3E}">
        <p14:creationId xmlns:p14="http://schemas.microsoft.com/office/powerpoint/2010/main" val="39143422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кругленный прямоугольник 1"/>
          <p:cNvSpPr/>
          <p:nvPr/>
        </p:nvSpPr>
        <p:spPr>
          <a:xfrm>
            <a:off x="246770" y="188640"/>
            <a:ext cx="8717718" cy="1332148"/>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4400" b="1" dirty="0" smtClean="0">
                <a:solidFill>
                  <a:srgbClr val="FFFF00"/>
                </a:solidFill>
                <a:latin typeface="Times New Roman" pitchFamily="18" charset="0"/>
                <a:cs typeface="Times New Roman" pitchFamily="18" charset="0"/>
              </a:rPr>
              <a:t>II.ХХ </a:t>
            </a:r>
            <a:r>
              <a:rPr lang="ru-RU" sz="4400" b="1" dirty="0" err="1">
                <a:solidFill>
                  <a:srgbClr val="FFFF00"/>
                </a:solidFill>
                <a:latin typeface="Times New Roman" pitchFamily="18" charset="0"/>
                <a:cs typeface="Times New Roman" pitchFamily="18" charset="0"/>
              </a:rPr>
              <a:t>asyryň</a:t>
            </a:r>
            <a:r>
              <a:rPr lang="ru-RU" sz="4400" b="1" dirty="0">
                <a:solidFill>
                  <a:srgbClr val="FFFF00"/>
                </a:solidFill>
                <a:latin typeface="Times New Roman" pitchFamily="18" charset="0"/>
                <a:cs typeface="Times New Roman" pitchFamily="18" charset="0"/>
              </a:rPr>
              <a:t> </a:t>
            </a:r>
            <a:r>
              <a:rPr lang="ru-RU" sz="4400" b="1" dirty="0" err="1">
                <a:solidFill>
                  <a:srgbClr val="FFFF00"/>
                </a:solidFill>
                <a:latin typeface="Times New Roman" pitchFamily="18" charset="0"/>
                <a:cs typeface="Times New Roman" pitchFamily="18" charset="0"/>
              </a:rPr>
              <a:t>filosofiýasynyň</a:t>
            </a:r>
            <a:r>
              <a:rPr lang="ru-RU" sz="4400" b="1" dirty="0">
                <a:solidFill>
                  <a:srgbClr val="FFFF00"/>
                </a:solidFill>
                <a:latin typeface="Times New Roman" pitchFamily="18" charset="0"/>
                <a:cs typeface="Times New Roman" pitchFamily="18" charset="0"/>
              </a:rPr>
              <a:t> </a:t>
            </a:r>
            <a:r>
              <a:rPr lang="ru-RU" sz="4400" b="1" dirty="0" err="1">
                <a:solidFill>
                  <a:srgbClr val="FFFF00"/>
                </a:solidFill>
                <a:latin typeface="Times New Roman" pitchFamily="18" charset="0"/>
                <a:cs typeface="Times New Roman" pitchFamily="18" charset="0"/>
              </a:rPr>
              <a:t>esasy</a:t>
            </a:r>
            <a:r>
              <a:rPr lang="ru-RU" sz="4400" b="1" dirty="0">
                <a:solidFill>
                  <a:srgbClr val="FFFF00"/>
                </a:solidFill>
                <a:latin typeface="Times New Roman" pitchFamily="18" charset="0"/>
                <a:cs typeface="Times New Roman" pitchFamily="18" charset="0"/>
              </a:rPr>
              <a:t> </a:t>
            </a:r>
            <a:r>
              <a:rPr lang="ru-RU" sz="4400" b="1" dirty="0" err="1">
                <a:solidFill>
                  <a:srgbClr val="FFFF00"/>
                </a:solidFill>
                <a:latin typeface="Times New Roman" pitchFamily="18" charset="0"/>
                <a:cs typeface="Times New Roman" pitchFamily="18" charset="0"/>
              </a:rPr>
              <a:t>ugurlary</a:t>
            </a:r>
            <a:r>
              <a:rPr lang="ru-RU" sz="4400" b="1" dirty="0">
                <a:solidFill>
                  <a:srgbClr val="FFFF00"/>
                </a:solidFill>
                <a:latin typeface="Times New Roman" pitchFamily="18" charset="0"/>
                <a:cs typeface="Times New Roman" pitchFamily="18" charset="0"/>
              </a:rPr>
              <a:t>.</a:t>
            </a:r>
            <a:endParaRPr lang="ru-RU" sz="4400" dirty="0">
              <a:solidFill>
                <a:srgbClr val="FFFF00"/>
              </a:solidFill>
              <a:latin typeface="Times New Roman" pitchFamily="18" charset="0"/>
              <a:cs typeface="Times New Roman" pitchFamily="18" charset="0"/>
            </a:endParaRPr>
          </a:p>
        </p:txBody>
      </p:sp>
      <p:sp>
        <p:nvSpPr>
          <p:cNvPr id="3" name="Пятно 2 2"/>
          <p:cNvSpPr/>
          <p:nvPr/>
        </p:nvSpPr>
        <p:spPr>
          <a:xfrm>
            <a:off x="-160126" y="1534158"/>
            <a:ext cx="2736304" cy="1872208"/>
          </a:xfrm>
          <a:prstGeom prst="irregularSeal2">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err="1">
                <a:solidFill>
                  <a:srgbClr val="002060"/>
                </a:solidFill>
              </a:rPr>
              <a:t>ekzistensializm</a:t>
            </a:r>
            <a:endParaRPr lang="ru-RU" dirty="0">
              <a:solidFill>
                <a:srgbClr val="002060"/>
              </a:solidFill>
            </a:endParaRPr>
          </a:p>
        </p:txBody>
      </p:sp>
      <p:sp>
        <p:nvSpPr>
          <p:cNvPr id="4" name="Пятно 2 3"/>
          <p:cNvSpPr/>
          <p:nvPr/>
        </p:nvSpPr>
        <p:spPr>
          <a:xfrm>
            <a:off x="4154667" y="1520788"/>
            <a:ext cx="2880320" cy="1584176"/>
          </a:xfrm>
          <a:prstGeom prst="irregularSeal2">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err="1" smtClean="0">
                <a:solidFill>
                  <a:schemeClr val="accent6">
                    <a:lumMod val="75000"/>
                  </a:schemeClr>
                </a:solidFill>
              </a:rPr>
              <a:t>empirizm</a:t>
            </a:r>
            <a:r>
              <a:rPr lang="ru-RU" b="1" dirty="0" smtClean="0">
                <a:solidFill>
                  <a:schemeClr val="accent6">
                    <a:lumMod val="75000"/>
                  </a:schemeClr>
                </a:solidFill>
              </a:rPr>
              <a:t> </a:t>
            </a:r>
            <a:endParaRPr lang="ru-RU" dirty="0">
              <a:solidFill>
                <a:schemeClr val="accent6">
                  <a:lumMod val="75000"/>
                </a:schemeClr>
              </a:solidFill>
            </a:endParaRPr>
          </a:p>
        </p:txBody>
      </p:sp>
      <p:sp>
        <p:nvSpPr>
          <p:cNvPr id="5" name="Пятно 2 4"/>
          <p:cNvSpPr/>
          <p:nvPr/>
        </p:nvSpPr>
        <p:spPr>
          <a:xfrm>
            <a:off x="0" y="3212976"/>
            <a:ext cx="2576178" cy="1584176"/>
          </a:xfrm>
          <a:prstGeom prst="irregularSeal2">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err="1" smtClean="0">
                <a:solidFill>
                  <a:schemeClr val="bg2">
                    <a:lumMod val="50000"/>
                  </a:schemeClr>
                </a:solidFill>
              </a:rPr>
              <a:t>neotomizm</a:t>
            </a:r>
            <a:endParaRPr lang="ru-RU" dirty="0">
              <a:solidFill>
                <a:schemeClr val="bg2">
                  <a:lumMod val="50000"/>
                </a:schemeClr>
              </a:solidFill>
            </a:endParaRPr>
          </a:p>
        </p:txBody>
      </p:sp>
      <p:sp>
        <p:nvSpPr>
          <p:cNvPr id="6" name="Пятно 2 5"/>
          <p:cNvSpPr/>
          <p:nvPr/>
        </p:nvSpPr>
        <p:spPr>
          <a:xfrm>
            <a:off x="6420681" y="1772816"/>
            <a:ext cx="2744602" cy="1872208"/>
          </a:xfrm>
          <a:prstGeom prst="irregularSeal2">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err="1" smtClean="0"/>
              <a:t>instrumentalizm</a:t>
            </a:r>
            <a:endParaRPr lang="ru-RU" dirty="0"/>
          </a:p>
        </p:txBody>
      </p:sp>
      <p:sp>
        <p:nvSpPr>
          <p:cNvPr id="7" name="Пятно 2 6"/>
          <p:cNvSpPr/>
          <p:nvPr/>
        </p:nvSpPr>
        <p:spPr>
          <a:xfrm>
            <a:off x="2335002" y="3248980"/>
            <a:ext cx="2424980" cy="1512168"/>
          </a:xfrm>
          <a:prstGeom prst="irregularSeal2">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err="1" smtClean="0">
                <a:solidFill>
                  <a:schemeClr val="accent2">
                    <a:lumMod val="60000"/>
                    <a:lumOff val="40000"/>
                  </a:schemeClr>
                </a:solidFill>
              </a:rPr>
              <a:t>neopozitiwizm</a:t>
            </a:r>
            <a:endParaRPr lang="ru-RU" dirty="0">
              <a:solidFill>
                <a:schemeClr val="accent2">
                  <a:lumMod val="60000"/>
                  <a:lumOff val="40000"/>
                </a:schemeClr>
              </a:solidFill>
            </a:endParaRPr>
          </a:p>
        </p:txBody>
      </p:sp>
      <p:sp>
        <p:nvSpPr>
          <p:cNvPr id="8" name="Пятно 2 7"/>
          <p:cNvSpPr/>
          <p:nvPr/>
        </p:nvSpPr>
        <p:spPr>
          <a:xfrm>
            <a:off x="2335002" y="1520788"/>
            <a:ext cx="2297732" cy="1512168"/>
          </a:xfrm>
          <a:prstGeom prst="irregularSeal2">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err="1" smtClean="0">
                <a:solidFill>
                  <a:srgbClr val="FFFF00"/>
                </a:solidFill>
              </a:rPr>
              <a:t>pragmatizm</a:t>
            </a:r>
            <a:endParaRPr lang="ru-RU" dirty="0">
              <a:solidFill>
                <a:srgbClr val="FFFF00"/>
              </a:solidFill>
            </a:endParaRPr>
          </a:p>
        </p:txBody>
      </p:sp>
      <p:sp>
        <p:nvSpPr>
          <p:cNvPr id="9" name="Пятно 2 8"/>
          <p:cNvSpPr/>
          <p:nvPr/>
        </p:nvSpPr>
        <p:spPr>
          <a:xfrm>
            <a:off x="4455182" y="3171614"/>
            <a:ext cx="1802997" cy="1800200"/>
          </a:xfrm>
          <a:prstGeom prst="irregularSeal2">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err="1">
                <a:solidFill>
                  <a:schemeClr val="accent6">
                    <a:lumMod val="50000"/>
                  </a:schemeClr>
                </a:solidFill>
              </a:rPr>
              <a:t>logiki</a:t>
            </a:r>
            <a:endParaRPr lang="ru-RU" dirty="0">
              <a:solidFill>
                <a:schemeClr val="accent6">
                  <a:lumMod val="50000"/>
                </a:schemeClr>
              </a:solidFill>
            </a:endParaRPr>
          </a:p>
        </p:txBody>
      </p:sp>
      <p:sp>
        <p:nvSpPr>
          <p:cNvPr id="10" name="Пятно 2 9"/>
          <p:cNvSpPr/>
          <p:nvPr/>
        </p:nvSpPr>
        <p:spPr>
          <a:xfrm>
            <a:off x="6012161" y="3356992"/>
            <a:ext cx="3131840" cy="1440160"/>
          </a:xfrm>
          <a:prstGeom prst="irregularSeal2">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err="1">
                <a:solidFill>
                  <a:srgbClr val="FF0000"/>
                </a:solidFill>
              </a:rPr>
              <a:t>semantika</a:t>
            </a:r>
            <a:endParaRPr lang="ru-RU" dirty="0">
              <a:solidFill>
                <a:srgbClr val="FF0000"/>
              </a:solidFill>
            </a:endParaRPr>
          </a:p>
        </p:txBody>
      </p:sp>
      <p:sp>
        <p:nvSpPr>
          <p:cNvPr id="11" name="Пятно 1 10"/>
          <p:cNvSpPr/>
          <p:nvPr/>
        </p:nvSpPr>
        <p:spPr>
          <a:xfrm>
            <a:off x="-33858" y="4951454"/>
            <a:ext cx="2263502" cy="1625538"/>
          </a:xfrm>
          <a:prstGeom prst="irregularSeal1">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err="1">
                <a:solidFill>
                  <a:schemeClr val="accent3"/>
                </a:solidFill>
              </a:rPr>
              <a:t>struktualizm</a:t>
            </a:r>
            <a:endParaRPr lang="ru-RU" dirty="0">
              <a:solidFill>
                <a:schemeClr val="accent3"/>
              </a:solidFill>
            </a:endParaRPr>
          </a:p>
        </p:txBody>
      </p:sp>
      <p:sp>
        <p:nvSpPr>
          <p:cNvPr id="13" name="Пятно 1 12"/>
          <p:cNvSpPr/>
          <p:nvPr/>
        </p:nvSpPr>
        <p:spPr>
          <a:xfrm>
            <a:off x="2171148" y="4994164"/>
            <a:ext cx="2424980" cy="1793583"/>
          </a:xfrm>
          <a:prstGeom prst="irregularSeal1">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err="1">
                <a:solidFill>
                  <a:schemeClr val="accent6">
                    <a:lumMod val="60000"/>
                    <a:lumOff val="40000"/>
                  </a:schemeClr>
                </a:solidFill>
              </a:rPr>
              <a:t>germenewtika</a:t>
            </a:r>
            <a:endParaRPr lang="ru-RU" dirty="0">
              <a:solidFill>
                <a:schemeClr val="accent6">
                  <a:lumMod val="60000"/>
                  <a:lumOff val="40000"/>
                </a:schemeClr>
              </a:solidFill>
            </a:endParaRPr>
          </a:p>
        </p:txBody>
      </p:sp>
      <p:sp>
        <p:nvSpPr>
          <p:cNvPr id="14" name="Пятно 1 13"/>
          <p:cNvSpPr/>
          <p:nvPr/>
        </p:nvSpPr>
        <p:spPr>
          <a:xfrm>
            <a:off x="4453272" y="4924477"/>
            <a:ext cx="2565089" cy="1625538"/>
          </a:xfrm>
          <a:prstGeom prst="irregularSeal1">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err="1">
                <a:solidFill>
                  <a:schemeClr val="accent6">
                    <a:lumMod val="50000"/>
                  </a:schemeClr>
                </a:solidFill>
              </a:rPr>
              <a:t>sinergetika</a:t>
            </a:r>
            <a:endParaRPr lang="ru-RU" dirty="0">
              <a:solidFill>
                <a:schemeClr val="accent6">
                  <a:lumMod val="50000"/>
                </a:schemeClr>
              </a:solidFill>
            </a:endParaRPr>
          </a:p>
        </p:txBody>
      </p:sp>
      <p:sp>
        <p:nvSpPr>
          <p:cNvPr id="15" name="Пятно 1 14"/>
          <p:cNvSpPr/>
          <p:nvPr/>
        </p:nvSpPr>
        <p:spPr>
          <a:xfrm>
            <a:off x="6804249" y="5055836"/>
            <a:ext cx="2160240" cy="1625538"/>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k-TM" b="1" dirty="0">
                <a:solidFill>
                  <a:srgbClr val="FFFF00"/>
                </a:solidFill>
              </a:rPr>
              <a:t>p</a:t>
            </a:r>
            <a:r>
              <a:rPr lang="ru-RU" b="1" dirty="0" err="1" smtClean="0">
                <a:solidFill>
                  <a:srgbClr val="FFFF00"/>
                </a:solidFill>
              </a:rPr>
              <a:t>sihoana</a:t>
            </a:r>
            <a:endParaRPr lang="ru-RU" b="1" dirty="0" smtClean="0">
              <a:solidFill>
                <a:srgbClr val="FFFF00"/>
              </a:solidFill>
            </a:endParaRPr>
          </a:p>
          <a:p>
            <a:pPr algn="ctr"/>
            <a:r>
              <a:rPr lang="ru-RU" b="1" dirty="0" err="1" smtClean="0">
                <a:solidFill>
                  <a:srgbClr val="FFFF00"/>
                </a:solidFill>
              </a:rPr>
              <a:t>liz</a:t>
            </a:r>
            <a:endParaRPr lang="ru-RU" dirty="0">
              <a:solidFill>
                <a:srgbClr val="FFFF00"/>
              </a:solidFill>
            </a:endParaRPr>
          </a:p>
        </p:txBody>
      </p:sp>
    </p:spTree>
    <p:extLst>
      <p:ext uri="{BB962C8B-B14F-4D97-AF65-F5344CB8AC3E}">
        <p14:creationId xmlns:p14="http://schemas.microsoft.com/office/powerpoint/2010/main" val="3945759164"/>
      </p:ext>
    </p:extLst>
  </p:cSld>
  <p:clrMapOvr>
    <a:masterClrMapping/>
  </p:clrMapOvr>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390</TotalTime>
  <Words>550</Words>
  <Application>Microsoft Office PowerPoint</Application>
  <PresentationFormat>Экран (4:3)</PresentationFormat>
  <Paragraphs>68</Paragraphs>
  <Slides>22</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Воздушный поток</vt:lpstr>
      <vt:lpstr>XX</vt:lpstr>
      <vt:lpstr>Презентация PowerPoint</vt:lpstr>
      <vt:lpstr>Презентация PowerPoint</vt:lpstr>
      <vt:lpstr>Презентация PowerPoint</vt:lpstr>
      <vt:lpstr>        </vt:lpstr>
      <vt:lpstr>Презентация PowerPoint</vt:lpstr>
      <vt:lpstr>        </vt:lpstr>
      <vt:lpstr>Презентация PowerPoint</vt:lpstr>
      <vt:lpstr>Презентация PowerPoint</vt:lpstr>
      <vt:lpstr>            Ogýust Kont – sosiologiýany esaslandyryjydyr.</vt:lpstr>
      <vt:lpstr>         </vt:lpstr>
      <vt:lpstr>Презентация PowerPoint</vt:lpstr>
      <vt:lpstr>Neopozitiwizm</vt:lpstr>
      <vt:lpstr>Презентация PowerPoint</vt:lpstr>
      <vt:lpstr>Презентация PowerPoint</vt:lpstr>
      <vt:lpstr>Germenewtika</vt:lpstr>
      <vt:lpstr>Презентация PowerPoint</vt:lpstr>
      <vt:lpstr>Psihoanaliz</vt:lpstr>
      <vt:lpstr>Презентация PowerPoint</vt:lpstr>
      <vt:lpstr>Ekzistensializm</vt:lpstr>
      <vt:lpstr>Pragmatizm</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1111</dc:creator>
  <cp:lastModifiedBy>user</cp:lastModifiedBy>
  <cp:revision>52</cp:revision>
  <dcterms:created xsi:type="dcterms:W3CDTF">2014-11-14T10:30:54Z</dcterms:created>
  <dcterms:modified xsi:type="dcterms:W3CDTF">2017-11-02T05:27:53Z</dcterms:modified>
</cp:coreProperties>
</file>