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hl=ru&amp;prev=_t&amp;sl=ru&amp;tl=tk&amp;u=https://www.zenit.ru/personal/mortgage/" TargetMode="Externa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1.Ipoteka 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ätiýaçlandyryşyndan kim peýdalanýar.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2.Ipoteka ätiýaçlandyryşy näme?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3.Ipoteka ätiýaçlandyryşyny nädip tölemeli. 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 ipoteka </a:t>
            </a: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1183" y="1200150"/>
            <a:ext cx="7315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Ipoteka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karzynyň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ukybynyň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ýitirilmegi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geleşiginiň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bähbitlerini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1F49EB-764E-4F67-A696-1E7726DA584E}"/>
              </a:ext>
            </a:extLst>
          </p:cNvPr>
          <p:cNvSpPr/>
          <p:nvPr/>
        </p:nvSpPr>
        <p:spPr>
          <a:xfrm>
            <a:off x="381000" y="209550"/>
            <a:ext cx="6705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1.Ipoteka </a:t>
            </a: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ätiýaçlandyryşyndan kim peýdalanýar.</a:t>
            </a: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BD6EA8-DD0D-43BF-BA24-40AEF41D3400}"/>
              </a:ext>
            </a:extLst>
          </p:cNvPr>
          <p:cNvSpPr/>
          <p:nvPr/>
        </p:nvSpPr>
        <p:spPr>
          <a:xfrm>
            <a:off x="457200" y="17393"/>
            <a:ext cx="739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Ipoteka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karzyny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bank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eşidip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bilersiňiz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sebäbi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syýasaty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alyjy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çykdajydyr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Şeýle-de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ipoteka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alyjynyň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ýaramaz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durmuşda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biljekdigini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ýatdan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çykarmaly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däldiris</a:t>
            </a:r>
            <a:r>
              <a:rPr lang="tk-TM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87B57E-E340-4A97-AFD5-3F0E9C7457BB}"/>
              </a:ext>
            </a:extLst>
          </p:cNvPr>
          <p:cNvSpPr/>
          <p:nvPr/>
        </p:nvSpPr>
        <p:spPr>
          <a:xfrm>
            <a:off x="685800" y="2857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688896-508B-4B79-9D3F-32B4454A56D8}"/>
              </a:ext>
            </a:extLst>
          </p:cNvPr>
          <p:cNvSpPr/>
          <p:nvPr/>
        </p:nvSpPr>
        <p:spPr>
          <a:xfrm>
            <a:off x="838200" y="4381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C90939-4252-4C39-AD21-8DC6C60DFB42}"/>
              </a:ext>
            </a:extLst>
          </p:cNvPr>
          <p:cNvSpPr/>
          <p:nvPr/>
        </p:nvSpPr>
        <p:spPr>
          <a:xfrm>
            <a:off x="304800" y="285750"/>
            <a:ext cx="6781800" cy="402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2250"/>
              </a:spcAft>
            </a:pPr>
            <a:r>
              <a:rPr lang="tk-TM" sz="3200" dirty="0">
                <a:solidFill>
                  <a:srgbClr val="4F537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gadagan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edilmeginden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kynçylyklaryna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tk-TM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çykmaga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wyiousdanly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müşderiniň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abraýyny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D87AA7-41C2-4192-8023-4FC3EC1E5A27}"/>
              </a:ext>
            </a:extLst>
          </p:cNvPr>
          <p:cNvSpPr/>
          <p:nvPr/>
        </p:nvSpPr>
        <p:spPr>
          <a:xfrm>
            <a:off x="685800" y="0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2.Ipoteka ätiýaçlandyryşy näme?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4E65F9-EF9A-44EF-9B85-1ECD19AEF5D7}"/>
              </a:ext>
            </a:extLst>
          </p:cNvPr>
          <p:cNvSpPr/>
          <p:nvPr/>
        </p:nvSpPr>
        <p:spPr>
          <a:xfrm>
            <a:off x="228600" y="584775"/>
            <a:ext cx="7467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Ä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tiýaçlandyryş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önümleriniň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saýlanylmagy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ipoteka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karzynyň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parametrlerine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ipotekany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bellige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alanyňyzda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satyn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girew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bolsaňyz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ätiýaçlandyrylmalydyr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girewi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ýitgiler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zyýanlar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töwekgelçiliginden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kanun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hökmanydyr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6BD9B-596F-4336-9729-6DBAC8D7CDC9}"/>
              </a:ext>
            </a:extLst>
          </p:cNvPr>
          <p:cNvSpPr/>
          <p:nvPr/>
        </p:nvSpPr>
        <p:spPr>
          <a:xfrm>
            <a:off x="228600" y="209551"/>
            <a:ext cx="6629400" cy="4512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225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ömri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maýyplygy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töwekgelçiliginden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Insurancetiýaçlandyryşyň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ýoklugyna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seredip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boljakdygyny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ru-RU" dirty="0">
                <a:solidFill>
                  <a:srgbClr val="4F537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 descr="Kwartiranyň ady ätiýaçlandyryşy">
            <a:extLst>
              <a:ext uri="{FF2B5EF4-FFF2-40B4-BE49-F238E27FC236}">
                <a16:creationId xmlns:a16="http://schemas.microsoft.com/office/drawing/2014/main" id="{F3B81292-1D8B-4EC9-9337-EE7F87B869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"/>
            <a:ext cx="78486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3.Ipoteka ätiýaçlandyryşyny nädip tölemeli.</a:t>
            </a:r>
            <a:endParaRPr lang="ru-RU" sz="3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260758-AF54-495E-AE1E-7E98CEC25635}"/>
              </a:ext>
            </a:extLst>
          </p:cNvPr>
          <p:cNvSpPr/>
          <p:nvPr/>
        </p:nvSpPr>
        <p:spPr>
          <a:xfrm>
            <a:off x="152400" y="945600"/>
            <a:ext cx="7696200" cy="3463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225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gözlemeli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Isleseňiz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fondlaryndan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özüňizden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bilersiňiz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polisini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hödürleýärler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942500-A60F-47E4-AACA-E1A3F3D96A2B}"/>
              </a:ext>
            </a:extLst>
          </p:cNvPr>
          <p:cNvSpPr/>
          <p:nvPr/>
        </p:nvSpPr>
        <p:spPr>
          <a:xfrm>
            <a:off x="381000" y="627051"/>
            <a:ext cx="7239000" cy="431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garaşman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almagyň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usulydyr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pursat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tölemeli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tutanda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meýletin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tölemeli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tk-TM" sz="2400" spc="-1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2400" spc="-1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tiýaçlandyryşyň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elhençdigini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dönderip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boljakdygyny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edilmezden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töleglerini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nädip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tygşytlamalydygyny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anyklaýarys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6369</TotalTime>
  <Words>183</Words>
  <Application>Microsoft Office PowerPoint</Application>
  <PresentationFormat>Экран (16:9)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873</cp:revision>
  <dcterms:created xsi:type="dcterms:W3CDTF">2010-10-28T12:19:43Z</dcterms:created>
  <dcterms:modified xsi:type="dcterms:W3CDTF">2021-09-01T08:33:39Z</dcterms:modified>
</cp:coreProperties>
</file>