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9" r:id="rId3"/>
    <p:sldId id="261" r:id="rId4"/>
    <p:sldId id="262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4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3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328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26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3752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61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692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2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12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2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4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9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5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3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3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4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7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526972" cy="6858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5</a:t>
            </a:r>
            <a:r>
              <a:rPr lang="tk-TM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SAPAK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TEMA: </a:t>
            </a:r>
            <a:r>
              <a:rPr lang="ru-RU" b="1" dirty="0"/>
              <a:t>TEKIZLIGIŇ PROÝEKSIÝASY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tk-TM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Sapagyň </a:t>
            </a:r>
            <a:r>
              <a:rPr lang="tk-TM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meýilnamasy:</a:t>
            </a:r>
            <a:br>
              <a:rPr lang="tk-TM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/>
              <a:t>Tekizligiň</a:t>
            </a:r>
            <a:r>
              <a:rPr lang="ru-RU" sz="4000" dirty="0"/>
              <a:t> </a:t>
            </a:r>
            <a:r>
              <a:rPr lang="ru-RU" sz="4000" dirty="0" err="1"/>
              <a:t>kesgitlenişi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/>
              <a:t>Umumy</a:t>
            </a:r>
            <a:r>
              <a:rPr lang="ru-RU" sz="4000" dirty="0"/>
              <a:t> </a:t>
            </a:r>
            <a:r>
              <a:rPr lang="ru-RU" sz="4000" dirty="0" err="1"/>
              <a:t>haldaky</a:t>
            </a:r>
            <a:r>
              <a:rPr lang="ru-RU" sz="4000" dirty="0"/>
              <a:t> </a:t>
            </a:r>
            <a:r>
              <a:rPr lang="ru-RU" sz="4000" dirty="0" err="1"/>
              <a:t>tekizlik</a:t>
            </a:r>
            <a:r>
              <a:rPr lang="ru-RU" sz="4000" dirty="0"/>
              <a:t> </a:t>
            </a:r>
            <a:r>
              <a:rPr lang="ru-RU" sz="4000" dirty="0" err="1"/>
              <a:t>we</a:t>
            </a:r>
            <a:r>
              <a:rPr lang="ru-RU" sz="4000" dirty="0"/>
              <a:t> </a:t>
            </a:r>
            <a:r>
              <a:rPr lang="ru-RU" sz="4000" dirty="0" err="1"/>
              <a:t>onuň</a:t>
            </a:r>
            <a:r>
              <a:rPr lang="ru-RU" sz="4000" dirty="0"/>
              <a:t> </a:t>
            </a:r>
            <a:r>
              <a:rPr lang="ru-RU" sz="4000" dirty="0" err="1"/>
              <a:t>yzy</a:t>
            </a:r>
            <a:r>
              <a:rPr lang="ru-RU" sz="4000" dirty="0" smtClean="0"/>
              <a:t>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/>
              <a:t>Hususy</a:t>
            </a:r>
            <a:r>
              <a:rPr lang="ru-RU" dirty="0"/>
              <a:t> </a:t>
            </a:r>
            <a:r>
              <a:rPr lang="ru-RU" dirty="0" err="1"/>
              <a:t>haldaky</a:t>
            </a:r>
            <a:r>
              <a:rPr lang="ru-RU" dirty="0"/>
              <a:t> </a:t>
            </a:r>
            <a:r>
              <a:rPr lang="ru-RU" dirty="0" err="1"/>
              <a:t>tekizlikler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6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112990" cy="68580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5.1. </a:t>
            </a:r>
            <a:r>
              <a:rPr lang="ru-RU" sz="4400" b="1" dirty="0" err="1">
                <a:solidFill>
                  <a:srgbClr val="FF0000"/>
                </a:solidFill>
              </a:rPr>
              <a:t>Tekizligiň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kesgitlenişi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  <a:r>
              <a:rPr lang="ru-RU" sz="4400" dirty="0">
                <a:solidFill>
                  <a:srgbClr val="FF0000"/>
                </a:solidFill>
              </a:rPr>
              <a:t> </a:t>
            </a:r>
            <a:r>
              <a:rPr lang="ru-RU" sz="4400" dirty="0" err="1"/>
              <a:t>Tekizlik</a:t>
            </a:r>
            <a:r>
              <a:rPr lang="ru-RU" sz="4400" dirty="0"/>
              <a:t> </a:t>
            </a:r>
            <a:r>
              <a:rPr lang="ru-RU" sz="4400" dirty="0" err="1"/>
              <a:t>aşakdaky</a:t>
            </a:r>
            <a:r>
              <a:rPr lang="ru-RU" sz="4400" dirty="0"/>
              <a:t> </a:t>
            </a:r>
            <a:r>
              <a:rPr lang="ru-RU" sz="4400" dirty="0" err="1"/>
              <a:t>ýollar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ru-RU" sz="4400" dirty="0"/>
              <a:t> </a:t>
            </a:r>
            <a:r>
              <a:rPr lang="ru-RU" sz="4400" dirty="0" err="1"/>
              <a:t>kesgitlenilýär</a:t>
            </a:r>
            <a:r>
              <a:rPr lang="ru-RU" sz="4400" dirty="0"/>
              <a:t>:</a:t>
            </a:r>
            <a:br>
              <a:rPr lang="ru-RU" sz="4400" dirty="0"/>
            </a:br>
            <a:r>
              <a:rPr lang="en-US" sz="4400" dirty="0" smtClean="0"/>
              <a:t>      </a:t>
            </a:r>
            <a:r>
              <a:rPr lang="en-US" sz="4400" b="1" dirty="0" smtClean="0">
                <a:solidFill>
                  <a:srgbClr val="0070C0"/>
                </a:solidFill>
              </a:rPr>
              <a:t>1.</a:t>
            </a:r>
            <a:r>
              <a:rPr lang="en-US" sz="4400" b="1" dirty="0" smtClean="0"/>
              <a:t> </a:t>
            </a:r>
            <a:r>
              <a:rPr lang="en-US" sz="4400" dirty="0" smtClean="0"/>
              <a:t>B</a:t>
            </a:r>
            <a:r>
              <a:rPr lang="ru-RU" sz="4400" dirty="0" err="1" smtClean="0"/>
              <a:t>ir</a:t>
            </a:r>
            <a:r>
              <a:rPr lang="ru-RU" sz="4400" dirty="0" smtClean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çyzygyň</a:t>
            </a:r>
            <a:r>
              <a:rPr lang="ru-RU" sz="4400" dirty="0"/>
              <a:t> </a:t>
            </a:r>
            <a:r>
              <a:rPr lang="ru-RU" sz="4400" dirty="0" err="1"/>
              <a:t>üstünde</a:t>
            </a:r>
            <a:r>
              <a:rPr lang="ru-RU" sz="4400" dirty="0"/>
              <a:t> </a:t>
            </a:r>
            <a:r>
              <a:rPr lang="ru-RU" sz="4400" dirty="0" err="1"/>
              <a:t>ýatmaýan</a:t>
            </a:r>
            <a:r>
              <a:rPr lang="ru-RU" sz="4400" dirty="0"/>
              <a:t> </a:t>
            </a:r>
            <a:r>
              <a:rPr lang="ru-RU" sz="4400" dirty="0" err="1"/>
              <a:t>üç</a:t>
            </a:r>
            <a:r>
              <a:rPr lang="ru-RU" sz="4400" dirty="0"/>
              <a:t> </a:t>
            </a:r>
            <a:r>
              <a:rPr lang="ru-RU" sz="4400" dirty="0" err="1"/>
              <a:t>nokadyň</a:t>
            </a:r>
            <a:r>
              <a:rPr lang="ru-RU" sz="4400" dirty="0"/>
              <a:t> </a:t>
            </a:r>
            <a:r>
              <a:rPr lang="ru-RU" sz="4400" dirty="0" err="1" smtClean="0"/>
              <a:t>proýeksiýalary</a:t>
            </a:r>
            <a:r>
              <a:rPr lang="ru-RU" sz="4400" dirty="0" smtClean="0"/>
              <a:t> </a:t>
            </a:r>
            <a:r>
              <a:rPr lang="ru-RU" sz="4400" dirty="0" err="1" smtClean="0"/>
              <a:t>bilen</a:t>
            </a:r>
            <a:r>
              <a:rPr lang="en-US" sz="4400" dirty="0"/>
              <a:t>;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ru-RU" sz="4400" dirty="0"/>
          </a:p>
        </p:txBody>
      </p:sp>
      <p:pic>
        <p:nvPicPr>
          <p:cNvPr id="4" name="Рисунок 3" descr="C:\Users\babageldi\Desktop\2018-10-22\48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96" y="2825871"/>
            <a:ext cx="8980226" cy="33429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87607" y="6168789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7" y="450376"/>
            <a:ext cx="10058399" cy="156949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      </a:t>
            </a:r>
            <a:r>
              <a:rPr lang="en-US" sz="4400" b="1" dirty="0" smtClean="0">
                <a:solidFill>
                  <a:srgbClr val="0070C0"/>
                </a:solidFill>
              </a:rPr>
              <a:t>2.</a:t>
            </a:r>
            <a:r>
              <a:rPr lang="en-US" sz="4000" dirty="0" smtClean="0"/>
              <a:t> </a:t>
            </a:r>
            <a:r>
              <a:rPr lang="ru-RU" sz="4400" dirty="0" err="1" smtClean="0"/>
              <a:t>Göni</a:t>
            </a:r>
            <a:r>
              <a:rPr lang="ru-RU" sz="4400" dirty="0" smtClean="0"/>
              <a:t> </a:t>
            </a:r>
            <a:r>
              <a:rPr lang="ru-RU" sz="4400" dirty="0" err="1"/>
              <a:t>çyzyk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dirty="0" err="1"/>
              <a:t>onuň</a:t>
            </a:r>
            <a:r>
              <a:rPr lang="ru-RU" sz="4400" dirty="0"/>
              <a:t> </a:t>
            </a:r>
            <a:r>
              <a:rPr lang="ru-RU" sz="4400" dirty="0" err="1"/>
              <a:t>üstünde</a:t>
            </a:r>
            <a:r>
              <a:rPr lang="ru-RU" sz="4400" dirty="0"/>
              <a:t> </a:t>
            </a:r>
            <a:r>
              <a:rPr lang="ru-RU" sz="4400" dirty="0" err="1"/>
              <a:t>ýatmaýan</a:t>
            </a:r>
            <a:r>
              <a:rPr lang="ru-RU" sz="4400" dirty="0"/>
              <a:t> </a:t>
            </a:r>
            <a:r>
              <a:rPr lang="ru-RU" sz="4400" dirty="0" err="1"/>
              <a:t>nokadyň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6" name="Рисунок 5" descr="C:\Users\babageldi\Desktop\2018-10-22\48.jp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07" y="2198072"/>
            <a:ext cx="10304059" cy="376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87607" y="6168789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323859"/>
            <a:ext cx="10290411" cy="1368463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3.</a:t>
            </a:r>
            <a:r>
              <a:rPr lang="ru-RU" sz="4400" dirty="0"/>
              <a:t> </a:t>
            </a:r>
            <a:r>
              <a:rPr lang="ru-RU" sz="4400" dirty="0" err="1"/>
              <a:t>Kesişýän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3" name="Рисунок 2" descr="C:\Users\babageldi\Desktop\2018-10-22\48.jpg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1835269"/>
            <a:ext cx="10126639" cy="40332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83140" y="6011485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18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4.</a:t>
            </a:r>
            <a:r>
              <a:rPr lang="ru-RU" sz="4400" dirty="0"/>
              <a:t> </a:t>
            </a:r>
            <a:r>
              <a:rPr lang="ru-RU" sz="4400" dirty="0" err="1"/>
              <a:t>Parallel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 smtClean="0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pic>
        <p:nvPicPr>
          <p:cNvPr id="4" name="Рисунок 3" descr="C:\Users\babageldi\Desktop\2018-10-22\47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1439962"/>
            <a:ext cx="10290411" cy="40256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50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</a:rPr>
              <a:t>5.</a:t>
            </a:r>
            <a:r>
              <a:rPr lang="en-US" sz="4400" dirty="0" smtClean="0"/>
              <a:t> </a:t>
            </a:r>
            <a:r>
              <a:rPr lang="ru-RU" sz="4400" dirty="0" err="1" smtClean="0"/>
              <a:t>Tekiz</a:t>
            </a:r>
            <a:r>
              <a:rPr lang="ru-RU" sz="4400" dirty="0" smtClean="0"/>
              <a:t> </a:t>
            </a:r>
            <a:r>
              <a:rPr lang="ru-RU" sz="4400" dirty="0" err="1"/>
              <a:t>figuralaryň</a:t>
            </a:r>
            <a:r>
              <a:rPr lang="ru-RU" sz="4400" dirty="0"/>
              <a:t> </a:t>
            </a:r>
            <a:r>
              <a:rPr lang="ru-RU" sz="4400" dirty="0" err="1"/>
              <a:t>proýeksiýalary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babageldi\Desktop\2018-10-22\47.jp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04" y="1611145"/>
            <a:ext cx="10003809" cy="3929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30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</a:rPr>
              <a:t>6.</a:t>
            </a:r>
            <a:r>
              <a:rPr lang="en-US" sz="4400" dirty="0" smtClean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yzlary</a:t>
            </a:r>
            <a:r>
              <a:rPr lang="ru-RU" sz="4400" dirty="0"/>
              <a:t> </a:t>
            </a:r>
            <a:r>
              <a:rPr lang="ru-RU" sz="4400" dirty="0" err="1"/>
              <a:t>bilen</a:t>
            </a:r>
            <a:r>
              <a:rPr lang="en-US" sz="4400" dirty="0" smtClean="0"/>
              <a:t>;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7" y="5759356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chemeClr val="tx1"/>
                </a:solidFill>
              </a:rPr>
              <a:t>EPÝUR                         GIŇIŞLIK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babageldi\Desktop\2018-10-22\47.jpgg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3" y="1368463"/>
            <a:ext cx="10017457" cy="3995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60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8" y="0"/>
            <a:ext cx="10304060" cy="670105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5.2</a:t>
            </a:r>
            <a:r>
              <a:rPr lang="ru-RU" sz="4400" b="1" dirty="0">
                <a:solidFill>
                  <a:srgbClr val="FF0000"/>
                </a:solidFill>
              </a:rPr>
              <a:t>. </a:t>
            </a:r>
            <a:r>
              <a:rPr lang="ru-RU" sz="4400" b="1" dirty="0" err="1">
                <a:solidFill>
                  <a:srgbClr val="FF0000"/>
                </a:solidFill>
              </a:rPr>
              <a:t>Umumy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haldaky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tekizlik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we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onuň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yzy</a:t>
            </a:r>
            <a:r>
              <a:rPr lang="ru-RU" sz="4400" b="1" dirty="0">
                <a:solidFill>
                  <a:srgbClr val="FF0000"/>
                </a:solidFill>
              </a:rPr>
              <a:t>.</a:t>
            </a:r>
            <a:r>
              <a:rPr lang="ru-RU" sz="4400" b="1" dirty="0"/>
              <a:t> </a:t>
            </a:r>
            <a:r>
              <a:rPr lang="ru-RU" sz="4400" dirty="0" err="1"/>
              <a:t>Berlen</a:t>
            </a:r>
            <a:r>
              <a:rPr lang="ru-RU" sz="4400" dirty="0"/>
              <a:t> </a:t>
            </a:r>
            <a:r>
              <a:rPr lang="ru-RU" sz="4400" dirty="0" err="1"/>
              <a:t>tekizlik</a:t>
            </a:r>
            <a:r>
              <a:rPr lang="ru-RU" sz="4400" dirty="0"/>
              <a:t> </a:t>
            </a:r>
            <a:r>
              <a:rPr lang="ru-RU" sz="4400" b="1" dirty="0"/>
              <a:t>H</a:t>
            </a:r>
            <a:r>
              <a:rPr lang="ru-RU" sz="4400" dirty="0"/>
              <a:t>, </a:t>
            </a:r>
            <a:r>
              <a:rPr lang="ru-RU" sz="4400" b="1" dirty="0"/>
              <a:t>V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b="1" dirty="0"/>
              <a:t>W</a:t>
            </a:r>
            <a:r>
              <a:rPr lang="ru-RU" sz="4400" dirty="0"/>
              <a:t> </a:t>
            </a:r>
            <a:r>
              <a:rPr lang="ru-RU" sz="4400" dirty="0" err="1"/>
              <a:t>tekizlikleriň</a:t>
            </a:r>
            <a:r>
              <a:rPr lang="ru-RU" sz="4400" dirty="0"/>
              <a:t> </a:t>
            </a:r>
            <a:r>
              <a:rPr lang="ru-RU" sz="4400" dirty="0" err="1"/>
              <a:t>hiç</a:t>
            </a:r>
            <a:r>
              <a:rPr lang="ru-RU" sz="4400" dirty="0"/>
              <a:t> </a:t>
            </a:r>
            <a:r>
              <a:rPr lang="ru-RU" sz="4400" dirty="0" err="1"/>
              <a:t>birine-de</a:t>
            </a:r>
            <a:r>
              <a:rPr lang="ru-RU" sz="4400" dirty="0"/>
              <a:t> </a:t>
            </a:r>
            <a:r>
              <a:rPr lang="ru-RU" sz="4400" dirty="0" err="1"/>
              <a:t>parallel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dirty="0" err="1"/>
              <a:t>perpendikulýar</a:t>
            </a:r>
            <a:r>
              <a:rPr lang="ru-RU" sz="4400" dirty="0"/>
              <a:t> </a:t>
            </a:r>
            <a:r>
              <a:rPr lang="ru-RU" sz="4400" dirty="0" err="1"/>
              <a:t>bolmasa</a:t>
            </a:r>
            <a:r>
              <a:rPr lang="ru-RU" sz="4400" dirty="0"/>
              <a:t>, </a:t>
            </a:r>
            <a:r>
              <a:rPr lang="ru-RU" sz="4400" dirty="0" err="1"/>
              <a:t>onda</a:t>
            </a:r>
            <a:r>
              <a:rPr lang="ru-RU" sz="4400" dirty="0"/>
              <a:t> </a:t>
            </a:r>
            <a:r>
              <a:rPr lang="ru-RU" sz="4400" dirty="0" err="1"/>
              <a:t>oňa</a:t>
            </a:r>
            <a:r>
              <a:rPr lang="ru-RU" sz="4400" dirty="0"/>
              <a:t> </a:t>
            </a:r>
            <a:r>
              <a:rPr lang="ru-RU" sz="4400" b="1" dirty="0" err="1"/>
              <a:t>umumy</a:t>
            </a:r>
            <a:r>
              <a:rPr lang="ru-RU" sz="4400" b="1" dirty="0"/>
              <a:t> </a:t>
            </a:r>
            <a:r>
              <a:rPr lang="ru-RU" sz="4400" b="1" dirty="0" err="1"/>
              <a:t>hakdaky</a:t>
            </a:r>
            <a:r>
              <a:rPr lang="ru-RU" sz="4400" b="1" dirty="0"/>
              <a:t> </a:t>
            </a:r>
            <a:r>
              <a:rPr lang="ru-RU" sz="4400" b="1" dirty="0" err="1"/>
              <a:t>tekizlik</a:t>
            </a:r>
            <a:r>
              <a:rPr lang="ru-RU" sz="4400" dirty="0"/>
              <a:t> </a:t>
            </a:r>
            <a:r>
              <a:rPr lang="ru-RU" sz="4400" dirty="0" err="1"/>
              <a:t>diýilýär</a:t>
            </a:r>
            <a:r>
              <a:rPr lang="ru-RU" sz="4400" dirty="0"/>
              <a:t> (u.h.t</a:t>
            </a:r>
            <a:r>
              <a:rPr lang="ru-RU" sz="4400" dirty="0" smtClean="0"/>
              <a:t>.).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ru-RU" sz="4400" dirty="0" err="1"/>
              <a:t>Berlen</a:t>
            </a:r>
            <a:r>
              <a:rPr lang="ru-RU" sz="4400" dirty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proýeksiýalar</a:t>
            </a:r>
            <a:r>
              <a:rPr lang="ru-RU" sz="4400" dirty="0"/>
              <a:t> </a:t>
            </a:r>
            <a:r>
              <a:rPr lang="ru-RU" sz="4400" dirty="0" err="1"/>
              <a:t>tekizlikleri</a:t>
            </a:r>
            <a:r>
              <a:rPr lang="ru-RU" sz="4400" dirty="0"/>
              <a:t> (</a:t>
            </a:r>
            <a:r>
              <a:rPr lang="ru-RU" sz="4400" b="1" dirty="0"/>
              <a:t>H</a:t>
            </a:r>
            <a:r>
              <a:rPr lang="ru-RU" sz="4400" dirty="0"/>
              <a:t>, </a:t>
            </a:r>
            <a:r>
              <a:rPr lang="ru-RU" sz="4400" b="1" dirty="0"/>
              <a:t>V</a:t>
            </a:r>
            <a:r>
              <a:rPr lang="ru-RU" sz="4400" dirty="0"/>
              <a:t> </a:t>
            </a:r>
            <a:r>
              <a:rPr lang="ru-RU" sz="4400" dirty="0" err="1"/>
              <a:t>we</a:t>
            </a:r>
            <a:r>
              <a:rPr lang="ru-RU" sz="4400" dirty="0"/>
              <a:t> </a:t>
            </a:r>
            <a:r>
              <a:rPr lang="ru-RU" sz="4400" b="1" dirty="0"/>
              <a:t>W</a:t>
            </a:r>
            <a:r>
              <a:rPr lang="ru-RU" sz="4400" dirty="0"/>
              <a:t>) </a:t>
            </a:r>
            <a:r>
              <a:rPr lang="ru-RU" sz="4400" dirty="0" err="1"/>
              <a:t>bilen</a:t>
            </a:r>
            <a:r>
              <a:rPr lang="ru-RU" sz="4400" dirty="0"/>
              <a:t> </a:t>
            </a:r>
            <a:r>
              <a:rPr lang="ru-RU" sz="4400" dirty="0" err="1"/>
              <a:t>kesişende</a:t>
            </a:r>
            <a:r>
              <a:rPr lang="ru-RU" sz="4400" dirty="0"/>
              <a:t> </a:t>
            </a:r>
            <a:r>
              <a:rPr lang="ru-RU" sz="4400" dirty="0" err="1"/>
              <a:t>emele</a:t>
            </a:r>
            <a:r>
              <a:rPr lang="ru-RU" sz="4400" dirty="0"/>
              <a:t> </a:t>
            </a:r>
            <a:r>
              <a:rPr lang="ru-RU" sz="4400" dirty="0" err="1"/>
              <a:t>getirýän</a:t>
            </a:r>
            <a:r>
              <a:rPr lang="ru-RU" sz="4400" dirty="0"/>
              <a:t> </a:t>
            </a:r>
            <a:r>
              <a:rPr lang="ru-RU" sz="4400" dirty="0" err="1"/>
              <a:t>göni</a:t>
            </a:r>
            <a:r>
              <a:rPr lang="ru-RU" sz="4400" dirty="0"/>
              <a:t> </a:t>
            </a:r>
            <a:r>
              <a:rPr lang="ru-RU" sz="4400" dirty="0" err="1"/>
              <a:t>çyzyklaryna</a:t>
            </a:r>
            <a:r>
              <a:rPr lang="ru-RU" sz="4400" dirty="0"/>
              <a:t> </a:t>
            </a:r>
            <a:r>
              <a:rPr lang="ru-RU" sz="4400" b="1" dirty="0" err="1"/>
              <a:t>tekizligiň</a:t>
            </a:r>
            <a:r>
              <a:rPr lang="ru-RU" sz="4400" b="1" dirty="0"/>
              <a:t> </a:t>
            </a:r>
            <a:r>
              <a:rPr lang="ru-RU" sz="4400" b="1" dirty="0" err="1"/>
              <a:t>yzlary</a:t>
            </a:r>
            <a:r>
              <a:rPr lang="ru-RU" sz="4400" dirty="0"/>
              <a:t> </a:t>
            </a:r>
            <a:r>
              <a:rPr lang="ru-RU" sz="4400" dirty="0" err="1"/>
              <a:t>diýilýär</a:t>
            </a:r>
            <a:r>
              <a:rPr lang="ru-RU" sz="4400" dirty="0"/>
              <a:t>. </a:t>
            </a:r>
            <a:r>
              <a:rPr lang="ru-RU" sz="4400" dirty="0" err="1"/>
              <a:t>Olar</a:t>
            </a:r>
            <a:r>
              <a:rPr lang="ru-RU" sz="4400" dirty="0"/>
              <a:t> </a:t>
            </a:r>
            <a:r>
              <a:rPr lang="ru-RU" sz="4400" b="1" dirty="0"/>
              <a:t>h</a:t>
            </a:r>
            <a:r>
              <a:rPr lang="ru-RU" sz="4400" b="1" baseline="-25000" dirty="0"/>
              <a:t>0</a:t>
            </a:r>
            <a:r>
              <a:rPr lang="ru-RU" sz="4400" b="1" dirty="0"/>
              <a:t>α</a:t>
            </a:r>
            <a:r>
              <a:rPr lang="ru-RU" sz="4400" dirty="0"/>
              <a:t>,</a:t>
            </a:r>
            <a:r>
              <a:rPr lang="ru-RU" sz="4400" b="1" dirty="0"/>
              <a:t> </a:t>
            </a:r>
            <a:r>
              <a:rPr lang="ru-RU" sz="4400" b="1" dirty="0" err="1"/>
              <a:t>f</a:t>
            </a:r>
            <a:r>
              <a:rPr lang="ru-RU" sz="4400" b="1" baseline="-25000" dirty="0" err="1"/>
              <a:t>o</a:t>
            </a:r>
            <a:r>
              <a:rPr lang="ru-RU" sz="4400" b="1" dirty="0"/>
              <a:t>α </a:t>
            </a:r>
            <a:r>
              <a:rPr lang="ru-RU" sz="4400" dirty="0"/>
              <a:t>we</a:t>
            </a:r>
            <a:r>
              <a:rPr lang="ru-RU" sz="4400" b="1" dirty="0"/>
              <a:t> p</a:t>
            </a:r>
            <a:r>
              <a:rPr lang="ru-RU" sz="4400" b="1" baseline="-25000" dirty="0"/>
              <a:t>o</a:t>
            </a:r>
            <a:r>
              <a:rPr lang="ru-RU" sz="4400" b="1" dirty="0"/>
              <a:t>α</a:t>
            </a:r>
            <a:r>
              <a:rPr lang="ru-RU" sz="4400" dirty="0"/>
              <a:t> bilen </a:t>
            </a:r>
            <a:r>
              <a:rPr lang="ru-RU" sz="4400" dirty="0" smtClean="0"/>
              <a:t>belgilenýär.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54489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027" y="0"/>
            <a:ext cx="10290411" cy="1368463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/>
              <a:t>Umumy</a:t>
            </a:r>
            <a:r>
              <a:rPr lang="ru-RU" sz="4400" dirty="0"/>
              <a:t> </a:t>
            </a:r>
            <a:r>
              <a:rPr lang="ru-RU" sz="4400" dirty="0" err="1"/>
              <a:t>haldaky</a:t>
            </a:r>
            <a:r>
              <a:rPr lang="ru-RU" sz="4400" dirty="0"/>
              <a:t> </a:t>
            </a:r>
            <a:r>
              <a:rPr lang="ru-RU" sz="4400" dirty="0" err="1"/>
              <a:t>tekizligiň</a:t>
            </a:r>
            <a:r>
              <a:rPr lang="ru-RU" sz="4400" dirty="0"/>
              <a:t> </a:t>
            </a:r>
            <a:r>
              <a:rPr lang="ru-RU" sz="4400" dirty="0" err="1"/>
              <a:t>yzlary</a:t>
            </a:r>
            <a:endParaRPr lang="ru-RU" sz="4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65025" y="4705048"/>
            <a:ext cx="10290411" cy="614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dirty="0" smtClean="0">
                <a:solidFill>
                  <a:srgbClr val="00B050"/>
                </a:solidFill>
              </a:rPr>
              <a:t>GIŇIŞLIK</a:t>
            </a:r>
            <a:r>
              <a:rPr lang="en-US" sz="4400" dirty="0" smtClean="0">
                <a:solidFill>
                  <a:srgbClr val="00B050"/>
                </a:solidFill>
              </a:rPr>
              <a:t>        </a:t>
            </a:r>
            <a:r>
              <a:rPr lang="tk-TM" sz="4400" dirty="0" smtClean="0">
                <a:solidFill>
                  <a:srgbClr val="00B050"/>
                </a:solidFill>
              </a:rPr>
              <a:t>        </a:t>
            </a:r>
            <a:r>
              <a:rPr lang="en-US" sz="4400" dirty="0" smtClean="0">
                <a:solidFill>
                  <a:srgbClr val="00B050"/>
                </a:solidFill>
              </a:rPr>
              <a:t>       </a:t>
            </a:r>
            <a:r>
              <a:rPr lang="tk-TM" sz="4400" dirty="0" smtClean="0">
                <a:solidFill>
                  <a:srgbClr val="00B050"/>
                </a:solidFill>
              </a:rPr>
              <a:t>EPÝUR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C:\Users\babageldi\Desktop\2018-10-22\46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27" y="807061"/>
            <a:ext cx="4681182" cy="4092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babageldi\Desktop\2018-10-22\46.jpgg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36" y="807060"/>
            <a:ext cx="4610455" cy="389798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1665026" y="5309107"/>
                <a:ext cx="10290411" cy="136846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algn="l" defTabSz="457200" rtl="0" eaLnBrk="1" latinLnBrk="0" hangingPunct="1">
                  <a:spcBef>
                    <a:spcPct val="0"/>
                  </a:spcBef>
                  <a:buNone/>
                  <a:defRPr sz="3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ctr"/>
                <a:r>
                  <a:rPr lang="ru-RU" sz="4400" b="1" dirty="0"/>
                  <a:t>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H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h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h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 smtClean="0"/>
                  <a:t>H        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V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f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f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V</a:t>
                </a:r>
                <a:endParaRPr lang="ru-RU" sz="4400" b="1" dirty="0" smtClean="0"/>
              </a:p>
              <a:p>
                <a:pPr algn="ctr"/>
                <a:r>
                  <a:rPr lang="ru-RU" sz="4400" b="1" dirty="0"/>
                  <a:t>α</a:t>
                </a:r>
                <a:r>
                  <a:rPr lang="ru-RU" sz="4400" dirty="0"/>
                  <a:t>∩</a:t>
                </a:r>
                <a:r>
                  <a:rPr lang="ru-RU" sz="4400" b="1" dirty="0"/>
                  <a:t>W</a:t>
                </a:r>
                <a:r>
                  <a:rPr lang="ru-RU" sz="4400" dirty="0"/>
                  <a:t>=</a:t>
                </a:r>
                <a:r>
                  <a:rPr lang="ru-RU" sz="4400" b="1" dirty="0" err="1"/>
                  <a:t>p</a:t>
                </a:r>
                <a:r>
                  <a:rPr lang="ru-RU" sz="4400" b="1" baseline="-25000" dirty="0" err="1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; </a:t>
                </a:r>
                <a:r>
                  <a:rPr lang="ru-RU" sz="4400" b="1" dirty="0"/>
                  <a:t>p</a:t>
                </a:r>
                <a:r>
                  <a:rPr lang="ru-RU" sz="4400" b="1" baseline="-25000" dirty="0"/>
                  <a:t>o</a:t>
                </a:r>
                <a:r>
                  <a:rPr lang="ru-RU" sz="4400" b="1" dirty="0"/>
                  <a:t>α</a:t>
                </a:r>
                <a:r>
                  <a:rPr lang="ru-RU" sz="4400" dirty="0"/>
                  <a:t> Є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400" b="1" dirty="0"/>
                  <a:t>W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026" y="5309107"/>
                <a:ext cx="10290411" cy="1368463"/>
              </a:xfrm>
              <a:prstGeom prst="rect">
                <a:avLst/>
              </a:prstGeom>
              <a:blipFill rotWithShape="0">
                <a:blip r:embed="rId4"/>
                <a:stretch>
                  <a:fillRect l="-355" t="-8929" r="-355" b="-26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6679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366</TotalTime>
  <Words>130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Cambria Math</vt:lpstr>
      <vt:lpstr>Times New Roman</vt:lpstr>
      <vt:lpstr>Wingdings 3</vt:lpstr>
      <vt:lpstr>Легкий дым</vt:lpstr>
      <vt:lpstr>          5-NJI UMUMY SAPAK    TEMA: TEKIZLIGIŇ PROÝEKSIÝASY                                                                          Sapagyň meýilnamasy: 1. Tekizligiň kesgitlenişi. 2. Umumy haldaky tekizlik we onuň yzy. 3. Hususy haldaky tekizlikler.</vt:lpstr>
      <vt:lpstr>5.1. Tekizligiň kesgitlenişi. Tekizlik aşakdaky ýollar bilen kesgitlenilýär:       1. Bir göni çyzygyň üstünde ýatmaýan üç nokadyň proýeksiýalary bilen; </vt:lpstr>
      <vt:lpstr>       2. Göni çyzyk we onuň üstünde ýatmaýan nokadyň proýeksiýalary bilen;</vt:lpstr>
      <vt:lpstr>3. Kesişýän göni çyzyklaryň proýeksiýalary bilen;</vt:lpstr>
      <vt:lpstr>4. Parallel göni çyzyklaryň proýeksiýalary bilen;</vt:lpstr>
      <vt:lpstr>5. Tekiz figuralaryň proýeksiýalary bilen;</vt:lpstr>
      <vt:lpstr>6. Tekizligiň yzlary bilen;</vt:lpstr>
      <vt:lpstr>5.2. Umumy haldaky tekizlik we onuň yzy. Berlen tekizlik H, V we W tekizlikleriň hiç birine-de parallel we perpendikulýar bolmasa, onda oňa umumy hakdaky tekizlik diýilýär (u.h.t.). Berlen tekizligiň proýeksiýalar tekizlikleri (H, V we W) bilen kesişende emele getirýän göni çyzyklaryna tekizligiň yzlary diýilýär. Olar h0α, foα we poα bilen belgilenýär. </vt:lpstr>
      <vt:lpstr>Umumy haldaky tekizligiň yzlary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Myrat H</cp:lastModifiedBy>
  <cp:revision>97</cp:revision>
  <dcterms:created xsi:type="dcterms:W3CDTF">2020-09-14T01:43:40Z</dcterms:created>
  <dcterms:modified xsi:type="dcterms:W3CDTF">2021-09-15T08:25:30Z</dcterms:modified>
</cp:coreProperties>
</file>