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15416"/>
            <a:ext cx="8928992" cy="71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720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54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209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853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823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102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1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149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68952" cy="17388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2256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3739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2020-12-28T06:36:18Z</dcterms:created>
  <dcterms:modified xsi:type="dcterms:W3CDTF">2021-01-04T07:34:39Z</dcterms:modified>
</cp:coreProperties>
</file>