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8" r:id="rId2"/>
    <p:sldId id="267" r:id="rId3"/>
    <p:sldId id="282" r:id="rId4"/>
    <p:sldId id="268" r:id="rId5"/>
    <p:sldId id="269" r:id="rId6"/>
    <p:sldId id="283" r:id="rId7"/>
    <p:sldId id="271" r:id="rId8"/>
    <p:sldId id="272" r:id="rId9"/>
    <p:sldId id="284" r:id="rId10"/>
    <p:sldId id="285" r:id="rId11"/>
    <p:sldId id="286" r:id="rId12"/>
    <p:sldId id="287" r:id="rId13"/>
    <p:sldId id="288" r:id="rId14"/>
    <p:sldId id="280" r:id="rId15"/>
    <p:sldId id="281"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B7FF"/>
    <a:srgbClr val="FFF26B"/>
    <a:srgbClr val="00FF00"/>
    <a:srgbClr val="FF9933"/>
    <a:srgbClr val="3BB432"/>
    <a:srgbClr val="66FF33"/>
    <a:srgbClr val="3FC1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397" autoAdjust="0"/>
    <p:restoredTop sz="94434" autoAdjust="0"/>
  </p:normalViewPr>
  <p:slideViewPr>
    <p:cSldViewPr snapToGrid="0">
      <p:cViewPr varScale="1">
        <p:scale>
          <a:sx n="74" d="100"/>
          <a:sy n="74" d="100"/>
        </p:scale>
        <p:origin x="726" y="54"/>
      </p:cViewPr>
      <p:guideLst/>
    </p:cSldViewPr>
  </p:slideViewPr>
  <p:notesTextViewPr>
    <p:cViewPr>
      <p:scale>
        <a:sx n="1" d="1"/>
        <a:sy n="1" d="1"/>
      </p:scale>
      <p:origin x="0" y="0"/>
    </p:cViewPr>
  </p:notesTextViewPr>
  <p:sorterViewPr>
    <p:cViewPr>
      <p:scale>
        <a:sx n="100" d="100"/>
        <a:sy n="100" d="100"/>
      </p:scale>
      <p:origin x="0" y="-97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CA53C3-BE69-4407-A46F-BE78F7156F79}" type="datetimeFigureOut">
              <a:rPr lang="ru-RU" smtClean="0"/>
              <a:t>15.09.2021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58DEC2-4B4A-4A6E-BC0B-0B4314FF2232}" type="slidenum">
              <a:rPr lang="ru-RU" smtClean="0"/>
              <a:t>‹#›</a:t>
            </a:fld>
            <a:endParaRPr lang="ru-RU"/>
          </a:p>
        </p:txBody>
      </p:sp>
    </p:spTree>
    <p:extLst>
      <p:ext uri="{BB962C8B-B14F-4D97-AF65-F5344CB8AC3E}">
        <p14:creationId xmlns:p14="http://schemas.microsoft.com/office/powerpoint/2010/main" val="4044639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685800" y="1143000"/>
            <a:ext cx="5486400" cy="30861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B58DEC2-4B4A-4A6E-BC0B-0B4314FF2232}" type="slidenum">
              <a:rPr lang="ru-RU" smtClean="0"/>
              <a:t>2</a:t>
            </a:fld>
            <a:endParaRPr lang="ru-RU"/>
          </a:p>
        </p:txBody>
      </p:sp>
    </p:spTree>
    <p:extLst>
      <p:ext uri="{BB962C8B-B14F-4D97-AF65-F5344CB8AC3E}">
        <p14:creationId xmlns:p14="http://schemas.microsoft.com/office/powerpoint/2010/main" val="2671043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685800" y="1143000"/>
            <a:ext cx="5486400" cy="30861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B58DEC2-4B4A-4A6E-BC0B-0B4314FF2232}" type="slidenum">
              <a:rPr lang="ru-RU" smtClean="0"/>
              <a:t>3</a:t>
            </a:fld>
            <a:endParaRPr lang="ru-RU"/>
          </a:p>
        </p:txBody>
      </p:sp>
    </p:spTree>
    <p:extLst>
      <p:ext uri="{BB962C8B-B14F-4D97-AF65-F5344CB8AC3E}">
        <p14:creationId xmlns:p14="http://schemas.microsoft.com/office/powerpoint/2010/main" val="41887709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685800" y="1143000"/>
            <a:ext cx="5486400" cy="30861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B58DEC2-4B4A-4A6E-BC0B-0B4314FF2232}" type="slidenum">
              <a:rPr lang="ru-RU" smtClean="0"/>
              <a:t>4</a:t>
            </a:fld>
            <a:endParaRPr lang="ru-RU"/>
          </a:p>
        </p:txBody>
      </p:sp>
    </p:spTree>
    <p:extLst>
      <p:ext uri="{BB962C8B-B14F-4D97-AF65-F5344CB8AC3E}">
        <p14:creationId xmlns:p14="http://schemas.microsoft.com/office/powerpoint/2010/main" val="3680736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FBF83495-5D7D-429B-A9A4-3BD7122F02BD}" type="datetimeFigureOut">
              <a:rPr lang="ru-RU" smtClean="0"/>
              <a:t>15.09.2021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603C4E-F2EB-4DAD-A4EE-20BC1807FAAF}" type="slidenum">
              <a:rPr lang="ru-RU" smtClean="0"/>
              <a:t>‹#›</a:t>
            </a:fld>
            <a:endParaRPr lang="ru-RU"/>
          </a:p>
        </p:txBody>
      </p:sp>
    </p:spTree>
    <p:extLst>
      <p:ext uri="{BB962C8B-B14F-4D97-AF65-F5344CB8AC3E}">
        <p14:creationId xmlns:p14="http://schemas.microsoft.com/office/powerpoint/2010/main" val="38076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BF83495-5D7D-429B-A9A4-3BD7122F02BD}" type="datetimeFigureOut">
              <a:rPr lang="ru-RU" smtClean="0"/>
              <a:t>15.09.2021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603C4E-F2EB-4DAD-A4EE-20BC1807FAAF}" type="slidenum">
              <a:rPr lang="ru-RU" smtClean="0"/>
              <a:t>‹#›</a:t>
            </a:fld>
            <a:endParaRPr lang="ru-RU"/>
          </a:p>
        </p:txBody>
      </p:sp>
    </p:spTree>
    <p:extLst>
      <p:ext uri="{BB962C8B-B14F-4D97-AF65-F5344CB8AC3E}">
        <p14:creationId xmlns:p14="http://schemas.microsoft.com/office/powerpoint/2010/main" val="4213008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2"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2"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BF83495-5D7D-429B-A9A4-3BD7122F02BD}" type="datetimeFigureOut">
              <a:rPr lang="ru-RU" smtClean="0"/>
              <a:t>15.09.2021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603C4E-F2EB-4DAD-A4EE-20BC1807FAAF}" type="slidenum">
              <a:rPr lang="ru-RU" smtClean="0"/>
              <a:t>‹#›</a:t>
            </a:fld>
            <a:endParaRPr lang="ru-RU"/>
          </a:p>
        </p:txBody>
      </p:sp>
    </p:spTree>
    <p:extLst>
      <p:ext uri="{BB962C8B-B14F-4D97-AF65-F5344CB8AC3E}">
        <p14:creationId xmlns:p14="http://schemas.microsoft.com/office/powerpoint/2010/main" val="1615403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BF83495-5D7D-429B-A9A4-3BD7122F02BD}" type="datetimeFigureOut">
              <a:rPr lang="ru-RU" smtClean="0"/>
              <a:t>15.09.2021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603C4E-F2EB-4DAD-A4EE-20BC1807FAAF}" type="slidenum">
              <a:rPr lang="ru-RU" smtClean="0"/>
              <a:t>‹#›</a:t>
            </a:fld>
            <a:endParaRPr lang="ru-RU"/>
          </a:p>
        </p:txBody>
      </p:sp>
    </p:spTree>
    <p:extLst>
      <p:ext uri="{BB962C8B-B14F-4D97-AF65-F5344CB8AC3E}">
        <p14:creationId xmlns:p14="http://schemas.microsoft.com/office/powerpoint/2010/main" val="3617146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1" y="1709742"/>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1" y="4589467"/>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FBF83495-5D7D-429B-A9A4-3BD7122F02BD}" type="datetimeFigureOut">
              <a:rPr lang="ru-RU" smtClean="0"/>
              <a:t>15.09.2021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F603C4E-F2EB-4DAD-A4EE-20BC1807FAAF}" type="slidenum">
              <a:rPr lang="ru-RU" smtClean="0"/>
              <a:t>‹#›</a:t>
            </a:fld>
            <a:endParaRPr lang="ru-RU"/>
          </a:p>
        </p:txBody>
      </p:sp>
    </p:spTree>
    <p:extLst>
      <p:ext uri="{BB962C8B-B14F-4D97-AF65-F5344CB8AC3E}">
        <p14:creationId xmlns:p14="http://schemas.microsoft.com/office/powerpoint/2010/main" val="289444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FBF83495-5D7D-429B-A9A4-3BD7122F02BD}" type="datetimeFigureOut">
              <a:rPr lang="ru-RU" smtClean="0"/>
              <a:t>15.09.2021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F603C4E-F2EB-4DAD-A4EE-20BC1807FAAF}" type="slidenum">
              <a:rPr lang="ru-RU" smtClean="0"/>
              <a:t>‹#›</a:t>
            </a:fld>
            <a:endParaRPr lang="ru-RU"/>
          </a:p>
        </p:txBody>
      </p:sp>
    </p:spTree>
    <p:extLst>
      <p:ext uri="{BB962C8B-B14F-4D97-AF65-F5344CB8AC3E}">
        <p14:creationId xmlns:p14="http://schemas.microsoft.com/office/powerpoint/2010/main" val="193360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9"/>
            <a:ext cx="10515600" cy="1325563"/>
          </a:xfrm>
        </p:spPr>
        <p:txBody>
          <a:bodyPr/>
          <a:lstStyle/>
          <a:p>
            <a:r>
              <a:rPr lang="ru-RU"/>
              <a:t>Образец заголовка</a:t>
            </a:r>
          </a:p>
        </p:txBody>
      </p:sp>
      <p:sp>
        <p:nvSpPr>
          <p:cNvPr id="3" name="Текст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ru-RU"/>
              <a:t>Образец текста</a:t>
            </a:r>
          </a:p>
        </p:txBody>
      </p:sp>
      <p:sp>
        <p:nvSpPr>
          <p:cNvPr id="4" name="Объект 3"/>
          <p:cNvSpPr>
            <a:spLocks noGrp="1"/>
          </p:cNvSpPr>
          <p:nvPr>
            <p:ph sz="half" idx="2"/>
          </p:nvPr>
        </p:nvSpPr>
        <p:spPr>
          <a:xfrm>
            <a:off x="839789"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2"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ru-RU"/>
              <a:t>Образец текста</a:t>
            </a:r>
          </a:p>
        </p:txBody>
      </p:sp>
      <p:sp>
        <p:nvSpPr>
          <p:cNvPr id="6" name="Объект 5"/>
          <p:cNvSpPr>
            <a:spLocks noGrp="1"/>
          </p:cNvSpPr>
          <p:nvPr>
            <p:ph sz="quarter" idx="4"/>
          </p:nvPr>
        </p:nvSpPr>
        <p:spPr>
          <a:xfrm>
            <a:off x="6172202"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FBF83495-5D7D-429B-A9A4-3BD7122F02BD}" type="datetimeFigureOut">
              <a:rPr lang="ru-RU" smtClean="0"/>
              <a:t>15.09.2021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F603C4E-F2EB-4DAD-A4EE-20BC1807FAAF}" type="slidenum">
              <a:rPr lang="ru-RU" smtClean="0"/>
              <a:t>‹#›</a:t>
            </a:fld>
            <a:endParaRPr lang="ru-RU"/>
          </a:p>
        </p:txBody>
      </p:sp>
    </p:spTree>
    <p:extLst>
      <p:ext uri="{BB962C8B-B14F-4D97-AF65-F5344CB8AC3E}">
        <p14:creationId xmlns:p14="http://schemas.microsoft.com/office/powerpoint/2010/main" val="1403763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FBF83495-5D7D-429B-A9A4-3BD7122F02BD}" type="datetimeFigureOut">
              <a:rPr lang="ru-RU" smtClean="0"/>
              <a:t>15.09.2021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F603C4E-F2EB-4DAD-A4EE-20BC1807FAAF}" type="slidenum">
              <a:rPr lang="ru-RU" smtClean="0"/>
              <a:t>‹#›</a:t>
            </a:fld>
            <a:endParaRPr lang="ru-RU"/>
          </a:p>
        </p:txBody>
      </p:sp>
    </p:spTree>
    <p:extLst>
      <p:ext uri="{BB962C8B-B14F-4D97-AF65-F5344CB8AC3E}">
        <p14:creationId xmlns:p14="http://schemas.microsoft.com/office/powerpoint/2010/main" val="342967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BF83495-5D7D-429B-A9A4-3BD7122F02BD}" type="datetimeFigureOut">
              <a:rPr lang="ru-RU" smtClean="0"/>
              <a:t>15.09.2021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F603C4E-F2EB-4DAD-A4EE-20BC1807FAAF}" type="slidenum">
              <a:rPr lang="ru-RU" smtClean="0"/>
              <a:t>‹#›</a:t>
            </a:fld>
            <a:endParaRPr lang="ru-RU"/>
          </a:p>
        </p:txBody>
      </p:sp>
    </p:spTree>
    <p:extLst>
      <p:ext uri="{BB962C8B-B14F-4D97-AF65-F5344CB8AC3E}">
        <p14:creationId xmlns:p14="http://schemas.microsoft.com/office/powerpoint/2010/main" val="3188126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9"/>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FBF83495-5D7D-429B-A9A4-3BD7122F02BD}" type="datetimeFigureOut">
              <a:rPr lang="ru-RU" smtClean="0"/>
              <a:t>15.09.2021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F603C4E-F2EB-4DAD-A4EE-20BC1807FAAF}" type="slidenum">
              <a:rPr lang="ru-RU" smtClean="0"/>
              <a:t>‹#›</a:t>
            </a:fld>
            <a:endParaRPr lang="ru-RU"/>
          </a:p>
        </p:txBody>
      </p:sp>
    </p:spTree>
    <p:extLst>
      <p:ext uri="{BB962C8B-B14F-4D97-AF65-F5344CB8AC3E}">
        <p14:creationId xmlns:p14="http://schemas.microsoft.com/office/powerpoint/2010/main" val="3902889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9"/>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FBF83495-5D7D-429B-A9A4-3BD7122F02BD}" type="datetimeFigureOut">
              <a:rPr lang="ru-RU" smtClean="0"/>
              <a:t>15.09.2021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F603C4E-F2EB-4DAD-A4EE-20BC1807FAAF}" type="slidenum">
              <a:rPr lang="ru-RU" smtClean="0"/>
              <a:t>‹#›</a:t>
            </a:fld>
            <a:endParaRPr lang="ru-RU"/>
          </a:p>
        </p:txBody>
      </p:sp>
    </p:spTree>
    <p:extLst>
      <p:ext uri="{BB962C8B-B14F-4D97-AF65-F5344CB8AC3E}">
        <p14:creationId xmlns:p14="http://schemas.microsoft.com/office/powerpoint/2010/main" val="1896715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F83495-5D7D-429B-A9A4-3BD7122F02BD}" type="datetimeFigureOut">
              <a:rPr lang="ru-RU" smtClean="0"/>
              <a:t>15.09.2021</a:t>
            </a:fld>
            <a:endParaRPr lang="ru-RU"/>
          </a:p>
        </p:txBody>
      </p:sp>
      <p:sp>
        <p:nvSpPr>
          <p:cNvPr id="5" name="Нижний колонтитул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603C4E-F2EB-4DAD-A4EE-20BC1807FAAF}" type="slidenum">
              <a:rPr lang="ru-RU" smtClean="0"/>
              <a:t>‹#›</a:t>
            </a:fld>
            <a:endParaRPr lang="ru-RU"/>
          </a:p>
        </p:txBody>
      </p:sp>
    </p:spTree>
    <p:extLst>
      <p:ext uri="{BB962C8B-B14F-4D97-AF65-F5344CB8AC3E}">
        <p14:creationId xmlns:p14="http://schemas.microsoft.com/office/powerpoint/2010/main" val="3431534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microsoft.com/office/2007/relationships/hdphoto" Target="../media/hdphoto6.wdp"/><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Скругленный прямоугольник 20"/>
          <p:cNvSpPr/>
          <p:nvPr/>
        </p:nvSpPr>
        <p:spPr>
          <a:xfrm>
            <a:off x="301111" y="243956"/>
            <a:ext cx="11080747" cy="1139947"/>
          </a:xfrm>
          <a:prstGeom prst="roundRect">
            <a:avLst>
              <a:gd name="adj" fmla="val 18401"/>
            </a:avLst>
          </a:prstGeom>
          <a:solidFill>
            <a:schemeClr val="accent6">
              <a:lumMod val="20000"/>
              <a:lumOff val="80000"/>
            </a:schemeClr>
          </a:solidFill>
          <a:ln>
            <a:noFill/>
          </a:ln>
          <a:effectLst>
            <a:outerShdw blurRad="57785" dist="33020" dir="3180000" algn="ctr">
              <a:srgbClr val="000000">
                <a:alpha val="30000"/>
              </a:srgbClr>
            </a:outerShdw>
          </a:effectLst>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a:solidFill>
                  <a:schemeClr val="tx1"/>
                </a:solidFill>
                <a:latin typeface="Times New Roman" panose="02020603050405020304" pitchFamily="18" charset="0"/>
                <a:cs typeface="Times New Roman" panose="02020603050405020304" pitchFamily="18" charset="0"/>
              </a:rPr>
              <a:t>4</a:t>
            </a:r>
            <a:r>
              <a:rPr lang="tk-TM" sz="3600" b="1" dirty="0">
                <a:solidFill>
                  <a:schemeClr val="tx1"/>
                </a:solidFill>
                <a:latin typeface="Times New Roman" panose="02020603050405020304" pitchFamily="18" charset="0"/>
                <a:cs typeface="Times New Roman" panose="02020603050405020304" pitchFamily="18" charset="0"/>
              </a:rPr>
              <a:t>-nji umumy okuw</a:t>
            </a:r>
          </a:p>
          <a:p>
            <a:pPr algn="ctr"/>
            <a:r>
              <a:rPr lang="tk-TM" sz="3600" b="1" dirty="0">
                <a:solidFill>
                  <a:schemeClr val="tx1"/>
                </a:solidFill>
                <a:latin typeface="Times New Roman" panose="02020603050405020304" pitchFamily="18" charset="0"/>
                <a:cs typeface="Times New Roman" panose="02020603050405020304" pitchFamily="18" charset="0"/>
              </a:rPr>
              <a:t>Tema: </a:t>
            </a:r>
            <a:r>
              <a:rPr lang="en-US" sz="3600" b="1" dirty="0" err="1">
                <a:latin typeface="Times New Roman" panose="02020603050405020304" pitchFamily="18" charset="0"/>
                <a:ea typeface="Calibri" panose="020F0502020204030204" pitchFamily="34" charset="0"/>
              </a:rPr>
              <a:t>Göni</a:t>
            </a:r>
            <a:r>
              <a:rPr lang="en-US" sz="3600" b="1" dirty="0">
                <a:latin typeface="Times New Roman" panose="02020603050405020304" pitchFamily="18" charset="0"/>
                <a:ea typeface="Calibri" panose="020F0502020204030204" pitchFamily="34" charset="0"/>
              </a:rPr>
              <a:t> </a:t>
            </a:r>
            <a:r>
              <a:rPr lang="en-US" sz="3600" b="1" dirty="0" err="1">
                <a:latin typeface="Times New Roman" panose="02020603050405020304" pitchFamily="18" charset="0"/>
                <a:ea typeface="Calibri" panose="020F0502020204030204" pitchFamily="34" charset="0"/>
              </a:rPr>
              <a:t>çyzygyň</a:t>
            </a:r>
            <a:r>
              <a:rPr lang="en-US" sz="3600" b="1" dirty="0">
                <a:latin typeface="Times New Roman" panose="02020603050405020304" pitchFamily="18" charset="0"/>
                <a:ea typeface="Calibri" panose="020F0502020204030204" pitchFamily="34" charset="0"/>
              </a:rPr>
              <a:t> </a:t>
            </a:r>
            <a:r>
              <a:rPr lang="en-US" sz="3600" b="1" dirty="0" err="1">
                <a:latin typeface="Times New Roman" panose="02020603050405020304" pitchFamily="18" charset="0"/>
                <a:ea typeface="Calibri" panose="020F0502020204030204" pitchFamily="34" charset="0"/>
              </a:rPr>
              <a:t>häsiýetleri</a:t>
            </a:r>
            <a:endParaRPr lang="en-US" sz="3600" b="1" dirty="0">
              <a:latin typeface="Times New Roman" panose="02020603050405020304" pitchFamily="18" charset="0"/>
              <a:ea typeface="Calibri" panose="020F0502020204030204" pitchFamily="34" charset="0"/>
            </a:endParaRPr>
          </a:p>
        </p:txBody>
      </p:sp>
      <p:grpSp>
        <p:nvGrpSpPr>
          <p:cNvPr id="44" name="Группа 43"/>
          <p:cNvGrpSpPr/>
          <p:nvPr/>
        </p:nvGrpSpPr>
        <p:grpSpPr>
          <a:xfrm>
            <a:off x="301106" y="1627600"/>
            <a:ext cx="11080750" cy="4031228"/>
            <a:chOff x="261573" y="934273"/>
            <a:chExt cx="9695227" cy="3929692"/>
          </a:xfrm>
          <a:solidFill>
            <a:schemeClr val="accent6">
              <a:lumMod val="20000"/>
              <a:lumOff val="80000"/>
            </a:schemeClr>
          </a:solidFill>
        </p:grpSpPr>
        <p:grpSp>
          <p:nvGrpSpPr>
            <p:cNvPr id="41" name="Группа 40"/>
            <p:cNvGrpSpPr/>
            <p:nvPr/>
          </p:nvGrpSpPr>
          <p:grpSpPr>
            <a:xfrm>
              <a:off x="261573" y="1681430"/>
              <a:ext cx="9695227" cy="3182535"/>
              <a:chOff x="261573" y="1660060"/>
              <a:chExt cx="9537519" cy="2998538"/>
            </a:xfrm>
            <a:grpFill/>
          </p:grpSpPr>
          <p:sp>
            <p:nvSpPr>
              <p:cNvPr id="30" name="Пятиугольник 29"/>
              <p:cNvSpPr/>
              <p:nvPr/>
            </p:nvSpPr>
            <p:spPr>
              <a:xfrm flipH="1">
                <a:off x="261573" y="2840957"/>
                <a:ext cx="9537516" cy="877560"/>
              </a:xfrm>
              <a:prstGeom prst="homePlate">
                <a:avLst>
                  <a:gd name="adj" fmla="val 0"/>
                </a:avLst>
              </a:prstGeom>
              <a:grpFill/>
              <a:ln>
                <a:noFill/>
              </a:ln>
              <a:effectLst>
                <a:outerShdw blurRad="57785" dist="33020" dir="3180000" algn="ctr">
                  <a:srgbClr val="000000">
                    <a:alpha val="30000"/>
                  </a:srgbClr>
                </a:outerShdw>
              </a:effectLst>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eaLnBrk="0" fontAlgn="base" hangingPunct="0"/>
                <a:r>
                  <a:rPr lang="cs-CZ" sz="3600" dirty="0">
                    <a:latin typeface="Times New Roman" panose="02020603050405020304" pitchFamily="18" charset="0"/>
                    <a:cs typeface="Times New Roman" panose="02020603050405020304" pitchFamily="18" charset="0"/>
                  </a:rPr>
                  <a:t>2. </a:t>
                </a:r>
                <a:r>
                  <a:rPr lang="en-US" sz="3600" dirty="0" err="1">
                    <a:latin typeface="Times New Roman" panose="02020603050405020304" pitchFamily="18" charset="0"/>
                    <a:ea typeface="Calibri" panose="020F0502020204030204" pitchFamily="34" charset="0"/>
                  </a:rPr>
                  <a:t>Göni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çyzygyň</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uzynlygynyň</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kesgitlenişi</a:t>
                </a:r>
                <a:r>
                  <a:rPr lang="en-US" sz="3600" dirty="0">
                    <a:latin typeface="Times New Roman" panose="02020603050405020304" pitchFamily="18" charset="0"/>
                    <a:ea typeface="Calibri" panose="020F0502020204030204" pitchFamily="34" charset="0"/>
                  </a:rPr>
                  <a:t> we </a:t>
                </a:r>
                <a:r>
                  <a:rPr lang="en-US" sz="3600" dirty="0" err="1">
                    <a:latin typeface="Times New Roman" panose="02020603050405020304" pitchFamily="18" charset="0"/>
                    <a:ea typeface="Calibri" panose="020F0502020204030204" pitchFamily="34" charset="0"/>
                  </a:rPr>
                  <a:t>onuň</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yzlary</a:t>
                </a:r>
                <a:r>
                  <a:rPr lang="en-US" sz="3600" dirty="0">
                    <a:latin typeface="Times New Roman" panose="02020603050405020304" pitchFamily="18" charset="0"/>
                    <a:ea typeface="Calibri" panose="020F0502020204030204" pitchFamily="34" charset="0"/>
                  </a:rPr>
                  <a:t>. </a:t>
                </a:r>
              </a:p>
            </p:txBody>
          </p:sp>
          <p:sp>
            <p:nvSpPr>
              <p:cNvPr id="31" name="Пятиугольник 30"/>
              <p:cNvSpPr/>
              <p:nvPr/>
            </p:nvSpPr>
            <p:spPr>
              <a:xfrm flipH="1">
                <a:off x="261573" y="1660060"/>
                <a:ext cx="9537519" cy="1118377"/>
              </a:xfrm>
              <a:prstGeom prst="homePlate">
                <a:avLst>
                  <a:gd name="adj" fmla="val 0"/>
                </a:avLst>
              </a:prstGeom>
              <a:grpFill/>
              <a:ln>
                <a:noFill/>
              </a:ln>
              <a:effectLst>
                <a:outerShdw blurRad="57785" dist="33020" dir="3180000" algn="ctr">
                  <a:srgbClr val="000000">
                    <a:alpha val="30000"/>
                  </a:srgbClr>
                </a:outerShdw>
              </a:effectLst>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eaLnBrk="0" fontAlgn="base" hangingPunct="0"/>
                <a:r>
                  <a:rPr lang="cs-CZ" sz="3600" dirty="0">
                    <a:latin typeface="Times New Roman" panose="02020603050405020304" pitchFamily="18" charset="0"/>
                    <a:cs typeface="Times New Roman" panose="02020603050405020304" pitchFamily="18" charset="0"/>
                  </a:rPr>
                  <a:t>1. </a:t>
                </a:r>
                <a:r>
                  <a:rPr lang="en-US" sz="3600" dirty="0" err="1">
                    <a:latin typeface="Times New Roman" panose="02020603050405020304" pitchFamily="18" charset="0"/>
                    <a:ea typeface="Calibri" panose="020F0502020204030204" pitchFamily="34" charset="0"/>
                  </a:rPr>
                  <a:t>Göni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çyzygy</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deň</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böleklere</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bölmek</a:t>
                </a:r>
                <a:r>
                  <a:rPr lang="en-US" sz="3600" dirty="0">
                    <a:latin typeface="Times New Roman" panose="02020603050405020304" pitchFamily="18" charset="0"/>
                    <a:ea typeface="Calibri" panose="020F0502020204030204" pitchFamily="34" charset="0"/>
                  </a:rPr>
                  <a:t> we </a:t>
                </a:r>
                <a:r>
                  <a:rPr lang="en-US" sz="3600" dirty="0" err="1">
                    <a:latin typeface="Times New Roman" panose="02020603050405020304" pitchFamily="18" charset="0"/>
                    <a:ea typeface="Calibri" panose="020F0502020204030204" pitchFamily="34" charset="0"/>
                  </a:rPr>
                  <a:t>göni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çyzyga</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degişli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nokat</a:t>
                </a:r>
                <a:r>
                  <a:rPr lang="en-US" sz="3600" dirty="0">
                    <a:latin typeface="Times New Roman" panose="02020603050405020304" pitchFamily="18" charset="0"/>
                    <a:ea typeface="Calibri" panose="020F0502020204030204" pitchFamily="34" charset="0"/>
                  </a:rPr>
                  <a:t>. </a:t>
                </a:r>
              </a:p>
            </p:txBody>
          </p:sp>
          <p:sp>
            <p:nvSpPr>
              <p:cNvPr id="32" name="Пятиугольник 31"/>
              <p:cNvSpPr/>
              <p:nvPr/>
            </p:nvSpPr>
            <p:spPr>
              <a:xfrm flipH="1">
                <a:off x="261575" y="3781038"/>
                <a:ext cx="9537515" cy="877560"/>
              </a:xfrm>
              <a:prstGeom prst="homePlate">
                <a:avLst>
                  <a:gd name="adj" fmla="val 0"/>
                </a:avLst>
              </a:prstGeom>
              <a:grpFill/>
              <a:ln>
                <a:noFill/>
              </a:ln>
              <a:effectLst>
                <a:outerShdw blurRad="57785" dist="33020" dir="3180000" algn="ctr">
                  <a:srgbClr val="000000">
                    <a:alpha val="30000"/>
                  </a:srgbClr>
                </a:outerShdw>
              </a:effectLst>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eaLnBrk="0" fontAlgn="base" hangingPunct="0"/>
                <a:r>
                  <a:rPr lang="cs-CZ" sz="3600" dirty="0">
                    <a:latin typeface="Times New Roman" panose="02020603050405020304" pitchFamily="18" charset="0"/>
                    <a:cs typeface="Times New Roman" panose="02020603050405020304" pitchFamily="18" charset="0"/>
                  </a:rPr>
                  <a:t>3. </a:t>
                </a:r>
                <a:r>
                  <a:rPr lang="en-US" sz="3600" dirty="0" err="1">
                    <a:latin typeface="Times New Roman" panose="02020603050405020304" pitchFamily="18" charset="0"/>
                    <a:ea typeface="Calibri" panose="020F0502020204030204" pitchFamily="34" charset="0"/>
                  </a:rPr>
                  <a:t>Göni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çyzyk</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bilen</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tekizligiň</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arasyndaky</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burçlar</a:t>
                </a:r>
                <a:r>
                  <a:rPr lang="en-US" sz="3600" dirty="0">
                    <a:latin typeface="Times New Roman" panose="02020603050405020304" pitchFamily="18" charset="0"/>
                    <a:ea typeface="Calibri" panose="020F0502020204030204" pitchFamily="34" charset="0"/>
                  </a:rPr>
                  <a:t>.</a:t>
                </a:r>
                <a:endParaRPr lang="ru-RU" sz="3600" dirty="0">
                  <a:latin typeface="Times New Roman" panose="02020603050405020304" pitchFamily="18" charset="0"/>
                  <a:cs typeface="Times New Roman" panose="02020603050405020304" pitchFamily="18" charset="0"/>
                </a:endParaRPr>
              </a:p>
            </p:txBody>
          </p:sp>
        </p:grpSp>
        <p:sp>
          <p:nvSpPr>
            <p:cNvPr id="42" name="Пятиугольник 41"/>
            <p:cNvSpPr/>
            <p:nvPr/>
          </p:nvSpPr>
          <p:spPr>
            <a:xfrm flipH="1">
              <a:off x="261573" y="934273"/>
              <a:ext cx="9695227" cy="680800"/>
            </a:xfrm>
            <a:prstGeom prst="homePlate">
              <a:avLst>
                <a:gd name="adj" fmla="val 0"/>
              </a:avLst>
            </a:prstGeom>
            <a:grpFill/>
            <a:ln>
              <a:noFill/>
            </a:ln>
            <a:effectLst>
              <a:outerShdw blurRad="57785" dist="33020" dir="3180000" algn="ctr">
                <a:srgbClr val="000000">
                  <a:alpha val="30000"/>
                </a:srgbClr>
              </a:outerShdw>
            </a:effectLst>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eaLnBrk="0" fontAlgn="base" hangingPunct="0"/>
              <a:r>
                <a:rPr lang="tk-TM" sz="3600" b="1" dirty="0">
                  <a:latin typeface="Times New Roman" panose="02020603050405020304" pitchFamily="18" charset="0"/>
                  <a:cs typeface="Times New Roman" panose="02020603050405020304" pitchFamily="18" charset="0"/>
                </a:rPr>
                <a:t>Meýilnama:</a:t>
              </a:r>
              <a:endParaRPr lang="ru-RU" sz="3600" b="1" dirty="0">
                <a:latin typeface="Times New Roman" panose="02020603050405020304" pitchFamily="18" charset="0"/>
                <a:cs typeface="Times New Roman" panose="02020603050405020304" pitchFamily="18" charset="0"/>
              </a:endParaRPr>
            </a:p>
          </p:txBody>
        </p:sp>
      </p:grpSp>
      <p:sp>
        <p:nvSpPr>
          <p:cNvPr id="17" name="Прямоугольник 16"/>
          <p:cNvSpPr/>
          <p:nvPr/>
        </p:nvSpPr>
        <p:spPr>
          <a:xfrm>
            <a:off x="11710381" y="6376381"/>
            <a:ext cx="481619" cy="481619"/>
          </a:xfrm>
          <a:prstGeom prst="rect">
            <a:avLst/>
          </a:prstGeom>
          <a:solidFill>
            <a:schemeClr val="accent6">
              <a:lumMod val="20000"/>
              <a:lumOff val="80000"/>
            </a:schemeClr>
          </a:solidFill>
          <a:ln>
            <a:noFill/>
          </a:ln>
          <a:effectLst>
            <a:outerShdw blurRad="107950" dist="12700" dir="5400000" algn="ctr">
              <a:srgbClr val="000000"/>
            </a:outerShdw>
          </a:effec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tk-TM" sz="3600" b="1" dirty="0">
                <a:latin typeface="Times New Roman" panose="02020603050405020304" pitchFamily="18" charset="0"/>
                <a:cs typeface="Times New Roman" panose="02020603050405020304" pitchFamily="18" charset="0"/>
              </a:rPr>
              <a:t>1</a:t>
            </a:r>
            <a:endParaRPr lang="ru-RU" sz="3600" b="1" dirty="0">
              <a:latin typeface="Times New Roman" panose="02020603050405020304" pitchFamily="18" charset="0"/>
              <a:cs typeface="Times New Roman" panose="02020603050405020304" pitchFamily="18" charset="0"/>
            </a:endParaRPr>
          </a:p>
        </p:txBody>
      </p:sp>
      <p:sp>
        <p:nvSpPr>
          <p:cNvPr id="10" name="Пятиугольник 31">
            <a:extLst>
              <a:ext uri="{FF2B5EF4-FFF2-40B4-BE49-F238E27FC236}">
                <a16:creationId xmlns:a16="http://schemas.microsoft.com/office/drawing/2014/main" xmlns="" id="{4295E535-349F-4BB6-8269-6D17E310F95C}"/>
              </a:ext>
            </a:extLst>
          </p:cNvPr>
          <p:cNvSpPr/>
          <p:nvPr/>
        </p:nvSpPr>
        <p:spPr>
          <a:xfrm flipH="1">
            <a:off x="301108" y="5716818"/>
            <a:ext cx="11080745" cy="955475"/>
          </a:xfrm>
          <a:prstGeom prst="homePlate">
            <a:avLst>
              <a:gd name="adj" fmla="val 0"/>
            </a:avLst>
          </a:prstGeom>
          <a:solidFill>
            <a:schemeClr val="accent6">
              <a:lumMod val="20000"/>
              <a:lumOff val="80000"/>
            </a:schemeClr>
          </a:solidFill>
          <a:ln>
            <a:noFill/>
          </a:ln>
          <a:effectLst>
            <a:outerShdw blurRad="57785" dist="33020" dir="3180000" algn="ctr">
              <a:srgbClr val="000000">
                <a:alpha val="30000"/>
              </a:srgbClr>
            </a:outerShdw>
          </a:effectLst>
        </p:spPr>
        <p:style>
          <a:lnRef idx="1">
            <a:schemeClr val="accent4"/>
          </a:lnRef>
          <a:fillRef idx="2">
            <a:schemeClr val="accent4"/>
          </a:fillRef>
          <a:effectRef idx="1">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eaLnBrk="0" fontAlgn="base" hangingPunct="0"/>
            <a:r>
              <a:rPr lang="en-US" sz="3600" dirty="0">
                <a:latin typeface="Times New Roman" panose="02020603050405020304" pitchFamily="18" charset="0"/>
                <a:cs typeface="Times New Roman" panose="02020603050405020304" pitchFamily="18" charset="0"/>
              </a:rPr>
              <a:t>4</a:t>
            </a:r>
            <a:r>
              <a:rPr lang="cs-CZ"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ea typeface="Calibri" panose="020F0502020204030204" pitchFamily="34" charset="0"/>
              </a:rPr>
              <a:t>Göni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çyzyklaryň</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özara</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ýerleşişi</a:t>
            </a:r>
            <a:r>
              <a:rPr lang="en-US" sz="3600" dirty="0">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2242283217"/>
      </p:ext>
    </p:extLst>
  </p:cSld>
  <p:clrMapOvr>
    <a:masterClrMapping/>
  </p:clrMapOvr>
  <mc:AlternateContent xmlns:mc="http://schemas.openxmlformats.org/markup-compatibility/2006" xmlns:p14="http://schemas.microsoft.com/office/powerpoint/2010/main">
    <mc:Choice Requires="p14">
      <p:transition spd="slow" p14:dur="2000">
        <p14:prism dir="u"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1000"/>
                                        <p:tgtEl>
                                          <p:spTgt spid="21"/>
                                        </p:tgtEl>
                                      </p:cBhvr>
                                    </p:animEffect>
                                    <p:anim calcmode="lin" valueType="num">
                                      <p:cBhvr>
                                        <p:cTn id="8" dur="1000" fill="hold"/>
                                        <p:tgtEl>
                                          <p:spTgt spid="21"/>
                                        </p:tgtEl>
                                        <p:attrNameLst>
                                          <p:attrName>ppt_x</p:attrName>
                                        </p:attrNameLst>
                                      </p:cBhvr>
                                      <p:tavLst>
                                        <p:tav tm="0">
                                          <p:val>
                                            <p:strVal val="#ppt_x"/>
                                          </p:val>
                                        </p:tav>
                                        <p:tav tm="100000">
                                          <p:val>
                                            <p:strVal val="#ppt_x"/>
                                          </p:val>
                                        </p:tav>
                                      </p:tavLst>
                                    </p:anim>
                                    <p:anim calcmode="lin" valueType="num">
                                      <p:cBhvr>
                                        <p:cTn id="9"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2" fill="hold" nodeType="clickEffect">
                                  <p:stCondLst>
                                    <p:cond delay="0"/>
                                  </p:stCondLst>
                                  <p:childTnLst>
                                    <p:set>
                                      <p:cBhvr>
                                        <p:cTn id="13" dur="1" fill="hold">
                                          <p:stCondLst>
                                            <p:cond delay="0"/>
                                          </p:stCondLst>
                                        </p:cTn>
                                        <p:tgtEl>
                                          <p:spTgt spid="44"/>
                                        </p:tgtEl>
                                        <p:attrNameLst>
                                          <p:attrName>style.visibility</p:attrName>
                                        </p:attrNameLst>
                                      </p:cBhvr>
                                      <p:to>
                                        <p:strVal val="visible"/>
                                      </p:to>
                                    </p:set>
                                    <p:anim calcmode="lin" valueType="num">
                                      <p:cBhvr additive="base">
                                        <p:cTn id="14" dur="500" fill="hold"/>
                                        <p:tgtEl>
                                          <p:spTgt spid="44"/>
                                        </p:tgtEl>
                                        <p:attrNameLst>
                                          <p:attrName>ppt_x</p:attrName>
                                        </p:attrNameLst>
                                      </p:cBhvr>
                                      <p:tavLst>
                                        <p:tav tm="0">
                                          <p:val>
                                            <p:strVal val="1+#ppt_w/2"/>
                                          </p:val>
                                        </p:tav>
                                        <p:tav tm="100000">
                                          <p:val>
                                            <p:strVal val="#ppt_x"/>
                                          </p:val>
                                        </p:tav>
                                      </p:tavLst>
                                    </p:anim>
                                    <p:anim calcmode="lin" valueType="num">
                                      <p:cBhvr additive="base">
                                        <p:cTn id="15" dur="500" fill="hold"/>
                                        <p:tgtEl>
                                          <p:spTgt spid="4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11476383" y="6333106"/>
            <a:ext cx="676049" cy="481619"/>
          </a:xfrm>
          <a:prstGeom prst="rect">
            <a:avLst/>
          </a:prstGeom>
          <a:solidFill>
            <a:srgbClr val="92D050"/>
          </a:solidFill>
          <a:ln>
            <a:noFill/>
          </a:ln>
          <a:effectLst>
            <a:outerShdw blurRad="107950" dist="12700" dir="5400000" algn="ctr">
              <a:srgbClr val="000000"/>
            </a:outerShdw>
          </a:effec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a:latin typeface="Times New Roman" panose="02020603050405020304" pitchFamily="18" charset="0"/>
                <a:cs typeface="Times New Roman" panose="02020603050405020304" pitchFamily="18" charset="0"/>
              </a:rPr>
              <a:t>10</a:t>
            </a:r>
            <a:endParaRPr lang="ru-RU" sz="3600" b="1" dirty="0">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xmlns="" id="{9A7F8951-4233-42E7-BF84-DCA654D313E6}"/>
              </a:ext>
            </a:extLst>
          </p:cNvPr>
          <p:cNvPicPr/>
          <p:nvPr/>
        </p:nvPicPr>
        <p:blipFill>
          <a:blip r:embed="rId2" cstate="print">
            <a:duotone>
              <a:prstClr val="black"/>
              <a:schemeClr val="accent4">
                <a:tint val="45000"/>
                <a:satMod val="400000"/>
              </a:schemeClr>
            </a:duotone>
            <a:extLst>
              <a:ext uri="{BEBA8EAE-BF5A-486C-A8C5-ECC9F3942E4B}">
                <a14:imgProps xmlns:a14="http://schemas.microsoft.com/office/drawing/2010/main">
                  <a14:imgLayer r:embed="rId3">
                    <a14:imgEffect>
                      <a14:sharpenSoften amount="-15000"/>
                    </a14:imgEffect>
                    <a14:imgEffect>
                      <a14:brightnessContrast bright="-30000" contrast="80000"/>
                    </a14:imgEffect>
                  </a14:imgLayer>
                </a14:imgProps>
              </a:ext>
              <a:ext uri="{28A0092B-C50C-407E-A947-70E740481C1C}">
                <a14:useLocalDpi xmlns:a14="http://schemas.microsoft.com/office/drawing/2010/main" val="0"/>
              </a:ext>
            </a:extLst>
          </a:blip>
          <a:srcRect/>
          <a:stretch>
            <a:fillRect/>
          </a:stretch>
        </p:blipFill>
        <p:spPr bwMode="auto">
          <a:xfrm>
            <a:off x="1853526" y="0"/>
            <a:ext cx="8484948" cy="6333106"/>
          </a:xfrm>
          <a:prstGeom prst="rect">
            <a:avLst/>
          </a:prstGeom>
          <a:noFill/>
          <a:ln>
            <a:noFill/>
          </a:ln>
        </p:spPr>
      </p:pic>
      <p:sp>
        <p:nvSpPr>
          <p:cNvPr id="3" name="Прямоугольник 2">
            <a:extLst>
              <a:ext uri="{FF2B5EF4-FFF2-40B4-BE49-F238E27FC236}">
                <a16:creationId xmlns:a16="http://schemas.microsoft.com/office/drawing/2014/main" xmlns="" id="{F65130FF-61DB-436D-9F2A-49434B68D58B}"/>
              </a:ext>
            </a:extLst>
          </p:cNvPr>
          <p:cNvSpPr/>
          <p:nvPr/>
        </p:nvSpPr>
        <p:spPr>
          <a:xfrm>
            <a:off x="8203097" y="889819"/>
            <a:ext cx="3825525" cy="2062103"/>
          </a:xfrm>
          <a:prstGeom prst="rect">
            <a:avLst/>
          </a:prstGeom>
          <a:solidFill>
            <a:srgbClr val="FFF26B"/>
          </a:solidFill>
        </p:spPr>
        <p:txBody>
          <a:bodyPr wrap="square">
            <a:spAutoFit/>
          </a:bodyPr>
          <a:lstStyle/>
          <a:p>
            <a:pPr algn="ctr"/>
            <a:r>
              <a:rPr lang="en-US" sz="3200" b="1" i="1" dirty="0">
                <a:latin typeface="Times New Roman" panose="02020603050405020304" pitchFamily="18" charset="0"/>
                <a:ea typeface="Calibri" panose="020F0502020204030204" pitchFamily="34" charset="0"/>
              </a:rPr>
              <a:t>4</a:t>
            </a:r>
            <a:r>
              <a:rPr lang="ru-RU" sz="3200" b="1" i="1" dirty="0">
                <a:latin typeface="Times New Roman" panose="02020603050405020304" pitchFamily="18" charset="0"/>
                <a:ea typeface="Calibri" panose="020F0502020204030204" pitchFamily="34" charset="0"/>
              </a:rPr>
              <a:t>-</a:t>
            </a:r>
            <a:r>
              <a:rPr lang="ru-RU" sz="3200" b="1" i="1" dirty="0" err="1">
                <a:latin typeface="Times New Roman" panose="02020603050405020304" pitchFamily="18" charset="0"/>
                <a:ea typeface="Calibri" panose="020F0502020204030204" pitchFamily="34" charset="0"/>
              </a:rPr>
              <a:t>nji</a:t>
            </a:r>
            <a:r>
              <a:rPr lang="ru-RU" sz="3200" b="1" i="1" dirty="0">
                <a:latin typeface="Times New Roman" panose="02020603050405020304" pitchFamily="18" charset="0"/>
                <a:ea typeface="Calibri" panose="020F0502020204030204" pitchFamily="34" charset="0"/>
              </a:rPr>
              <a:t> </a:t>
            </a:r>
            <a:r>
              <a:rPr lang="ru-RU" sz="3200" b="1" i="1" dirty="0" err="1">
                <a:latin typeface="Times New Roman" panose="02020603050405020304" pitchFamily="18" charset="0"/>
                <a:ea typeface="Calibri" panose="020F0502020204030204" pitchFamily="34" charset="0"/>
              </a:rPr>
              <a:t>surat</a:t>
            </a:r>
            <a:r>
              <a:rPr lang="ru-RU" sz="3200" b="1" i="1" dirty="0">
                <a:latin typeface="Times New Roman" panose="02020603050405020304" pitchFamily="18" charset="0"/>
                <a:ea typeface="Calibri" panose="020F0502020204030204" pitchFamily="34" charset="0"/>
              </a:rPr>
              <a:t>.</a:t>
            </a:r>
            <a:r>
              <a:rPr lang="ru-RU" sz="3200" b="1" dirty="0">
                <a:latin typeface="Times New Roman" panose="02020603050405020304" pitchFamily="18" charset="0"/>
                <a:ea typeface="Calibri" panose="020F0502020204030204" pitchFamily="34" charset="0"/>
              </a:rPr>
              <a:t> </a:t>
            </a:r>
            <a:r>
              <a:rPr lang="ru-RU" sz="3200" dirty="0" err="1">
                <a:latin typeface="Times New Roman" panose="02020603050405020304" pitchFamily="18" charset="0"/>
                <a:ea typeface="Calibri" panose="020F0502020204030204" pitchFamily="34" charset="0"/>
              </a:rPr>
              <a:t>Umumy</a:t>
            </a:r>
            <a:r>
              <a:rPr lang="ru-RU" sz="3200" dirty="0">
                <a:latin typeface="Times New Roman" panose="02020603050405020304" pitchFamily="18" charset="0"/>
                <a:ea typeface="Calibri" panose="020F0502020204030204" pitchFamily="34" charset="0"/>
              </a:rPr>
              <a:t> </a:t>
            </a:r>
            <a:r>
              <a:rPr lang="ru-RU" sz="3200" dirty="0" err="1">
                <a:latin typeface="Times New Roman" panose="02020603050405020304" pitchFamily="18" charset="0"/>
                <a:ea typeface="Calibri" panose="020F0502020204030204" pitchFamily="34" charset="0"/>
              </a:rPr>
              <a:t>haldaky</a:t>
            </a:r>
            <a:r>
              <a:rPr lang="ru-RU" sz="3200" dirty="0">
                <a:latin typeface="Times New Roman" panose="02020603050405020304" pitchFamily="18" charset="0"/>
                <a:ea typeface="Calibri" panose="020F0502020204030204" pitchFamily="34" charset="0"/>
              </a:rPr>
              <a:t> </a:t>
            </a:r>
            <a:r>
              <a:rPr lang="ru-RU" sz="3200" dirty="0" err="1">
                <a:latin typeface="Times New Roman" panose="02020603050405020304" pitchFamily="18" charset="0"/>
                <a:ea typeface="Calibri" panose="020F0502020204030204" pitchFamily="34" charset="0"/>
              </a:rPr>
              <a:t>göni</a:t>
            </a:r>
            <a:r>
              <a:rPr lang="ru-RU" sz="3200" dirty="0">
                <a:latin typeface="Times New Roman" panose="02020603050405020304" pitchFamily="18" charset="0"/>
                <a:ea typeface="Calibri" panose="020F0502020204030204" pitchFamily="34" charset="0"/>
              </a:rPr>
              <a:t> </a:t>
            </a:r>
            <a:r>
              <a:rPr lang="ru-RU" sz="3200" dirty="0" err="1">
                <a:latin typeface="Times New Roman" panose="02020603050405020304" pitchFamily="18" charset="0"/>
                <a:ea typeface="Calibri" panose="020F0502020204030204" pitchFamily="34" charset="0"/>
              </a:rPr>
              <a:t>çyzygyň</a:t>
            </a:r>
            <a:r>
              <a:rPr lang="ru-RU" sz="3200" dirty="0">
                <a:latin typeface="Times New Roman" panose="02020603050405020304" pitchFamily="18" charset="0"/>
                <a:ea typeface="Calibri" panose="020F0502020204030204" pitchFamily="34" charset="0"/>
              </a:rPr>
              <a:t> </a:t>
            </a:r>
            <a:r>
              <a:rPr lang="ru-RU" sz="3200" dirty="0" err="1">
                <a:latin typeface="Times New Roman" panose="02020603050405020304" pitchFamily="18" charset="0"/>
                <a:ea typeface="Calibri" panose="020F0502020204030204" pitchFamily="34" charset="0"/>
              </a:rPr>
              <a:t>yzlarynyň</a:t>
            </a:r>
            <a:r>
              <a:rPr lang="ru-RU" sz="3200" dirty="0">
                <a:latin typeface="Times New Roman" panose="02020603050405020304" pitchFamily="18" charset="0"/>
                <a:ea typeface="Calibri" panose="020F0502020204030204" pitchFamily="34" charset="0"/>
              </a:rPr>
              <a:t> </a:t>
            </a:r>
            <a:r>
              <a:rPr lang="ru-RU" sz="3200" dirty="0" err="1">
                <a:latin typeface="Times New Roman" panose="02020603050405020304" pitchFamily="18" charset="0"/>
                <a:ea typeface="Calibri" panose="020F0502020204030204" pitchFamily="34" charset="0"/>
              </a:rPr>
              <a:t>giňişlikde</a:t>
            </a:r>
            <a:r>
              <a:rPr lang="ru-RU" sz="3200" dirty="0">
                <a:latin typeface="Times New Roman" panose="02020603050405020304" pitchFamily="18" charset="0"/>
                <a:ea typeface="Calibri" panose="020F0502020204030204" pitchFamily="34" charset="0"/>
              </a:rPr>
              <a:t> </a:t>
            </a:r>
            <a:r>
              <a:rPr lang="ru-RU" sz="3200" dirty="0" err="1">
                <a:latin typeface="Times New Roman" panose="02020603050405020304" pitchFamily="18" charset="0"/>
                <a:ea typeface="Calibri" panose="020F0502020204030204" pitchFamily="34" charset="0"/>
              </a:rPr>
              <a:t>şekillendirilişi</a:t>
            </a:r>
            <a:r>
              <a:rPr lang="ru-RU" sz="3200" dirty="0">
                <a:latin typeface="Times New Roman" panose="02020603050405020304" pitchFamily="18" charset="0"/>
                <a:ea typeface="Calibri" panose="020F0502020204030204" pitchFamily="34" charset="0"/>
              </a:rPr>
              <a:t>.</a:t>
            </a:r>
            <a:endParaRPr lang="ru-RU" sz="3200" dirty="0"/>
          </a:p>
        </p:txBody>
      </p:sp>
    </p:spTree>
    <p:extLst>
      <p:ext uri="{BB962C8B-B14F-4D97-AF65-F5344CB8AC3E}">
        <p14:creationId xmlns:p14="http://schemas.microsoft.com/office/powerpoint/2010/main" val="302258521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11463131" y="6333106"/>
            <a:ext cx="689302" cy="481619"/>
          </a:xfrm>
          <a:prstGeom prst="rect">
            <a:avLst/>
          </a:prstGeom>
          <a:solidFill>
            <a:srgbClr val="92D050"/>
          </a:solidFill>
          <a:ln>
            <a:noFill/>
          </a:ln>
          <a:effectLst>
            <a:outerShdw blurRad="107950" dist="12700" dir="5400000" algn="ctr">
              <a:srgbClr val="000000"/>
            </a:outerShdw>
          </a:effec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a:latin typeface="Times New Roman" panose="02020603050405020304" pitchFamily="18" charset="0"/>
                <a:cs typeface="Times New Roman" panose="02020603050405020304" pitchFamily="18" charset="0"/>
              </a:rPr>
              <a:t>11</a:t>
            </a:r>
            <a:endParaRPr lang="ru-RU" sz="3600" b="1" dirty="0">
              <a:latin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xmlns="" id="{DF35738E-CC2F-49AB-A613-D472E1AFAAC3}"/>
              </a:ext>
            </a:extLst>
          </p:cNvPr>
          <p:cNvPicPr/>
          <p:nvPr/>
        </p:nvPicPr>
        <p:blipFill>
          <a:blip r:embed="rId2" cstate="print">
            <a:duotone>
              <a:prstClr val="black"/>
              <a:schemeClr val="accent5">
                <a:tint val="45000"/>
                <a:satMod val="400000"/>
              </a:schemeClr>
            </a:duotone>
            <a:extLst>
              <a:ext uri="{BEBA8EAE-BF5A-486C-A8C5-ECC9F3942E4B}">
                <a14:imgProps xmlns:a14="http://schemas.microsoft.com/office/drawing/2010/main">
                  <a14:imgLayer r:embed="rId3">
                    <a14:imgEffect>
                      <a14:sharpenSoften amount="-15000"/>
                    </a14:imgEffect>
                    <a14:imgEffect>
                      <a14:brightnessContrast bright="-30000" contrast="85000"/>
                    </a14:imgEffect>
                  </a14:imgLayer>
                </a14:imgProps>
              </a:ext>
              <a:ext uri="{28A0092B-C50C-407E-A947-70E740481C1C}">
                <a14:useLocalDpi xmlns:a14="http://schemas.microsoft.com/office/drawing/2010/main" val="0"/>
              </a:ext>
            </a:extLst>
          </a:blip>
          <a:srcRect/>
          <a:stretch>
            <a:fillRect/>
          </a:stretch>
        </p:blipFill>
        <p:spPr bwMode="auto">
          <a:xfrm>
            <a:off x="1" y="0"/>
            <a:ext cx="9236764" cy="6858000"/>
          </a:xfrm>
          <a:prstGeom prst="rect">
            <a:avLst/>
          </a:prstGeom>
          <a:noFill/>
          <a:ln>
            <a:noFill/>
          </a:ln>
        </p:spPr>
      </p:pic>
      <p:sp>
        <p:nvSpPr>
          <p:cNvPr id="3" name="Прямоугольник 2">
            <a:extLst>
              <a:ext uri="{FF2B5EF4-FFF2-40B4-BE49-F238E27FC236}">
                <a16:creationId xmlns:a16="http://schemas.microsoft.com/office/drawing/2014/main" xmlns="" id="{F65130FF-61DB-436D-9F2A-49434B68D58B}"/>
              </a:ext>
            </a:extLst>
          </p:cNvPr>
          <p:cNvSpPr/>
          <p:nvPr/>
        </p:nvSpPr>
        <p:spPr>
          <a:xfrm>
            <a:off x="8203097" y="889819"/>
            <a:ext cx="3825525" cy="2062103"/>
          </a:xfrm>
          <a:prstGeom prst="rect">
            <a:avLst/>
          </a:prstGeom>
          <a:solidFill>
            <a:srgbClr val="99B7FF"/>
          </a:solidFill>
        </p:spPr>
        <p:txBody>
          <a:bodyPr wrap="square">
            <a:spAutoFit/>
          </a:bodyPr>
          <a:lstStyle/>
          <a:p>
            <a:pPr algn="ctr"/>
            <a:r>
              <a:rPr lang="en-US" sz="3200" b="1" i="1" dirty="0">
                <a:latin typeface="Times New Roman" panose="02020603050405020304" pitchFamily="18" charset="0"/>
                <a:ea typeface="Calibri" panose="020F0502020204030204" pitchFamily="34" charset="0"/>
              </a:rPr>
              <a:t>5</a:t>
            </a:r>
            <a:r>
              <a:rPr lang="ru-RU" sz="3200" b="1" i="1" dirty="0">
                <a:latin typeface="Times New Roman" panose="02020603050405020304" pitchFamily="18" charset="0"/>
                <a:ea typeface="Calibri" panose="020F0502020204030204" pitchFamily="34" charset="0"/>
              </a:rPr>
              <a:t>-</a:t>
            </a:r>
            <a:r>
              <a:rPr lang="ru-RU" sz="3200" b="1" i="1" dirty="0" err="1">
                <a:latin typeface="Times New Roman" panose="02020603050405020304" pitchFamily="18" charset="0"/>
                <a:ea typeface="Calibri" panose="020F0502020204030204" pitchFamily="34" charset="0"/>
              </a:rPr>
              <a:t>nji</a:t>
            </a:r>
            <a:r>
              <a:rPr lang="ru-RU" sz="3200" b="1" i="1" dirty="0">
                <a:latin typeface="Times New Roman" panose="02020603050405020304" pitchFamily="18" charset="0"/>
                <a:ea typeface="Calibri" panose="020F0502020204030204" pitchFamily="34" charset="0"/>
              </a:rPr>
              <a:t> </a:t>
            </a:r>
            <a:r>
              <a:rPr lang="ru-RU" sz="3200" b="1" i="1" dirty="0" err="1">
                <a:latin typeface="Times New Roman" panose="02020603050405020304" pitchFamily="18" charset="0"/>
                <a:ea typeface="Calibri" panose="020F0502020204030204" pitchFamily="34" charset="0"/>
              </a:rPr>
              <a:t>surat</a:t>
            </a:r>
            <a:r>
              <a:rPr lang="ru-RU" sz="3200" b="1" i="1" dirty="0">
                <a:latin typeface="Times New Roman" panose="02020603050405020304" pitchFamily="18" charset="0"/>
                <a:ea typeface="Calibri" panose="020F0502020204030204" pitchFamily="34" charset="0"/>
              </a:rPr>
              <a:t>.</a:t>
            </a:r>
            <a:r>
              <a:rPr lang="ru-RU" sz="3200" b="1" dirty="0">
                <a:latin typeface="Times New Roman" panose="02020603050405020304" pitchFamily="18" charset="0"/>
                <a:ea typeface="Calibri" panose="020F0502020204030204" pitchFamily="34" charset="0"/>
              </a:rPr>
              <a:t> </a:t>
            </a:r>
            <a:r>
              <a:rPr lang="ru-RU" sz="3200" dirty="0" err="1">
                <a:latin typeface="Times New Roman" panose="02020603050405020304" pitchFamily="18" charset="0"/>
                <a:ea typeface="Calibri" panose="020F0502020204030204" pitchFamily="34" charset="0"/>
              </a:rPr>
              <a:t>Umumy</a:t>
            </a:r>
            <a:r>
              <a:rPr lang="ru-RU" sz="3200" dirty="0">
                <a:latin typeface="Times New Roman" panose="02020603050405020304" pitchFamily="18" charset="0"/>
                <a:ea typeface="Calibri" panose="020F0502020204030204" pitchFamily="34" charset="0"/>
              </a:rPr>
              <a:t> </a:t>
            </a:r>
            <a:r>
              <a:rPr lang="ru-RU" sz="3200" dirty="0" err="1">
                <a:latin typeface="Times New Roman" panose="02020603050405020304" pitchFamily="18" charset="0"/>
                <a:ea typeface="Calibri" panose="020F0502020204030204" pitchFamily="34" charset="0"/>
              </a:rPr>
              <a:t>haldaky</a:t>
            </a:r>
            <a:r>
              <a:rPr lang="ru-RU" sz="3200" dirty="0">
                <a:latin typeface="Times New Roman" panose="02020603050405020304" pitchFamily="18" charset="0"/>
                <a:ea typeface="Calibri" panose="020F0502020204030204" pitchFamily="34" charset="0"/>
              </a:rPr>
              <a:t> </a:t>
            </a:r>
            <a:r>
              <a:rPr lang="ru-RU" sz="3200" dirty="0" err="1">
                <a:latin typeface="Times New Roman" panose="02020603050405020304" pitchFamily="18" charset="0"/>
                <a:ea typeface="Calibri" panose="020F0502020204030204" pitchFamily="34" charset="0"/>
              </a:rPr>
              <a:t>göni</a:t>
            </a:r>
            <a:r>
              <a:rPr lang="ru-RU" sz="3200" dirty="0">
                <a:latin typeface="Times New Roman" panose="02020603050405020304" pitchFamily="18" charset="0"/>
                <a:ea typeface="Calibri" panose="020F0502020204030204" pitchFamily="34" charset="0"/>
              </a:rPr>
              <a:t> </a:t>
            </a:r>
            <a:r>
              <a:rPr lang="ru-RU" sz="3200" dirty="0" err="1">
                <a:latin typeface="Times New Roman" panose="02020603050405020304" pitchFamily="18" charset="0"/>
                <a:ea typeface="Calibri" panose="020F0502020204030204" pitchFamily="34" charset="0"/>
              </a:rPr>
              <a:t>çyzygyň</a:t>
            </a:r>
            <a:r>
              <a:rPr lang="ru-RU" sz="3200" dirty="0">
                <a:latin typeface="Times New Roman" panose="02020603050405020304" pitchFamily="18" charset="0"/>
                <a:ea typeface="Calibri" panose="020F0502020204030204" pitchFamily="34" charset="0"/>
              </a:rPr>
              <a:t> </a:t>
            </a:r>
            <a:r>
              <a:rPr lang="ru-RU" sz="3200" dirty="0" err="1">
                <a:latin typeface="Times New Roman" panose="02020603050405020304" pitchFamily="18" charset="0"/>
                <a:ea typeface="Calibri" panose="020F0502020204030204" pitchFamily="34" charset="0"/>
              </a:rPr>
              <a:t>yzlarynyň</a:t>
            </a:r>
            <a:r>
              <a:rPr lang="ru-RU" sz="3200" dirty="0">
                <a:latin typeface="Times New Roman" panose="02020603050405020304" pitchFamily="18" charset="0"/>
                <a:ea typeface="Calibri" panose="020F0502020204030204" pitchFamily="34" charset="0"/>
              </a:rPr>
              <a:t> </a:t>
            </a:r>
            <a:r>
              <a:rPr lang="ru-RU" sz="3200" dirty="0" err="1">
                <a:latin typeface="Times New Roman" panose="02020603050405020304" pitchFamily="18" charset="0"/>
                <a:ea typeface="Calibri" panose="020F0502020204030204" pitchFamily="34" charset="0"/>
              </a:rPr>
              <a:t>giňişlikde</a:t>
            </a:r>
            <a:r>
              <a:rPr lang="ru-RU" sz="3200" dirty="0">
                <a:latin typeface="Times New Roman" panose="02020603050405020304" pitchFamily="18" charset="0"/>
                <a:ea typeface="Calibri" panose="020F0502020204030204" pitchFamily="34" charset="0"/>
              </a:rPr>
              <a:t> </a:t>
            </a:r>
            <a:r>
              <a:rPr lang="ru-RU" sz="3200" dirty="0" err="1">
                <a:latin typeface="Times New Roman" panose="02020603050405020304" pitchFamily="18" charset="0"/>
                <a:ea typeface="Calibri" panose="020F0502020204030204" pitchFamily="34" charset="0"/>
              </a:rPr>
              <a:t>şekillendirilişi</a:t>
            </a:r>
            <a:r>
              <a:rPr lang="ru-RU" sz="3200" dirty="0">
                <a:latin typeface="Times New Roman" panose="02020603050405020304" pitchFamily="18" charset="0"/>
                <a:ea typeface="Calibri" panose="020F0502020204030204" pitchFamily="34" charset="0"/>
              </a:rPr>
              <a:t>.</a:t>
            </a:r>
            <a:endParaRPr lang="ru-RU" sz="3200" dirty="0"/>
          </a:p>
        </p:txBody>
      </p:sp>
    </p:spTree>
    <p:extLst>
      <p:ext uri="{BB962C8B-B14F-4D97-AF65-F5344CB8AC3E}">
        <p14:creationId xmlns:p14="http://schemas.microsoft.com/office/powerpoint/2010/main" val="80706116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11449879" y="6333106"/>
            <a:ext cx="702554" cy="481619"/>
          </a:xfrm>
          <a:prstGeom prst="rect">
            <a:avLst/>
          </a:prstGeom>
          <a:solidFill>
            <a:srgbClr val="92D050"/>
          </a:solidFill>
          <a:ln>
            <a:noFill/>
          </a:ln>
          <a:effectLst>
            <a:outerShdw blurRad="107950" dist="12700" dir="5400000" algn="ctr">
              <a:srgbClr val="000000"/>
            </a:outerShdw>
          </a:effec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a:latin typeface="Times New Roman" panose="02020603050405020304" pitchFamily="18" charset="0"/>
                <a:cs typeface="Times New Roman" panose="02020603050405020304" pitchFamily="18" charset="0"/>
              </a:rPr>
              <a:t>12</a:t>
            </a:r>
            <a:endParaRPr lang="ru-RU" sz="3600" b="1" dirty="0">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xmlns="" id="{A2A36F1D-CF19-4866-A320-63A30273B60E}"/>
              </a:ext>
            </a:extLst>
          </p:cNvPr>
          <p:cNvSpPr/>
          <p:nvPr/>
        </p:nvSpPr>
        <p:spPr>
          <a:xfrm>
            <a:off x="7747322" y="0"/>
            <a:ext cx="4405110" cy="6186309"/>
          </a:xfrm>
          <a:prstGeom prst="rect">
            <a:avLst/>
          </a:prstGeom>
        </p:spPr>
        <p:txBody>
          <a:bodyPr wrap="square">
            <a:spAutoFit/>
          </a:bodyPr>
          <a:lstStyle/>
          <a:p>
            <a:pPr algn="ctr"/>
            <a:r>
              <a:rPr lang="ru-RU" sz="3600" b="1" dirty="0">
                <a:latin typeface="Times New Roman" panose="02020603050405020304" pitchFamily="18" charset="0"/>
                <a:ea typeface="Calibri" panose="020F0502020204030204" pitchFamily="34" charset="0"/>
              </a:rPr>
              <a:t>3.1. </a:t>
            </a:r>
            <a:r>
              <a:rPr lang="ru-RU" sz="3600" b="1" dirty="0" err="1">
                <a:latin typeface="Times New Roman" panose="02020603050405020304" pitchFamily="18" charset="0"/>
                <a:ea typeface="Calibri" panose="020F0502020204030204" pitchFamily="34" charset="0"/>
              </a:rPr>
              <a:t>Göni</a:t>
            </a:r>
            <a:r>
              <a:rPr lang="ru-RU" sz="3600" b="1" dirty="0">
                <a:latin typeface="Times New Roman" panose="02020603050405020304" pitchFamily="18" charset="0"/>
                <a:ea typeface="Calibri" panose="020F0502020204030204" pitchFamily="34" charset="0"/>
              </a:rPr>
              <a:t> </a:t>
            </a:r>
            <a:r>
              <a:rPr lang="ru-RU" sz="3600" b="1" dirty="0" err="1">
                <a:latin typeface="Times New Roman" panose="02020603050405020304" pitchFamily="18" charset="0"/>
                <a:ea typeface="Calibri" panose="020F0502020204030204" pitchFamily="34" charset="0"/>
              </a:rPr>
              <a:t>çyzyk</a:t>
            </a:r>
            <a:r>
              <a:rPr lang="ru-RU" sz="3600" b="1" dirty="0">
                <a:latin typeface="Times New Roman" panose="02020603050405020304" pitchFamily="18" charset="0"/>
                <a:ea typeface="Calibri" panose="020F0502020204030204" pitchFamily="34" charset="0"/>
              </a:rPr>
              <a:t> </a:t>
            </a:r>
            <a:r>
              <a:rPr lang="ru-RU" sz="3600" b="1" dirty="0" err="1">
                <a:latin typeface="Times New Roman" panose="02020603050405020304" pitchFamily="18" charset="0"/>
                <a:ea typeface="Calibri" panose="020F0502020204030204" pitchFamily="34" charset="0"/>
              </a:rPr>
              <a:t>bilen</a:t>
            </a:r>
            <a:r>
              <a:rPr lang="ru-RU" sz="3600" b="1" dirty="0">
                <a:latin typeface="Times New Roman" panose="02020603050405020304" pitchFamily="18" charset="0"/>
                <a:ea typeface="Calibri" panose="020F0502020204030204" pitchFamily="34" charset="0"/>
              </a:rPr>
              <a:t> </a:t>
            </a:r>
            <a:r>
              <a:rPr lang="ru-RU" sz="3600" b="1" dirty="0" err="1">
                <a:latin typeface="Times New Roman" panose="02020603050405020304" pitchFamily="18" charset="0"/>
                <a:ea typeface="Calibri" panose="020F0502020204030204" pitchFamily="34" charset="0"/>
              </a:rPr>
              <a:t>tekizlikleriň</a:t>
            </a:r>
            <a:r>
              <a:rPr lang="ru-RU" sz="3600" b="1" dirty="0">
                <a:latin typeface="Times New Roman" panose="02020603050405020304" pitchFamily="18" charset="0"/>
                <a:ea typeface="Calibri" panose="020F0502020204030204" pitchFamily="34" charset="0"/>
              </a:rPr>
              <a:t> </a:t>
            </a:r>
            <a:r>
              <a:rPr lang="ru-RU" sz="3600" b="1" dirty="0" err="1">
                <a:latin typeface="Times New Roman" panose="02020603050405020304" pitchFamily="18" charset="0"/>
                <a:ea typeface="Calibri" panose="020F0502020204030204" pitchFamily="34" charset="0"/>
              </a:rPr>
              <a:t>arasyndaky</a:t>
            </a:r>
            <a:r>
              <a:rPr lang="ru-RU" sz="3600" b="1" dirty="0">
                <a:latin typeface="Times New Roman" panose="02020603050405020304" pitchFamily="18" charset="0"/>
                <a:ea typeface="Calibri" panose="020F0502020204030204" pitchFamily="34" charset="0"/>
              </a:rPr>
              <a:t> </a:t>
            </a:r>
            <a:r>
              <a:rPr lang="ru-RU" sz="3600" b="1" dirty="0" err="1">
                <a:latin typeface="Times New Roman" panose="02020603050405020304" pitchFamily="18" charset="0"/>
                <a:ea typeface="Calibri" panose="020F0502020204030204" pitchFamily="34" charset="0"/>
              </a:rPr>
              <a:t>burçlar</a:t>
            </a:r>
            <a:r>
              <a:rPr lang="ru-RU" sz="3600" b="1" dirty="0">
                <a:latin typeface="Times New Roman" panose="02020603050405020304" pitchFamily="18" charset="0"/>
                <a:ea typeface="Calibri" panose="020F0502020204030204" pitchFamily="34" charset="0"/>
              </a:rPr>
              <a:t>.</a:t>
            </a:r>
            <a:r>
              <a:rPr lang="ru-RU" sz="3600" dirty="0">
                <a:latin typeface="Times New Roman" panose="02020603050405020304" pitchFamily="18" charset="0"/>
                <a:ea typeface="Calibri" panose="020F0502020204030204" pitchFamily="34" charset="0"/>
              </a:rPr>
              <a:t> </a:t>
            </a:r>
            <a:r>
              <a:rPr lang="ru-RU" sz="3600" b="1" dirty="0">
                <a:latin typeface="Times New Roman" panose="02020603050405020304" pitchFamily="18" charset="0"/>
                <a:ea typeface="Calibri" panose="020F0502020204030204" pitchFamily="34" charset="0"/>
              </a:rPr>
              <a:t>AB </a:t>
            </a:r>
            <a:r>
              <a:rPr lang="ru-RU" sz="3600" dirty="0" err="1">
                <a:latin typeface="Times New Roman" panose="02020603050405020304" pitchFamily="18" charset="0"/>
                <a:ea typeface="Calibri" panose="020F0502020204030204" pitchFamily="34" charset="0"/>
              </a:rPr>
              <a:t>kesimiň</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tekizlikler</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bilen</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arasyndaky</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burçlarynyň</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giňişlikdäki</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we</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epýurdaky</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ýagdaýlaryna</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seredip</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geçeliň</a:t>
            </a:r>
            <a:r>
              <a:rPr lang="ru-RU" sz="3600" dirty="0">
                <a:latin typeface="Times New Roman" panose="02020603050405020304" pitchFamily="18" charset="0"/>
                <a:ea typeface="Calibri" panose="020F0502020204030204" pitchFamily="34" charset="0"/>
              </a:rPr>
              <a:t> </a:t>
            </a:r>
            <a:endParaRPr lang="en-US" sz="3600" dirty="0">
              <a:latin typeface="Times New Roman" panose="02020603050405020304" pitchFamily="18" charset="0"/>
              <a:ea typeface="Calibri" panose="020F0502020204030204" pitchFamily="34" charset="0"/>
            </a:endParaRPr>
          </a:p>
          <a:p>
            <a:pPr algn="ctr"/>
            <a:r>
              <a:rPr lang="ru-RU" sz="3600" dirty="0">
                <a:latin typeface="Times New Roman" panose="02020603050405020304" pitchFamily="18" charset="0"/>
                <a:ea typeface="Calibri" panose="020F0502020204030204" pitchFamily="34" charset="0"/>
              </a:rPr>
              <a:t>(</a:t>
            </a:r>
            <a:r>
              <a:rPr lang="en-US" sz="3600" dirty="0">
                <a:latin typeface="Times New Roman" panose="02020603050405020304" pitchFamily="18" charset="0"/>
                <a:ea typeface="Calibri" panose="020F0502020204030204" pitchFamily="34" charset="0"/>
              </a:rPr>
              <a:t>6</a:t>
            </a:r>
            <a:r>
              <a:rPr lang="ru-RU" sz="3600" dirty="0">
                <a:latin typeface="Times New Roman" panose="02020603050405020304" pitchFamily="18" charset="0"/>
                <a:ea typeface="Calibri" panose="020F0502020204030204" pitchFamily="34" charset="0"/>
              </a:rPr>
              <a:t>-</a:t>
            </a:r>
            <a:r>
              <a:rPr lang="ru-RU" sz="3600" dirty="0" err="1">
                <a:latin typeface="Times New Roman" panose="02020603050405020304" pitchFamily="18" charset="0"/>
                <a:ea typeface="Calibri" panose="020F0502020204030204" pitchFamily="34" charset="0"/>
              </a:rPr>
              <a:t>nj</a:t>
            </a:r>
            <a:r>
              <a:rPr lang="en-US" sz="3600" dirty="0">
                <a:latin typeface="Times New Roman" panose="02020603050405020304" pitchFamily="18" charset="0"/>
                <a:ea typeface="Calibri" panose="020F0502020204030204" pitchFamily="34" charset="0"/>
              </a:rPr>
              <a:t>y a, b</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surat</a:t>
            </a:r>
            <a:r>
              <a:rPr lang="ru-RU" sz="3600" dirty="0">
                <a:latin typeface="Times New Roman" panose="02020603050405020304" pitchFamily="18" charset="0"/>
                <a:ea typeface="Calibri" panose="020F0502020204030204" pitchFamily="34" charset="0"/>
              </a:rPr>
              <a:t>).</a:t>
            </a:r>
            <a:endParaRPr lang="ru-RU" sz="3600" dirty="0"/>
          </a:p>
        </p:txBody>
      </p:sp>
      <p:pic>
        <p:nvPicPr>
          <p:cNvPr id="6" name="Рисунок 5">
            <a:extLst>
              <a:ext uri="{FF2B5EF4-FFF2-40B4-BE49-F238E27FC236}">
                <a16:creationId xmlns:a16="http://schemas.microsoft.com/office/drawing/2014/main" xmlns="" id="{42586BCC-7C54-45C8-B1F0-FC3B75951AFB}"/>
              </a:ext>
            </a:extLst>
          </p:cNvPr>
          <p:cNvPicPr/>
          <p:nvPr/>
        </p:nvPicPr>
        <p:blipFill>
          <a:blip r:embed="rId2" cstate="print">
            <a:duotone>
              <a:prstClr val="black"/>
              <a:schemeClr val="accent4">
                <a:tint val="45000"/>
                <a:satMod val="400000"/>
              </a:schemeClr>
            </a:duotone>
            <a:extLst>
              <a:ext uri="{BEBA8EAE-BF5A-486C-A8C5-ECC9F3942E4B}">
                <a14:imgProps xmlns:a14="http://schemas.microsoft.com/office/drawing/2010/main">
                  <a14:imgLayer r:embed="rId3">
                    <a14:imgEffect>
                      <a14:sharpenSoften amount="-15000"/>
                    </a14:imgEffect>
                    <a14:imgEffect>
                      <a14:brightnessContrast bright="-30000" contrast="80000"/>
                    </a14:imgEffect>
                  </a14:imgLayer>
                </a14:imgProps>
              </a:ext>
              <a:ext uri="{28A0092B-C50C-407E-A947-70E740481C1C}">
                <a14:useLocalDpi xmlns:a14="http://schemas.microsoft.com/office/drawing/2010/main" val="0"/>
              </a:ext>
            </a:extLst>
          </a:blip>
          <a:srcRect/>
          <a:stretch>
            <a:fillRect/>
          </a:stretch>
        </p:blipFill>
        <p:spPr bwMode="auto">
          <a:xfrm>
            <a:off x="92575" y="92764"/>
            <a:ext cx="7654747" cy="6692348"/>
          </a:xfrm>
          <a:prstGeom prst="rect">
            <a:avLst/>
          </a:prstGeom>
          <a:noFill/>
          <a:ln>
            <a:noFill/>
          </a:ln>
        </p:spPr>
      </p:pic>
      <p:sp>
        <p:nvSpPr>
          <p:cNvPr id="7" name="Прямоугольник 6">
            <a:extLst>
              <a:ext uri="{FF2B5EF4-FFF2-40B4-BE49-F238E27FC236}">
                <a16:creationId xmlns:a16="http://schemas.microsoft.com/office/drawing/2014/main" xmlns="" id="{59DA910F-0223-4F8D-8D68-759BC11EDAF5}"/>
              </a:ext>
            </a:extLst>
          </p:cNvPr>
          <p:cNvSpPr/>
          <p:nvPr/>
        </p:nvSpPr>
        <p:spPr>
          <a:xfrm>
            <a:off x="1877847" y="6101247"/>
            <a:ext cx="2928730" cy="523220"/>
          </a:xfrm>
          <a:prstGeom prst="rect">
            <a:avLst/>
          </a:prstGeom>
        </p:spPr>
        <p:txBody>
          <a:bodyPr wrap="square">
            <a:spAutoFit/>
          </a:bodyPr>
          <a:lstStyle/>
          <a:p>
            <a:pPr algn="ctr">
              <a:spcAft>
                <a:spcPts val="0"/>
              </a:spcAft>
            </a:pPr>
            <a:r>
              <a:rPr lang="en-US" sz="2800" b="1" i="1" dirty="0">
                <a:latin typeface="Times New Roman" panose="02020603050405020304" pitchFamily="18" charset="0"/>
                <a:ea typeface="Calibri" panose="020F0502020204030204" pitchFamily="34" charset="0"/>
                <a:cs typeface="Times New Roman" panose="02020603050405020304" pitchFamily="18" charset="0"/>
              </a:rPr>
              <a:t>6</a:t>
            </a:r>
            <a:r>
              <a:rPr lang="ru-RU" sz="2800" b="1" i="1" dirty="0">
                <a:latin typeface="Times New Roman" panose="02020603050405020304" pitchFamily="18" charset="0"/>
                <a:ea typeface="Calibri" panose="020F0502020204030204" pitchFamily="34" charset="0"/>
                <a:cs typeface="Times New Roman" panose="02020603050405020304" pitchFamily="18" charset="0"/>
              </a:rPr>
              <a:t>-</a:t>
            </a:r>
            <a:r>
              <a:rPr lang="ru-RU" sz="2800" b="1" i="1" dirty="0" err="1">
                <a:latin typeface="Times New Roman" panose="02020603050405020304" pitchFamily="18" charset="0"/>
                <a:ea typeface="Calibri" panose="020F0502020204030204" pitchFamily="34" charset="0"/>
                <a:cs typeface="Times New Roman" panose="02020603050405020304" pitchFamily="18" charset="0"/>
              </a:rPr>
              <a:t>nj</a:t>
            </a:r>
            <a:r>
              <a:rPr lang="en-US" sz="2800" b="1" i="1" dirty="0">
                <a:latin typeface="Times New Roman" panose="02020603050405020304" pitchFamily="18" charset="0"/>
                <a:ea typeface="Calibri" panose="020F0502020204030204" pitchFamily="34" charset="0"/>
                <a:cs typeface="Times New Roman" panose="02020603050405020304" pitchFamily="18" charset="0"/>
              </a:rPr>
              <a:t>y a</a:t>
            </a:r>
            <a:r>
              <a:rPr lang="ru-RU" sz="2800" b="1" i="1" dirty="0">
                <a:latin typeface="Times New Roman" panose="02020603050405020304" pitchFamily="18" charset="0"/>
                <a:ea typeface="Calibri" panose="020F0502020204030204" pitchFamily="34" charset="0"/>
                <a:cs typeface="Times New Roman" panose="02020603050405020304" pitchFamily="18" charset="0"/>
              </a:rPr>
              <a:t> </a:t>
            </a:r>
            <a:r>
              <a:rPr lang="ru-RU" sz="2800" b="1" i="1" dirty="0" err="1">
                <a:latin typeface="Times New Roman" panose="02020603050405020304" pitchFamily="18" charset="0"/>
                <a:ea typeface="Calibri" panose="020F0502020204030204" pitchFamily="34" charset="0"/>
                <a:cs typeface="Times New Roman" panose="02020603050405020304" pitchFamily="18" charset="0"/>
              </a:rPr>
              <a:t>surat</a:t>
            </a:r>
            <a:r>
              <a:rPr lang="ru-RU" sz="2800" b="1" i="1" dirty="0">
                <a:latin typeface="Times New Roman" panose="02020603050405020304" pitchFamily="18" charset="0"/>
                <a:ea typeface="Calibri" panose="020F0502020204030204" pitchFamily="34" charset="0"/>
                <a:cs typeface="Times New Roman" panose="02020603050405020304" pitchFamily="18" charset="0"/>
              </a:rPr>
              <a:t>.</a:t>
            </a:r>
            <a:r>
              <a:rPr lang="en-US" sz="2800" b="1" i="1"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404002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11463131" y="6333106"/>
            <a:ext cx="689302" cy="481619"/>
          </a:xfrm>
          <a:prstGeom prst="rect">
            <a:avLst/>
          </a:prstGeom>
          <a:solidFill>
            <a:srgbClr val="92D050"/>
          </a:solidFill>
          <a:ln>
            <a:noFill/>
          </a:ln>
          <a:effectLst>
            <a:outerShdw blurRad="107950" dist="12700" dir="5400000" algn="ctr">
              <a:srgbClr val="000000"/>
            </a:outerShdw>
          </a:effec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a:latin typeface="Times New Roman" panose="02020603050405020304" pitchFamily="18" charset="0"/>
                <a:cs typeface="Times New Roman" panose="02020603050405020304" pitchFamily="18" charset="0"/>
              </a:rPr>
              <a:t>13</a:t>
            </a:r>
            <a:endParaRPr lang="ru-RU" sz="3600" b="1" dirty="0">
              <a:latin typeface="Times New Roman" panose="02020603050405020304" pitchFamily="18" charset="0"/>
              <a:cs typeface="Times New Roman" panose="02020603050405020304" pitchFamily="18" charset="0"/>
            </a:endParaRPr>
          </a:p>
        </p:txBody>
      </p:sp>
      <p:grpSp>
        <p:nvGrpSpPr>
          <p:cNvPr id="5" name="Группа 4">
            <a:extLst>
              <a:ext uri="{FF2B5EF4-FFF2-40B4-BE49-F238E27FC236}">
                <a16:creationId xmlns:a16="http://schemas.microsoft.com/office/drawing/2014/main" xmlns="" id="{BA97BCE2-964A-4910-955C-97BC321A7EF4}"/>
              </a:ext>
            </a:extLst>
          </p:cNvPr>
          <p:cNvGrpSpPr/>
          <p:nvPr/>
        </p:nvGrpSpPr>
        <p:grpSpPr>
          <a:xfrm>
            <a:off x="2472735" y="57067"/>
            <a:ext cx="7246529" cy="6743866"/>
            <a:chOff x="39568" y="21370"/>
            <a:chExt cx="7246529" cy="6743866"/>
          </a:xfrm>
        </p:grpSpPr>
        <p:pic>
          <p:nvPicPr>
            <p:cNvPr id="7" name="Рисунок 6">
              <a:extLst>
                <a:ext uri="{FF2B5EF4-FFF2-40B4-BE49-F238E27FC236}">
                  <a16:creationId xmlns:a16="http://schemas.microsoft.com/office/drawing/2014/main" xmlns="" id="{98B67FE3-A34E-4000-99FF-FF2705B92D19}"/>
                </a:ext>
              </a:extLst>
            </p:cNvPr>
            <p:cNvPicPr/>
            <p:nvPr/>
          </p:nvPicPr>
          <p:blipFill>
            <a:blip r:embed="rId2" cstate="print">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auto">
            <a:xfrm>
              <a:off x="39568" y="21370"/>
              <a:ext cx="6838312" cy="6743866"/>
            </a:xfrm>
            <a:prstGeom prst="rect">
              <a:avLst/>
            </a:prstGeom>
            <a:noFill/>
            <a:ln>
              <a:noFill/>
            </a:ln>
          </p:spPr>
        </p:pic>
        <p:sp>
          <p:nvSpPr>
            <p:cNvPr id="3" name="Прямоугольник 2">
              <a:extLst>
                <a:ext uri="{FF2B5EF4-FFF2-40B4-BE49-F238E27FC236}">
                  <a16:creationId xmlns:a16="http://schemas.microsoft.com/office/drawing/2014/main" xmlns="" id="{EB0096C9-0F87-4987-9029-159CB947FD5B}"/>
                </a:ext>
              </a:extLst>
            </p:cNvPr>
            <p:cNvSpPr/>
            <p:nvPr/>
          </p:nvSpPr>
          <p:spPr>
            <a:xfrm>
              <a:off x="4357367" y="6071496"/>
              <a:ext cx="2928730" cy="523220"/>
            </a:xfrm>
            <a:prstGeom prst="rect">
              <a:avLst/>
            </a:prstGeom>
          </p:spPr>
          <p:txBody>
            <a:bodyPr wrap="square">
              <a:spAutoFit/>
            </a:bodyPr>
            <a:lstStyle/>
            <a:p>
              <a:pPr algn="ctr">
                <a:spcAft>
                  <a:spcPts val="0"/>
                </a:spcAft>
              </a:pPr>
              <a:r>
                <a:rPr lang="en-US" sz="2800" b="1" i="1" dirty="0">
                  <a:latin typeface="Times New Roman" panose="02020603050405020304" pitchFamily="18" charset="0"/>
                  <a:ea typeface="Calibri" panose="020F0502020204030204" pitchFamily="34" charset="0"/>
                  <a:cs typeface="Times New Roman" panose="02020603050405020304" pitchFamily="18" charset="0"/>
                </a:rPr>
                <a:t>6</a:t>
              </a:r>
              <a:r>
                <a:rPr lang="ru-RU" sz="2800" b="1" i="1" dirty="0">
                  <a:latin typeface="Times New Roman" panose="02020603050405020304" pitchFamily="18" charset="0"/>
                  <a:ea typeface="Calibri" panose="020F0502020204030204" pitchFamily="34" charset="0"/>
                  <a:cs typeface="Times New Roman" panose="02020603050405020304" pitchFamily="18" charset="0"/>
                </a:rPr>
                <a:t>-</a:t>
              </a:r>
              <a:r>
                <a:rPr lang="ru-RU" sz="2800" b="1" i="1" dirty="0" err="1">
                  <a:latin typeface="Times New Roman" panose="02020603050405020304" pitchFamily="18" charset="0"/>
                  <a:ea typeface="Calibri" panose="020F0502020204030204" pitchFamily="34" charset="0"/>
                  <a:cs typeface="Times New Roman" panose="02020603050405020304" pitchFamily="18" charset="0"/>
                </a:rPr>
                <a:t>nj</a:t>
              </a:r>
              <a:r>
                <a:rPr lang="en-US" sz="2800" b="1" i="1" dirty="0">
                  <a:latin typeface="Times New Roman" panose="02020603050405020304" pitchFamily="18" charset="0"/>
                  <a:ea typeface="Calibri" panose="020F0502020204030204" pitchFamily="34" charset="0"/>
                  <a:cs typeface="Times New Roman" panose="02020603050405020304" pitchFamily="18" charset="0"/>
                </a:rPr>
                <a:t>y b</a:t>
              </a:r>
              <a:r>
                <a:rPr lang="ru-RU" sz="2800" b="1" i="1" dirty="0">
                  <a:latin typeface="Times New Roman" panose="02020603050405020304" pitchFamily="18" charset="0"/>
                  <a:ea typeface="Calibri" panose="020F0502020204030204" pitchFamily="34" charset="0"/>
                  <a:cs typeface="Times New Roman" panose="02020603050405020304" pitchFamily="18" charset="0"/>
                </a:rPr>
                <a:t> </a:t>
              </a:r>
              <a:r>
                <a:rPr lang="ru-RU" sz="2800" b="1" i="1" dirty="0" err="1">
                  <a:latin typeface="Times New Roman" panose="02020603050405020304" pitchFamily="18" charset="0"/>
                  <a:ea typeface="Calibri" panose="020F0502020204030204" pitchFamily="34" charset="0"/>
                  <a:cs typeface="Times New Roman" panose="02020603050405020304" pitchFamily="18" charset="0"/>
                </a:rPr>
                <a:t>surat</a:t>
              </a:r>
              <a:r>
                <a:rPr lang="ru-RU" sz="2800" b="1" i="1" dirty="0">
                  <a:latin typeface="Times New Roman" panose="02020603050405020304" pitchFamily="18" charset="0"/>
                  <a:ea typeface="Calibri" panose="020F0502020204030204" pitchFamily="34" charset="0"/>
                  <a:cs typeface="Times New Roman" panose="02020603050405020304" pitchFamily="18" charset="0"/>
                </a:rPr>
                <a:t>.</a:t>
              </a:r>
              <a:r>
                <a:rPr lang="en-US" sz="2800" b="1" i="1" dirty="0">
                  <a:latin typeface="Times New Roman" panose="02020603050405020304" pitchFamily="18" charset="0"/>
                  <a:ea typeface="Calibri" panose="020F0502020204030204" pitchFamily="34" charset="0"/>
                  <a:cs typeface="Times New Roman" panose="02020603050405020304" pitchFamily="18" charset="0"/>
                </a:rPr>
                <a:t> </a:t>
              </a:r>
              <a:r>
                <a:rPr lang="ru-RU" sz="2800" dirty="0">
                  <a:latin typeface="Times New Roman" panose="02020603050405020304" pitchFamily="18" charset="0"/>
                  <a:ea typeface="Calibri" panose="020F0502020204030204" pitchFamily="34" charset="0"/>
                  <a:cs typeface="Times New Roman" panose="02020603050405020304" pitchFamily="18" charset="0"/>
                </a:rPr>
                <a:t>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102968143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Прямоугольник 12"/>
          <p:cNvSpPr/>
          <p:nvPr/>
        </p:nvSpPr>
        <p:spPr>
          <a:xfrm>
            <a:off x="11485419" y="6333106"/>
            <a:ext cx="667014" cy="481619"/>
          </a:xfrm>
          <a:prstGeom prst="rect">
            <a:avLst/>
          </a:prstGeom>
          <a:solidFill>
            <a:srgbClr val="92D050"/>
          </a:solidFill>
          <a:ln>
            <a:noFill/>
          </a:ln>
          <a:effectLst>
            <a:outerShdw blurRad="107950" dist="12700" dir="5400000" algn="ctr">
              <a:srgbClr val="000000"/>
            </a:outerShdw>
          </a:effec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a:latin typeface="Times New Roman" panose="02020603050405020304" pitchFamily="18" charset="0"/>
                <a:cs typeface="Times New Roman" panose="02020603050405020304" pitchFamily="18" charset="0"/>
              </a:rPr>
              <a:t>14</a:t>
            </a:r>
            <a:endParaRPr lang="ru-RU" sz="3600" b="1" dirty="0">
              <a:latin typeface="Times New Roman" panose="02020603050405020304" pitchFamily="18" charset="0"/>
              <a:cs typeface="Times New Roman" panose="02020603050405020304" pitchFamily="18" charset="0"/>
            </a:endParaRPr>
          </a:p>
        </p:txBody>
      </p:sp>
      <p:sp>
        <p:nvSpPr>
          <p:cNvPr id="6" name="Заголовок 1"/>
          <p:cNvSpPr txBox="1">
            <a:spLocks/>
          </p:cNvSpPr>
          <p:nvPr/>
        </p:nvSpPr>
        <p:spPr>
          <a:xfrm>
            <a:off x="332510" y="143586"/>
            <a:ext cx="11319164" cy="796946"/>
          </a:xfrm>
          <a:prstGeom prst="rect">
            <a:avLst/>
          </a:prstGeom>
          <a:solidFill>
            <a:schemeClr val="accent5">
              <a:lumMod val="20000"/>
              <a:lumOff val="80000"/>
            </a:schemeClr>
          </a:solidFill>
        </p:spPr>
        <p:txBody>
          <a:bodyPr>
            <a:noAutofit/>
          </a:bodyPr>
          <a:lstStyle>
            <a:lvl1pPr algn="l" defTabSz="914377"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k-TM" sz="3600" b="1" dirty="0">
                <a:latin typeface="Times New Roman" panose="02020603050405020304" pitchFamily="18" charset="0"/>
                <a:cs typeface="Times New Roman" panose="02020603050405020304" pitchFamily="18" charset="0"/>
              </a:rPr>
              <a:t>Ulanylýan edebiýatlar</a:t>
            </a:r>
            <a:endParaRPr lang="ru-RU" sz="3600" b="1" dirty="0"/>
          </a:p>
        </p:txBody>
      </p:sp>
      <p:sp>
        <p:nvSpPr>
          <p:cNvPr id="3" name="Прямоугольник 2">
            <a:extLst>
              <a:ext uri="{FF2B5EF4-FFF2-40B4-BE49-F238E27FC236}">
                <a16:creationId xmlns:a16="http://schemas.microsoft.com/office/drawing/2014/main" xmlns="" id="{E47BBC43-8EAF-44F5-9BC8-AF8D8B9FC408}"/>
              </a:ext>
            </a:extLst>
          </p:cNvPr>
          <p:cNvSpPr/>
          <p:nvPr/>
        </p:nvSpPr>
        <p:spPr>
          <a:xfrm>
            <a:off x="332509" y="940532"/>
            <a:ext cx="11319165" cy="5262979"/>
          </a:xfrm>
          <a:prstGeom prst="rect">
            <a:avLst/>
          </a:prstGeom>
          <a:solidFill>
            <a:schemeClr val="accent5">
              <a:lumMod val="20000"/>
              <a:lumOff val="80000"/>
            </a:schemeClr>
          </a:solidFill>
        </p:spPr>
        <p:txBody>
          <a:bodyPr wrap="square">
            <a:spAutoFit/>
          </a:bodyPr>
          <a:lstStyle/>
          <a:p>
            <a:pPr algn="just">
              <a:spcAft>
                <a:spcPts val="0"/>
              </a:spcAft>
              <a:tabLst>
                <a:tab pos="381000" algn="l"/>
                <a:tab pos="4229100" algn="l"/>
              </a:tabLst>
            </a:pPr>
            <a:r>
              <a:rPr lang="en-US" sz="2800" b="1" dirty="0">
                <a:solidFill>
                  <a:srgbClr val="000000"/>
                </a:solidFill>
                <a:latin typeface="Times New Roman" panose="02020603050405020304" pitchFamily="18" charset="0"/>
                <a:ea typeface="Times New Roman" panose="02020603050405020304" pitchFamily="18" charset="0"/>
              </a:rPr>
              <a:t>1</a:t>
            </a:r>
            <a:r>
              <a:rPr lang="sq-AL" sz="2800" b="1" dirty="0">
                <a:solidFill>
                  <a:srgbClr val="000000"/>
                </a:solidFill>
                <a:latin typeface="Times New Roman" panose="02020603050405020304" pitchFamily="18" charset="0"/>
                <a:ea typeface="Times New Roman" panose="02020603050405020304" pitchFamily="18" charset="0"/>
              </a:rPr>
              <a:t>. </a:t>
            </a:r>
            <a:r>
              <a:rPr lang="cs-CZ" sz="2800" b="1" dirty="0">
                <a:solidFill>
                  <a:srgbClr val="000000"/>
                </a:solidFill>
                <a:latin typeface="Times New Roman" panose="02020603050405020304" pitchFamily="18" charset="0"/>
                <a:ea typeface="Times New Roman" panose="02020603050405020304" pitchFamily="18" charset="0"/>
              </a:rPr>
              <a:t>А</a:t>
            </a:r>
            <a:r>
              <a:rPr lang="ru-RU" sz="2800" b="1" dirty="0" err="1">
                <a:solidFill>
                  <a:srgbClr val="000000"/>
                </a:solidFill>
                <a:latin typeface="Times New Roman" panose="02020603050405020304" pitchFamily="18" charset="0"/>
                <a:ea typeface="Times New Roman" panose="02020603050405020304" pitchFamily="18" charset="0"/>
              </a:rPr>
              <a:t>nnaberdiýew</a:t>
            </a:r>
            <a:r>
              <a:rPr lang="ru-RU" sz="2800" b="1" dirty="0">
                <a:solidFill>
                  <a:srgbClr val="000000"/>
                </a:solidFill>
                <a:latin typeface="Times New Roman" panose="02020603050405020304" pitchFamily="18" charset="0"/>
                <a:ea typeface="Times New Roman" panose="02020603050405020304" pitchFamily="18" charset="0"/>
              </a:rPr>
              <a:t> E.</a:t>
            </a:r>
            <a:r>
              <a:rPr lang="ru-RU" sz="2800" dirty="0">
                <a:solidFill>
                  <a:srgbClr val="000000"/>
                </a:solidFill>
                <a:latin typeface="Times New Roman" panose="02020603050405020304" pitchFamily="18" charset="0"/>
                <a:ea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rPr>
              <a:t>Inženerçilik</a:t>
            </a:r>
            <a:r>
              <a:rPr lang="ru-RU" sz="2800" dirty="0">
                <a:solidFill>
                  <a:srgbClr val="000000"/>
                </a:solidFill>
                <a:latin typeface="Times New Roman" panose="02020603050405020304" pitchFamily="18" charset="0"/>
                <a:ea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rPr>
              <a:t>çyzgy</a:t>
            </a:r>
            <a:r>
              <a:rPr lang="ru-RU" sz="2800" dirty="0">
                <a:solidFill>
                  <a:srgbClr val="000000"/>
                </a:solidFill>
                <a:latin typeface="Times New Roman" panose="02020603050405020304" pitchFamily="18" charset="0"/>
                <a:ea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rPr>
              <a:t>Aşgabat</a:t>
            </a:r>
            <a:r>
              <a:rPr lang="ru-RU" sz="2800" dirty="0">
                <a:solidFill>
                  <a:srgbClr val="000000"/>
                </a:solidFill>
                <a:latin typeface="Times New Roman" panose="02020603050405020304" pitchFamily="18" charset="0"/>
                <a:ea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rPr>
              <a:t>Türkmen</a:t>
            </a:r>
            <a:r>
              <a:rPr lang="ru-RU" sz="2800" dirty="0">
                <a:solidFill>
                  <a:srgbClr val="000000"/>
                </a:solidFill>
                <a:latin typeface="Times New Roman" panose="02020603050405020304" pitchFamily="18" charset="0"/>
                <a:ea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rPr>
              <a:t>döwlet</a:t>
            </a:r>
            <a:r>
              <a:rPr lang="ru-RU" sz="2800" dirty="0">
                <a:solidFill>
                  <a:srgbClr val="000000"/>
                </a:solidFill>
                <a:latin typeface="Times New Roman" panose="02020603050405020304" pitchFamily="18" charset="0"/>
                <a:ea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rPr>
              <a:t>neşirýat</a:t>
            </a:r>
            <a:r>
              <a:rPr lang="ru-RU" sz="2800" dirty="0">
                <a:solidFill>
                  <a:srgbClr val="000000"/>
                </a:solidFill>
                <a:latin typeface="Times New Roman" panose="02020603050405020304" pitchFamily="18" charset="0"/>
                <a:ea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rPr>
              <a:t>gullugy</a:t>
            </a:r>
            <a:r>
              <a:rPr lang="ru-RU" sz="2800" dirty="0">
                <a:solidFill>
                  <a:srgbClr val="000000"/>
                </a:solidFill>
                <a:latin typeface="Times New Roman" panose="02020603050405020304" pitchFamily="18" charset="0"/>
                <a:ea typeface="Times New Roman" panose="02020603050405020304" pitchFamily="18" charset="0"/>
              </a:rPr>
              <a:t>. 2002, 623 </a:t>
            </a:r>
            <a:r>
              <a:rPr lang="ru-RU" sz="2800" dirty="0" err="1">
                <a:solidFill>
                  <a:srgbClr val="000000"/>
                </a:solidFill>
                <a:latin typeface="Times New Roman" panose="02020603050405020304" pitchFamily="18" charset="0"/>
                <a:ea typeface="Times New Roman" panose="02020603050405020304" pitchFamily="18" charset="0"/>
              </a:rPr>
              <a:t>sah</a:t>
            </a:r>
            <a:r>
              <a:rPr lang="cs-CZ" sz="2800" dirty="0">
                <a:solidFill>
                  <a:srgbClr val="000000"/>
                </a:solidFill>
                <a:latin typeface="Times New Roman" panose="02020603050405020304" pitchFamily="18" charset="0"/>
                <a:ea typeface="Times New Roman" panose="02020603050405020304" pitchFamily="18" charset="0"/>
              </a:rPr>
              <a:t>.</a:t>
            </a:r>
            <a:endParaRPr lang="ru-RU" sz="2800" dirty="0">
              <a:latin typeface="Times New Roman" panose="02020603050405020304" pitchFamily="18" charset="0"/>
              <a:ea typeface="Times New Roman" panose="02020603050405020304" pitchFamily="18" charset="0"/>
            </a:endParaRPr>
          </a:p>
          <a:p>
            <a:pPr algn="just">
              <a:spcAft>
                <a:spcPts val="0"/>
              </a:spcAft>
              <a:tabLst>
                <a:tab pos="4229100" algn="l"/>
              </a:tabLst>
            </a:pPr>
            <a:r>
              <a:rPr lang="en-US" sz="2800" b="1" dirty="0">
                <a:solidFill>
                  <a:srgbClr val="000000"/>
                </a:solidFill>
                <a:latin typeface="Times New Roman" panose="02020603050405020304" pitchFamily="18" charset="0"/>
                <a:ea typeface="Times New Roman" panose="02020603050405020304" pitchFamily="18" charset="0"/>
              </a:rPr>
              <a:t>2</a:t>
            </a:r>
            <a:r>
              <a:rPr lang="cs-CZ" sz="2800" b="1" dirty="0">
                <a:solidFill>
                  <a:srgbClr val="000000"/>
                </a:solidFill>
                <a:latin typeface="Times New Roman" panose="02020603050405020304" pitchFamily="18" charset="0"/>
                <a:ea typeface="Times New Roman" panose="02020603050405020304" pitchFamily="18" charset="0"/>
              </a:rPr>
              <a:t>. Şekeralyýew T.</a:t>
            </a:r>
            <a:r>
              <a:rPr lang="ru-RU" sz="2800" b="1" dirty="0">
                <a:solidFill>
                  <a:srgbClr val="000000"/>
                </a:solidFill>
                <a:latin typeface="Times New Roman" panose="02020603050405020304" pitchFamily="18" charset="0"/>
                <a:ea typeface="Times New Roman" panose="02020603050405020304" pitchFamily="18" charset="0"/>
              </a:rPr>
              <a:t>, </a:t>
            </a:r>
            <a:r>
              <a:rPr lang="ru-RU" sz="2800" b="1" dirty="0" err="1">
                <a:solidFill>
                  <a:srgbClr val="000000"/>
                </a:solidFill>
                <a:latin typeface="Times New Roman" panose="02020603050405020304" pitchFamily="18" charset="0"/>
                <a:ea typeface="Times New Roman" panose="02020603050405020304" pitchFamily="18" charset="0"/>
              </a:rPr>
              <a:t>Ismailow</a:t>
            </a:r>
            <a:r>
              <a:rPr lang="ru-RU" sz="2800" b="1" dirty="0">
                <a:solidFill>
                  <a:srgbClr val="000000"/>
                </a:solidFill>
                <a:latin typeface="Times New Roman" panose="02020603050405020304" pitchFamily="18" charset="0"/>
                <a:ea typeface="Times New Roman" panose="02020603050405020304" pitchFamily="18" charset="0"/>
              </a:rPr>
              <a:t> B., </a:t>
            </a:r>
            <a:r>
              <a:rPr lang="ru-RU" sz="2800" b="1" dirty="0" err="1">
                <a:solidFill>
                  <a:srgbClr val="000000"/>
                </a:solidFill>
                <a:latin typeface="Times New Roman" panose="02020603050405020304" pitchFamily="18" charset="0"/>
                <a:ea typeface="Times New Roman" panose="02020603050405020304" pitchFamily="18" charset="0"/>
              </a:rPr>
              <a:t>Aýdogdyýew</a:t>
            </a:r>
            <a:r>
              <a:rPr lang="ru-RU" sz="2800" b="1" dirty="0">
                <a:solidFill>
                  <a:srgbClr val="000000"/>
                </a:solidFill>
                <a:latin typeface="Times New Roman" panose="02020603050405020304" pitchFamily="18" charset="0"/>
                <a:ea typeface="Times New Roman" panose="02020603050405020304" pitchFamily="18" charset="0"/>
              </a:rPr>
              <a:t> N</a:t>
            </a:r>
            <a:r>
              <a:rPr lang="cs-CZ" sz="2800" b="1" dirty="0">
                <a:solidFill>
                  <a:srgbClr val="000000"/>
                </a:solidFill>
                <a:latin typeface="Times New Roman" panose="02020603050405020304" pitchFamily="18" charset="0"/>
                <a:ea typeface="Times New Roman" panose="02020603050405020304" pitchFamily="18" charset="0"/>
              </a:rPr>
              <a:t>.</a:t>
            </a:r>
            <a:r>
              <a:rPr lang="cs-CZ" sz="2800" dirty="0">
                <a:solidFill>
                  <a:srgbClr val="000000"/>
                </a:solidFill>
                <a:latin typeface="Times New Roman" panose="02020603050405020304" pitchFamily="18" charset="0"/>
                <a:ea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rPr>
              <a:t>Üstleriň</a:t>
            </a:r>
            <a:r>
              <a:rPr lang="ru-RU" sz="2800" dirty="0">
                <a:solidFill>
                  <a:srgbClr val="000000"/>
                </a:solidFill>
                <a:latin typeface="Times New Roman" panose="02020603050405020304" pitchFamily="18" charset="0"/>
                <a:ea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rPr>
              <a:t>kesişmekleri</a:t>
            </a:r>
            <a:r>
              <a:rPr lang="ru-RU" sz="2800" dirty="0">
                <a:solidFill>
                  <a:srgbClr val="000000"/>
                </a:solidFill>
                <a:latin typeface="Times New Roman" panose="02020603050405020304" pitchFamily="18" charset="0"/>
                <a:ea typeface="Times New Roman" panose="02020603050405020304" pitchFamily="18" charset="0"/>
              </a:rPr>
              <a:t> </a:t>
            </a:r>
            <a:r>
              <a:rPr lang="cs-CZ" sz="2800" dirty="0">
                <a:solidFill>
                  <a:srgbClr val="000000"/>
                </a:solidFill>
                <a:latin typeface="Times New Roman" panose="02020603050405020304" pitchFamily="18" charset="0"/>
                <a:ea typeface="Times New Roman" panose="02020603050405020304" pitchFamily="18" charset="0"/>
              </a:rPr>
              <a:t>okuw gollanmasy.</a:t>
            </a:r>
            <a:r>
              <a:rPr lang="en-US" sz="2800" dirty="0">
                <a:solidFill>
                  <a:srgbClr val="000000"/>
                </a:solidFill>
                <a:latin typeface="Times New Roman" panose="02020603050405020304" pitchFamily="18" charset="0"/>
                <a:ea typeface="Times New Roman" panose="02020603050405020304" pitchFamily="18" charset="0"/>
                <a:sym typeface="Symbol" panose="05050102010706020507" pitchFamily="18" charset="2"/>
              </a:rPr>
              <a:t></a:t>
            </a:r>
            <a:r>
              <a:rPr lang="en-US" sz="2800" dirty="0" err="1">
                <a:solidFill>
                  <a:srgbClr val="000000"/>
                </a:solidFill>
                <a:latin typeface="Times New Roman" panose="02020603050405020304" pitchFamily="18" charset="0"/>
                <a:ea typeface="Times New Roman" panose="02020603050405020304" pitchFamily="18" charset="0"/>
              </a:rPr>
              <a:t>Aşgabat</a:t>
            </a:r>
            <a:r>
              <a:rPr lang="en-US" sz="2800" dirty="0">
                <a:solidFill>
                  <a:srgbClr val="000000"/>
                </a:solidFill>
                <a:latin typeface="Times New Roman" panose="02020603050405020304" pitchFamily="18" charset="0"/>
                <a:ea typeface="Times New Roman" panose="02020603050405020304" pitchFamily="18" charset="0"/>
              </a:rPr>
              <a:t>, 2018, 130 </a:t>
            </a:r>
            <a:r>
              <a:rPr lang="en-US" sz="2800" dirty="0" err="1">
                <a:solidFill>
                  <a:srgbClr val="000000"/>
                </a:solidFill>
                <a:latin typeface="Times New Roman" panose="02020603050405020304" pitchFamily="18" charset="0"/>
                <a:ea typeface="Times New Roman" panose="02020603050405020304" pitchFamily="18" charset="0"/>
              </a:rPr>
              <a:t>sah</a:t>
            </a:r>
            <a:r>
              <a:rPr lang="en-US" sz="2800" dirty="0">
                <a:solidFill>
                  <a:srgbClr val="000000"/>
                </a:solidFill>
                <a:latin typeface="Times New Roman" panose="02020603050405020304" pitchFamily="18" charset="0"/>
                <a:ea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p>
            <a:pPr algn="just">
              <a:spcAft>
                <a:spcPts val="0"/>
              </a:spcAft>
              <a:tabLst>
                <a:tab pos="4229100" algn="l"/>
              </a:tabLst>
            </a:pPr>
            <a:r>
              <a:rPr lang="en-US" sz="2800" b="1" dirty="0">
                <a:solidFill>
                  <a:srgbClr val="000000"/>
                </a:solidFill>
                <a:latin typeface="Times New Roman" panose="02020603050405020304" pitchFamily="18" charset="0"/>
                <a:ea typeface="Times New Roman" panose="02020603050405020304" pitchFamily="18" charset="0"/>
              </a:rPr>
              <a:t>3</a:t>
            </a:r>
            <a:r>
              <a:rPr lang="cs-CZ" sz="2800" b="1" dirty="0">
                <a:solidFill>
                  <a:srgbClr val="000000"/>
                </a:solidFill>
                <a:latin typeface="Times New Roman" panose="02020603050405020304" pitchFamily="18" charset="0"/>
                <a:ea typeface="Times New Roman" panose="02020603050405020304" pitchFamily="18" charset="0"/>
              </a:rPr>
              <a:t>. Şekeralyýew T.</a:t>
            </a:r>
            <a:r>
              <a:rPr lang="ru-RU" sz="2800" b="1" dirty="0">
                <a:solidFill>
                  <a:srgbClr val="000000"/>
                </a:solidFill>
                <a:latin typeface="Times New Roman" panose="02020603050405020304" pitchFamily="18" charset="0"/>
                <a:ea typeface="Times New Roman" panose="02020603050405020304" pitchFamily="18" charset="0"/>
              </a:rPr>
              <a:t>, </a:t>
            </a:r>
            <a:r>
              <a:rPr lang="ru-RU" sz="2800" b="1" dirty="0" err="1">
                <a:solidFill>
                  <a:srgbClr val="000000"/>
                </a:solidFill>
                <a:latin typeface="Times New Roman" panose="02020603050405020304" pitchFamily="18" charset="0"/>
                <a:ea typeface="Times New Roman" panose="02020603050405020304" pitchFamily="18" charset="0"/>
              </a:rPr>
              <a:t>Ismailow</a:t>
            </a:r>
            <a:r>
              <a:rPr lang="ru-RU" sz="2800" b="1" dirty="0">
                <a:solidFill>
                  <a:srgbClr val="000000"/>
                </a:solidFill>
                <a:latin typeface="Times New Roman" panose="02020603050405020304" pitchFamily="18" charset="0"/>
                <a:ea typeface="Times New Roman" panose="02020603050405020304" pitchFamily="18" charset="0"/>
              </a:rPr>
              <a:t> B., </a:t>
            </a:r>
            <a:r>
              <a:rPr lang="ru-RU" sz="2800" b="1" dirty="0" err="1">
                <a:solidFill>
                  <a:srgbClr val="000000"/>
                </a:solidFill>
                <a:latin typeface="Times New Roman" panose="02020603050405020304" pitchFamily="18" charset="0"/>
                <a:ea typeface="Times New Roman" panose="02020603050405020304" pitchFamily="18" charset="0"/>
              </a:rPr>
              <a:t>Aýdogdyýew</a:t>
            </a:r>
            <a:r>
              <a:rPr lang="ru-RU" sz="2800" b="1" dirty="0">
                <a:solidFill>
                  <a:srgbClr val="000000"/>
                </a:solidFill>
                <a:latin typeface="Times New Roman" panose="02020603050405020304" pitchFamily="18" charset="0"/>
                <a:ea typeface="Times New Roman" panose="02020603050405020304" pitchFamily="18" charset="0"/>
              </a:rPr>
              <a:t> N</a:t>
            </a:r>
            <a:r>
              <a:rPr lang="cs-CZ" sz="2800" b="1" dirty="0">
                <a:solidFill>
                  <a:srgbClr val="000000"/>
                </a:solidFill>
                <a:latin typeface="Times New Roman" panose="02020603050405020304" pitchFamily="18" charset="0"/>
                <a:ea typeface="Times New Roman" panose="02020603050405020304" pitchFamily="18" charset="0"/>
              </a:rPr>
              <a:t>.</a:t>
            </a:r>
            <a:r>
              <a:rPr lang="cs-CZ" sz="2800" dirty="0">
                <a:solidFill>
                  <a:srgbClr val="000000"/>
                </a:solidFill>
                <a:latin typeface="Times New Roman" panose="02020603050405020304" pitchFamily="18" charset="0"/>
                <a:ea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rPr>
              <a:t>Çyzuw</a:t>
            </a:r>
            <a:r>
              <a:rPr lang="ru-RU" sz="2800" dirty="0">
                <a:solidFill>
                  <a:srgbClr val="000000"/>
                </a:solidFill>
                <a:latin typeface="Times New Roman" panose="02020603050405020304" pitchFamily="18" charset="0"/>
                <a:ea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rPr>
              <a:t>geometriýasy</a:t>
            </a:r>
            <a:r>
              <a:rPr lang="ru-RU" sz="2800" dirty="0">
                <a:solidFill>
                  <a:srgbClr val="000000"/>
                </a:solidFill>
                <a:latin typeface="Times New Roman" panose="02020603050405020304" pitchFamily="18" charset="0"/>
                <a:ea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rPr>
              <a:t>dersinden</a:t>
            </a:r>
            <a:r>
              <a:rPr lang="ru-RU" sz="2800" dirty="0">
                <a:solidFill>
                  <a:srgbClr val="000000"/>
                </a:solidFill>
                <a:latin typeface="Times New Roman" panose="02020603050405020304" pitchFamily="18" charset="0"/>
                <a:ea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rPr>
              <a:t>tejribe</a:t>
            </a:r>
            <a:r>
              <a:rPr lang="ru-RU" sz="2800" dirty="0">
                <a:solidFill>
                  <a:srgbClr val="000000"/>
                </a:solidFill>
                <a:latin typeface="Times New Roman" panose="02020603050405020304" pitchFamily="18" charset="0"/>
                <a:ea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rPr>
              <a:t>sapaklaryny</a:t>
            </a:r>
            <a:r>
              <a:rPr lang="ru-RU" sz="2800" dirty="0">
                <a:solidFill>
                  <a:srgbClr val="000000"/>
                </a:solidFill>
                <a:latin typeface="Times New Roman" panose="02020603050405020304" pitchFamily="18" charset="0"/>
                <a:ea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rPr>
              <a:t>geçirmek</a:t>
            </a:r>
            <a:r>
              <a:rPr lang="ru-RU" sz="2800" dirty="0">
                <a:solidFill>
                  <a:srgbClr val="000000"/>
                </a:solidFill>
                <a:latin typeface="Times New Roman" panose="02020603050405020304" pitchFamily="18" charset="0"/>
                <a:ea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rPr>
              <a:t>üçin</a:t>
            </a:r>
            <a:r>
              <a:rPr lang="ru-RU" sz="2800" dirty="0">
                <a:solidFill>
                  <a:srgbClr val="000000"/>
                </a:solidFill>
                <a:latin typeface="Times New Roman" panose="02020603050405020304" pitchFamily="18" charset="0"/>
                <a:ea typeface="Times New Roman" panose="02020603050405020304" pitchFamily="18" charset="0"/>
              </a:rPr>
              <a:t> </a:t>
            </a:r>
            <a:r>
              <a:rPr lang="cs-CZ" sz="2800" dirty="0">
                <a:solidFill>
                  <a:srgbClr val="000000"/>
                </a:solidFill>
                <a:latin typeface="Times New Roman" panose="02020603050405020304" pitchFamily="18" charset="0"/>
                <a:ea typeface="Times New Roman" panose="02020603050405020304" pitchFamily="18" charset="0"/>
              </a:rPr>
              <a:t>okuw gollanmasy. </a:t>
            </a:r>
            <a:r>
              <a:rPr lang="en-US" sz="2800" dirty="0">
                <a:solidFill>
                  <a:srgbClr val="000000"/>
                </a:solidFill>
                <a:latin typeface="Times New Roman" panose="02020603050405020304" pitchFamily="18" charset="0"/>
                <a:ea typeface="Times New Roman" panose="02020603050405020304" pitchFamily="18" charset="0"/>
                <a:sym typeface="Symbol" panose="05050102010706020507" pitchFamily="18" charset="2"/>
              </a:rPr>
              <a:t></a:t>
            </a:r>
            <a:r>
              <a:rPr lang="en-US" sz="2800" dirty="0">
                <a:solidFill>
                  <a:srgbClr val="000000"/>
                </a:solidFill>
                <a:latin typeface="Times New Roman" panose="02020603050405020304" pitchFamily="18" charset="0"/>
                <a:ea typeface="Times New Roman" panose="02020603050405020304" pitchFamily="18" charset="0"/>
              </a:rPr>
              <a:t>A</a:t>
            </a:r>
            <a:r>
              <a:rPr lang="ru-RU" sz="2800" dirty="0">
                <a:solidFill>
                  <a:srgbClr val="000000"/>
                </a:solidFill>
                <a:latin typeface="Times New Roman" panose="02020603050405020304" pitchFamily="18" charset="0"/>
                <a:ea typeface="Times New Roman" panose="02020603050405020304" pitchFamily="18" charset="0"/>
              </a:rPr>
              <a:t>ş</a:t>
            </a:r>
            <a:r>
              <a:rPr lang="en-US" sz="2800" dirty="0" err="1">
                <a:solidFill>
                  <a:srgbClr val="000000"/>
                </a:solidFill>
                <a:latin typeface="Times New Roman" panose="02020603050405020304" pitchFamily="18" charset="0"/>
                <a:ea typeface="Times New Roman" panose="02020603050405020304" pitchFamily="18" charset="0"/>
              </a:rPr>
              <a:t>gabat</a:t>
            </a:r>
            <a:r>
              <a:rPr lang="ru-RU" sz="2800" dirty="0">
                <a:solidFill>
                  <a:srgbClr val="000000"/>
                </a:solidFill>
                <a:latin typeface="Times New Roman" panose="02020603050405020304" pitchFamily="18" charset="0"/>
                <a:ea typeface="Times New Roman" panose="02020603050405020304" pitchFamily="18" charset="0"/>
              </a:rPr>
              <a:t>, 2018, 115 </a:t>
            </a:r>
            <a:r>
              <a:rPr lang="en-US" sz="2800" dirty="0" err="1">
                <a:solidFill>
                  <a:srgbClr val="000000"/>
                </a:solidFill>
                <a:latin typeface="Times New Roman" panose="02020603050405020304" pitchFamily="18" charset="0"/>
                <a:ea typeface="Times New Roman" panose="02020603050405020304" pitchFamily="18" charset="0"/>
              </a:rPr>
              <a:t>sah</a:t>
            </a:r>
            <a:r>
              <a:rPr lang="ru-RU" sz="2800" dirty="0">
                <a:solidFill>
                  <a:srgbClr val="000000"/>
                </a:solidFill>
                <a:latin typeface="Times New Roman" panose="02020603050405020304" pitchFamily="18" charset="0"/>
                <a:ea typeface="Times New Roman" panose="02020603050405020304" pitchFamily="18" charset="0"/>
              </a:rPr>
              <a:t>.</a:t>
            </a:r>
            <a:endParaRPr lang="ru-RU" sz="2800" dirty="0">
              <a:latin typeface="Times New Roman" panose="02020603050405020304" pitchFamily="18" charset="0"/>
              <a:ea typeface="Times New Roman" panose="02020603050405020304" pitchFamily="18" charset="0"/>
            </a:endParaRPr>
          </a:p>
          <a:p>
            <a:pPr algn="just">
              <a:spcAft>
                <a:spcPts val="0"/>
              </a:spcAft>
              <a:tabLst>
                <a:tab pos="4229100" algn="l"/>
              </a:tabLst>
            </a:pPr>
            <a:r>
              <a:rPr lang="en-US" sz="2800" b="1" dirty="0">
                <a:solidFill>
                  <a:srgbClr val="000000"/>
                </a:solidFill>
                <a:latin typeface="Times New Roman" panose="02020603050405020304" pitchFamily="18" charset="0"/>
                <a:ea typeface="Times New Roman" panose="02020603050405020304" pitchFamily="18" charset="0"/>
              </a:rPr>
              <a:t>4</a:t>
            </a:r>
            <a:r>
              <a:rPr lang="sq-AL" sz="2800" b="1" dirty="0">
                <a:solidFill>
                  <a:srgbClr val="000000"/>
                </a:solidFill>
                <a:latin typeface="Times New Roman" panose="02020603050405020304" pitchFamily="18" charset="0"/>
                <a:ea typeface="Times New Roman" panose="02020603050405020304" pitchFamily="18" charset="0"/>
              </a:rPr>
              <a:t>. </a:t>
            </a:r>
            <a:r>
              <a:rPr lang="cs-CZ" sz="2800" b="1" dirty="0">
                <a:solidFill>
                  <a:srgbClr val="000000"/>
                </a:solidFill>
                <a:latin typeface="Times New Roman" panose="02020603050405020304" pitchFamily="18" charset="0"/>
                <a:ea typeface="Times New Roman" panose="02020603050405020304" pitchFamily="18" charset="0"/>
              </a:rPr>
              <a:t>Бубенков В.А.</a:t>
            </a:r>
            <a:r>
              <a:rPr lang="cs-CZ" sz="2800" dirty="0">
                <a:solidFill>
                  <a:srgbClr val="000000"/>
                </a:solidFill>
                <a:latin typeface="Times New Roman" panose="02020603050405020304" pitchFamily="18" charset="0"/>
                <a:ea typeface="Times New Roman" panose="02020603050405020304" pitchFamily="18" charset="0"/>
              </a:rPr>
              <a:t> Начертательная геометрия. М. Высшая школа, 1985, </a:t>
            </a:r>
            <a:r>
              <a:rPr lang="ru-RU" sz="2800" dirty="0">
                <a:solidFill>
                  <a:srgbClr val="000000"/>
                </a:solidFill>
                <a:latin typeface="Times New Roman" panose="02020603050405020304" pitchFamily="18" charset="0"/>
                <a:ea typeface="Times New Roman" panose="02020603050405020304" pitchFamily="18" charset="0"/>
              </a:rPr>
              <a:t>  </a:t>
            </a:r>
            <a:r>
              <a:rPr lang="cs-CZ" sz="2800" dirty="0">
                <a:solidFill>
                  <a:srgbClr val="000000"/>
                </a:solidFill>
                <a:latin typeface="Times New Roman" panose="02020603050405020304" pitchFamily="18" charset="0"/>
                <a:ea typeface="Times New Roman" panose="02020603050405020304" pitchFamily="18" charset="0"/>
              </a:rPr>
              <a:t>340 стр</a:t>
            </a:r>
            <a:r>
              <a:rPr lang="sq-AL" sz="2800" dirty="0">
                <a:solidFill>
                  <a:srgbClr val="000000"/>
                </a:solidFill>
                <a:latin typeface="Times New Roman" panose="02020603050405020304" pitchFamily="18" charset="0"/>
                <a:ea typeface="Times New Roman" panose="02020603050405020304" pitchFamily="18" charset="0"/>
              </a:rPr>
              <a:t>.</a:t>
            </a:r>
            <a:endParaRPr lang="ru-RU" sz="2800" dirty="0">
              <a:latin typeface="Times New Roman" panose="02020603050405020304" pitchFamily="18" charset="0"/>
              <a:ea typeface="Times New Roman" panose="02020603050405020304" pitchFamily="18" charset="0"/>
            </a:endParaRPr>
          </a:p>
          <a:p>
            <a:pPr algn="just">
              <a:spcAft>
                <a:spcPts val="0"/>
              </a:spcAft>
            </a:pPr>
            <a:r>
              <a:rPr lang="en-US" sz="2800" b="1" dirty="0">
                <a:latin typeface="Times New Roman" panose="02020603050405020304" pitchFamily="18" charset="0"/>
                <a:ea typeface="Times New Roman" panose="02020603050405020304" pitchFamily="18" charset="0"/>
              </a:rPr>
              <a:t>5</a:t>
            </a:r>
            <a:r>
              <a:rPr lang="sq-AL" sz="2800" b="1" dirty="0">
                <a:latin typeface="Times New Roman" panose="02020603050405020304" pitchFamily="18" charset="0"/>
                <a:ea typeface="Times New Roman" panose="02020603050405020304" pitchFamily="18" charset="0"/>
              </a:rPr>
              <a:t>. </a:t>
            </a:r>
            <a:r>
              <a:rPr lang="cs-CZ" sz="2800" b="1" dirty="0">
                <a:latin typeface="Times New Roman" panose="02020603050405020304" pitchFamily="18" charset="0"/>
                <a:ea typeface="Times New Roman" panose="02020603050405020304" pitchFamily="18" charset="0"/>
              </a:rPr>
              <a:t>Коро</a:t>
            </a:r>
            <a:r>
              <a:rPr lang="ru-RU" sz="2800" b="1" dirty="0" err="1">
                <a:latin typeface="Times New Roman" panose="02020603050405020304" pitchFamily="18" charset="0"/>
                <a:ea typeface="Times New Roman" panose="02020603050405020304" pitchFamily="18" charset="0"/>
              </a:rPr>
              <a:t>лё</a:t>
            </a:r>
            <a:r>
              <a:rPr lang="cs-CZ" sz="2800" b="1" dirty="0">
                <a:latin typeface="Times New Roman" panose="02020603050405020304" pitchFamily="18" charset="0"/>
                <a:ea typeface="Times New Roman" panose="02020603050405020304" pitchFamily="18" charset="0"/>
              </a:rPr>
              <a:t>в Ю.И.</a:t>
            </a:r>
            <a:r>
              <a:rPr lang="cs-CZ" sz="2800" dirty="0">
                <a:latin typeface="Times New Roman" panose="02020603050405020304" pitchFamily="18" charset="0"/>
                <a:ea typeface="Times New Roman" panose="02020603050405020304" pitchFamily="18" charset="0"/>
              </a:rPr>
              <a:t> Начертательная геометрия.</a:t>
            </a:r>
            <a:r>
              <a:rPr lang="cs-CZ" sz="2800" dirty="0">
                <a:latin typeface="Times New Roman" panose="02020603050405020304" pitchFamily="18" charset="0"/>
                <a:ea typeface="Times New Roman" panose="02020603050405020304" pitchFamily="18" charset="0"/>
                <a:sym typeface="Symbol" panose="05050102010706020507" pitchFamily="18" charset="2"/>
              </a:rPr>
              <a:t></a:t>
            </a:r>
            <a:r>
              <a:rPr lang="cs-CZ" sz="2800" dirty="0">
                <a:latin typeface="Times New Roman" panose="02020603050405020304" pitchFamily="18" charset="0"/>
                <a:ea typeface="Times New Roman" panose="02020603050405020304" pitchFamily="18" charset="0"/>
              </a:rPr>
              <a:t> М.</a:t>
            </a:r>
            <a:r>
              <a:rPr lang="ru-RU" sz="2800" dirty="0">
                <a:latin typeface="Times New Roman" panose="02020603050405020304" pitchFamily="18" charset="0"/>
                <a:ea typeface="Times New Roman" panose="02020603050405020304" pitchFamily="18" charset="0"/>
              </a:rPr>
              <a:t> 2010, 256 </a:t>
            </a:r>
            <a:r>
              <a:rPr lang="cs-CZ" sz="2800" dirty="0">
                <a:latin typeface="Times New Roman" panose="02020603050405020304" pitchFamily="18" charset="0"/>
                <a:ea typeface="Times New Roman" panose="02020603050405020304" pitchFamily="18" charset="0"/>
              </a:rPr>
              <a:t>стр</a:t>
            </a:r>
            <a:r>
              <a:rPr lang="sq-AL" sz="2800" dirty="0">
                <a:latin typeface="Times New Roman" panose="02020603050405020304" pitchFamily="18" charset="0"/>
                <a:ea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p>
            <a:pPr algn="just">
              <a:spcAft>
                <a:spcPts val="0"/>
              </a:spcAft>
            </a:pPr>
            <a:r>
              <a:rPr lang="en-US" sz="2800" b="1" dirty="0">
                <a:latin typeface="Times New Roman" panose="02020603050405020304" pitchFamily="18" charset="0"/>
                <a:ea typeface="Times New Roman" panose="02020603050405020304" pitchFamily="18" charset="0"/>
              </a:rPr>
              <a:t>6</a:t>
            </a:r>
            <a:r>
              <a:rPr lang="ru-RU" sz="2800" b="1" dirty="0">
                <a:latin typeface="Times New Roman" panose="02020603050405020304" pitchFamily="18" charset="0"/>
                <a:ea typeface="Times New Roman" panose="02020603050405020304" pitchFamily="18" charset="0"/>
              </a:rPr>
              <a:t>. </a:t>
            </a:r>
            <a:r>
              <a:rPr lang="cs-CZ" sz="2800" b="1" dirty="0">
                <a:latin typeface="Times New Roman" panose="02020603050405020304" pitchFamily="18" charset="0"/>
                <a:ea typeface="Times New Roman" panose="02020603050405020304" pitchFamily="18" charset="0"/>
              </a:rPr>
              <a:t>А</a:t>
            </a:r>
            <a:r>
              <a:rPr lang="ru-RU" sz="2800" b="1" dirty="0" err="1">
                <a:latin typeface="Times New Roman" panose="02020603050405020304" pitchFamily="18" charset="0"/>
                <a:ea typeface="Times New Roman" panose="02020603050405020304" pitchFamily="18" charset="0"/>
              </a:rPr>
              <a:t>рустамов</a:t>
            </a:r>
            <a:r>
              <a:rPr lang="ru-RU" sz="2800" b="1" dirty="0">
                <a:latin typeface="Times New Roman" panose="02020603050405020304" pitchFamily="18" charset="0"/>
                <a:ea typeface="Times New Roman" panose="02020603050405020304" pitchFamily="18" charset="0"/>
              </a:rPr>
              <a:t> Х.А.</a:t>
            </a:r>
            <a:r>
              <a:rPr lang="ru-RU" sz="2800" dirty="0">
                <a:latin typeface="Times New Roman" panose="02020603050405020304" pitchFamily="18" charset="0"/>
                <a:ea typeface="Times New Roman" panose="02020603050405020304" pitchFamily="18" charset="0"/>
              </a:rPr>
              <a:t> Сборник задач по начертательной геометрии.- М. Машиностроении, 1965, 375</a:t>
            </a:r>
            <a:r>
              <a:rPr lang="cs-CZ" sz="2800" dirty="0">
                <a:latin typeface="Times New Roman" panose="02020603050405020304" pitchFamily="18" charset="0"/>
                <a:ea typeface="Times New Roman" panose="02020603050405020304" pitchFamily="18" charset="0"/>
              </a:rPr>
              <a:t> стр</a:t>
            </a:r>
            <a:r>
              <a:rPr lang="sq-AL" sz="2800" dirty="0">
                <a:latin typeface="Times New Roman" panose="02020603050405020304" pitchFamily="18" charset="0"/>
                <a:ea typeface="Times New Roman" panose="02020603050405020304" pitchFamily="18" charset="0"/>
              </a:rPr>
              <a:t>.</a:t>
            </a:r>
            <a:endParaRPr lang="ru-RU"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0965572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Прямоугольник 3"/>
          <p:cNvSpPr/>
          <p:nvPr/>
        </p:nvSpPr>
        <p:spPr>
          <a:xfrm>
            <a:off x="449179" y="3137690"/>
            <a:ext cx="11534274" cy="1103440"/>
          </a:xfrm>
          <a:prstGeom prst="rect">
            <a:avLst/>
          </a:prstGeom>
          <a:noFill/>
        </p:spPr>
        <p:txBody>
          <a:bodyPr wrap="square" lIns="91440" tIns="45720" rIns="91440" bIns="45720">
            <a:prstTxWarp prst="textArchUp">
              <a:avLst>
                <a:gd name="adj" fmla="val 10753427"/>
              </a:avLst>
            </a:prstTxWarp>
            <a:spAutoFit/>
          </a:bodyPr>
          <a:lstStyle/>
          <a:p>
            <a:pPr algn="ctr"/>
            <a:r>
              <a:rPr lang="ru-RU" sz="6000"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Diňläniňiz</a:t>
            </a:r>
            <a:r>
              <a:rPr lang="ru-RU" sz="60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ru-RU" sz="6000"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üçin</a:t>
            </a:r>
            <a:r>
              <a:rPr lang="ru-RU" sz="60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ru-RU" sz="6000"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sag</a:t>
            </a:r>
            <a:r>
              <a:rPr lang="ru-RU" sz="60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ru-RU" sz="6000"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boluň</a:t>
            </a:r>
            <a:r>
              <a:rPr lang="ru-RU" sz="60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98071003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0" y="0"/>
            <a:ext cx="12192000" cy="6858000"/>
          </a:xfrm>
          <a:prstGeom prst="rect">
            <a:avLst/>
          </a:prstGeom>
        </p:spPr>
        <p:txBody>
          <a:bodyPr>
            <a:noAutofit/>
          </a:bodyPr>
          <a:lstStyle>
            <a:lvl1pPr algn="l" defTabSz="914377" rtl="0" eaLnBrk="1" latinLnBrk="0" hangingPunct="1">
              <a:lnSpc>
                <a:spcPct val="90000"/>
              </a:lnSpc>
              <a:spcBef>
                <a:spcPct val="0"/>
              </a:spcBef>
              <a:buNone/>
              <a:defRPr sz="4400" kern="1200">
                <a:solidFill>
                  <a:schemeClr val="tx1"/>
                </a:solidFill>
                <a:latin typeface="+mj-lt"/>
                <a:ea typeface="+mj-ea"/>
                <a:cs typeface="+mj-cs"/>
              </a:defRPr>
            </a:lvl1pPr>
          </a:lstStyle>
          <a:p>
            <a:pPr marL="742950" indent="-742950" algn="ctr">
              <a:lnSpc>
                <a:spcPct val="100000"/>
              </a:lnSpc>
              <a:buAutoNum type="arabicPeriod"/>
            </a:pPr>
            <a:r>
              <a:rPr lang="en-US" sz="3600" b="1" dirty="0" err="1">
                <a:latin typeface="Times New Roman" panose="02020603050405020304" pitchFamily="18" charset="0"/>
                <a:ea typeface="Calibri" panose="020F0502020204030204" pitchFamily="34" charset="0"/>
              </a:rPr>
              <a:t>Göni</a:t>
            </a:r>
            <a:r>
              <a:rPr lang="en-US" sz="3600" b="1" dirty="0">
                <a:latin typeface="Times New Roman" panose="02020603050405020304" pitchFamily="18" charset="0"/>
                <a:ea typeface="Calibri" panose="020F0502020204030204" pitchFamily="34" charset="0"/>
              </a:rPr>
              <a:t> </a:t>
            </a:r>
            <a:r>
              <a:rPr lang="en-US" sz="3600" b="1" dirty="0" err="1">
                <a:latin typeface="Times New Roman" panose="02020603050405020304" pitchFamily="18" charset="0"/>
                <a:ea typeface="Calibri" panose="020F0502020204030204" pitchFamily="34" charset="0"/>
              </a:rPr>
              <a:t>çyzygy</a:t>
            </a:r>
            <a:r>
              <a:rPr lang="en-US" sz="3600" b="1" dirty="0">
                <a:latin typeface="Times New Roman" panose="02020603050405020304" pitchFamily="18" charset="0"/>
                <a:ea typeface="Calibri" panose="020F0502020204030204" pitchFamily="34" charset="0"/>
              </a:rPr>
              <a:t> </a:t>
            </a:r>
            <a:r>
              <a:rPr lang="en-US" sz="3600" b="1" dirty="0" err="1">
                <a:latin typeface="Times New Roman" panose="02020603050405020304" pitchFamily="18" charset="0"/>
                <a:ea typeface="Calibri" panose="020F0502020204030204" pitchFamily="34" charset="0"/>
              </a:rPr>
              <a:t>deň</a:t>
            </a:r>
            <a:r>
              <a:rPr lang="en-US" sz="3600" b="1" dirty="0">
                <a:latin typeface="Times New Roman" panose="02020603050405020304" pitchFamily="18" charset="0"/>
                <a:ea typeface="Calibri" panose="020F0502020204030204" pitchFamily="34" charset="0"/>
              </a:rPr>
              <a:t> </a:t>
            </a:r>
            <a:r>
              <a:rPr lang="en-US" sz="3600" b="1" dirty="0" err="1">
                <a:latin typeface="Times New Roman" panose="02020603050405020304" pitchFamily="18" charset="0"/>
                <a:ea typeface="Calibri" panose="020F0502020204030204" pitchFamily="34" charset="0"/>
              </a:rPr>
              <a:t>böleklere</a:t>
            </a:r>
            <a:r>
              <a:rPr lang="en-US" sz="3600" b="1" dirty="0">
                <a:latin typeface="Times New Roman" panose="02020603050405020304" pitchFamily="18" charset="0"/>
                <a:ea typeface="Calibri" panose="020F0502020204030204" pitchFamily="34" charset="0"/>
              </a:rPr>
              <a:t> </a:t>
            </a:r>
            <a:r>
              <a:rPr lang="en-US" sz="3600" b="1" dirty="0" err="1">
                <a:latin typeface="Times New Roman" panose="02020603050405020304" pitchFamily="18" charset="0"/>
                <a:ea typeface="Calibri" panose="020F0502020204030204" pitchFamily="34" charset="0"/>
              </a:rPr>
              <a:t>bölmek</a:t>
            </a:r>
            <a:r>
              <a:rPr lang="en-US" sz="3600" b="1" dirty="0">
                <a:latin typeface="Times New Roman" panose="02020603050405020304" pitchFamily="18" charset="0"/>
                <a:ea typeface="Calibri" panose="020F0502020204030204" pitchFamily="34" charset="0"/>
              </a:rPr>
              <a:t> we </a:t>
            </a:r>
          </a:p>
          <a:p>
            <a:pPr algn="ctr">
              <a:lnSpc>
                <a:spcPct val="100000"/>
              </a:lnSpc>
            </a:pPr>
            <a:r>
              <a:rPr lang="en-US" sz="3600" b="1" dirty="0" err="1">
                <a:latin typeface="Times New Roman" panose="02020603050405020304" pitchFamily="18" charset="0"/>
                <a:ea typeface="Calibri" panose="020F0502020204030204" pitchFamily="34" charset="0"/>
              </a:rPr>
              <a:t>göni</a:t>
            </a:r>
            <a:r>
              <a:rPr lang="en-US" sz="3600" b="1" dirty="0">
                <a:latin typeface="Times New Roman" panose="02020603050405020304" pitchFamily="18" charset="0"/>
                <a:ea typeface="Calibri" panose="020F0502020204030204" pitchFamily="34" charset="0"/>
              </a:rPr>
              <a:t> </a:t>
            </a:r>
            <a:r>
              <a:rPr lang="en-US" sz="3600" b="1" dirty="0" err="1">
                <a:latin typeface="Times New Roman" panose="02020603050405020304" pitchFamily="18" charset="0"/>
                <a:ea typeface="Calibri" panose="020F0502020204030204" pitchFamily="34" charset="0"/>
              </a:rPr>
              <a:t>çyzyga</a:t>
            </a:r>
            <a:r>
              <a:rPr lang="en-US" sz="3600" b="1" dirty="0">
                <a:latin typeface="Times New Roman" panose="02020603050405020304" pitchFamily="18" charset="0"/>
                <a:ea typeface="Calibri" panose="020F0502020204030204" pitchFamily="34" charset="0"/>
              </a:rPr>
              <a:t> </a:t>
            </a:r>
            <a:r>
              <a:rPr lang="en-US" sz="3600" b="1" dirty="0" err="1">
                <a:latin typeface="Times New Roman" panose="02020603050405020304" pitchFamily="18" charset="0"/>
                <a:ea typeface="Calibri" panose="020F0502020204030204" pitchFamily="34" charset="0"/>
              </a:rPr>
              <a:t>degişli</a:t>
            </a:r>
            <a:r>
              <a:rPr lang="en-US" sz="3600" b="1" dirty="0">
                <a:latin typeface="Times New Roman" panose="02020603050405020304" pitchFamily="18" charset="0"/>
                <a:ea typeface="Calibri" panose="020F0502020204030204" pitchFamily="34" charset="0"/>
              </a:rPr>
              <a:t> </a:t>
            </a:r>
            <a:r>
              <a:rPr lang="en-US" sz="3600" b="1" dirty="0" err="1">
                <a:latin typeface="Times New Roman" panose="02020603050405020304" pitchFamily="18" charset="0"/>
                <a:ea typeface="Calibri" panose="020F0502020204030204" pitchFamily="34" charset="0"/>
              </a:rPr>
              <a:t>nokat</a:t>
            </a:r>
            <a:r>
              <a:rPr lang="en-US" sz="3600" b="1" dirty="0">
                <a:latin typeface="Times New Roman" panose="02020603050405020304" pitchFamily="18" charset="0"/>
                <a:ea typeface="Calibri" panose="020F0502020204030204" pitchFamily="34" charset="0"/>
              </a:rPr>
              <a:t>. </a:t>
            </a:r>
            <a:endParaRPr lang="en-US" sz="3600" b="1" dirty="0">
              <a:latin typeface="Times New Roman" panose="02020603050405020304" pitchFamily="18" charset="0"/>
              <a:cs typeface="Times New Roman" panose="02020603050405020304" pitchFamily="18" charset="0"/>
            </a:endParaRPr>
          </a:p>
          <a:p>
            <a:pPr algn="just">
              <a:lnSpc>
                <a:spcPct val="100000"/>
              </a:lnSpc>
            </a:pPr>
            <a:r>
              <a:rPr lang="cs-CZ" sz="3600" dirty="0">
                <a:latin typeface="Times New Roman" panose="02020603050405020304" pitchFamily="18" charset="0"/>
                <a:cs typeface="Times New Roman" panose="02020603050405020304" pitchFamily="18" charset="0"/>
              </a:rPr>
              <a:t>Göni çyzygy deň böleklere bölmek. AB kesimi deň 5 bölege bölmek üçin, onuň haýsy hem bolsa bir proýeksiýasyndan, mysal üçin, gorizontal proýeksiýada Aꞌ nokatdan islendik burç emele getirýän kömekçi aꞌ göni çyzyk geçirilýär (</a:t>
            </a:r>
            <a:r>
              <a:rPr lang="en-US" sz="3600" dirty="0">
                <a:latin typeface="Times New Roman" panose="02020603050405020304" pitchFamily="18" charset="0"/>
                <a:cs typeface="Times New Roman" panose="02020603050405020304" pitchFamily="18" charset="0"/>
              </a:rPr>
              <a:t>1</a:t>
            </a:r>
            <a:r>
              <a:rPr lang="cs-CZ" sz="3600" dirty="0">
                <a:latin typeface="Times New Roman" panose="02020603050405020304" pitchFamily="18" charset="0"/>
                <a:cs typeface="Times New Roman" panose="02020603050405020304" pitchFamily="18" charset="0"/>
              </a:rPr>
              <a:t>-nj</a:t>
            </a:r>
            <a:r>
              <a:rPr lang="en-US" sz="3600" dirty="0" err="1">
                <a:latin typeface="Times New Roman" panose="02020603050405020304" pitchFamily="18" charset="0"/>
                <a:cs typeface="Times New Roman" panose="02020603050405020304" pitchFamily="18" charset="0"/>
              </a:rPr>
              <a:t>i</a:t>
            </a:r>
            <a:r>
              <a:rPr lang="cs-CZ" sz="3600" dirty="0">
                <a:latin typeface="Times New Roman" panose="02020603050405020304" pitchFamily="18" charset="0"/>
                <a:cs typeface="Times New Roman" panose="02020603050405020304" pitchFamily="18" charset="0"/>
              </a:rPr>
              <a:t> surat). Şol göni çyzygyň üstünde 5 sany deň kesimler alnyp goýulýar. Netijede, 11ꞌ, 21ꞌ, 31ꞌ, 41ꞌ we 51ꞌ nokatlar emele gelýär. 51ꞌ nokat B1ꞌ bilen bellenilýär we ol Bꞌ nokat bilen birikdirilýär. 41ꞌ, 31ꞌ, 21ꞌ we 11ꞌ nokatlardan BꞌB1ꞌ kesime parallel çyzyklar geçirilýär we AꞌBꞌ kesim bilen kesişen ýerleri 4ꞌ, 3ꞌ, 2ꞌ we 1ꞌ nokatlar bilen bellenilýär.</a:t>
            </a:r>
            <a:endParaRPr lang="ru-RU" sz="3600" dirty="0">
              <a:latin typeface="Times New Roman" panose="02020603050405020304" pitchFamily="18" charset="0"/>
              <a:cs typeface="Times New Roman" panose="02020603050405020304" pitchFamily="18" charset="0"/>
            </a:endParaRPr>
          </a:p>
        </p:txBody>
      </p:sp>
      <p:sp>
        <p:nvSpPr>
          <p:cNvPr id="15" name="Прямоугольник 14"/>
          <p:cNvSpPr/>
          <p:nvPr/>
        </p:nvSpPr>
        <p:spPr>
          <a:xfrm>
            <a:off x="11710381" y="6376381"/>
            <a:ext cx="481619" cy="481619"/>
          </a:xfrm>
          <a:prstGeom prst="rect">
            <a:avLst/>
          </a:prstGeom>
          <a:solidFill>
            <a:srgbClr val="92D050"/>
          </a:solidFill>
          <a:ln>
            <a:noFill/>
          </a:ln>
          <a:effectLst>
            <a:outerShdw blurRad="107950" dist="12700" dir="5400000" algn="ctr">
              <a:srgbClr val="000000"/>
            </a:outerShdw>
          </a:effec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tk-TM" sz="3600" b="1" dirty="0">
                <a:latin typeface="Times New Roman" panose="02020603050405020304" pitchFamily="18" charset="0"/>
                <a:cs typeface="Times New Roman" panose="02020603050405020304" pitchFamily="18" charset="0"/>
              </a:rPr>
              <a:t>2</a:t>
            </a:r>
            <a:endParaRPr lang="ru-RU"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0506234"/>
      </p:ext>
    </p:extLst>
  </p:cSld>
  <p:clrMapOvr>
    <a:masterClrMapping/>
  </p:clrMapOvr>
  <mc:AlternateContent xmlns:mc="http://schemas.openxmlformats.org/markup-compatibility/2006" xmlns:p14="http://schemas.microsoft.com/office/powerpoint/2010/main">
    <mc:Choice Requires="p14">
      <p:transition spd="slow" p14:dur="1600">
        <p14:prism dir="u"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heel(1)">
                                      <p:cBhvr>
                                        <p:cTn id="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
          <p:cNvSpPr txBox="1">
            <a:spLocks/>
          </p:cNvSpPr>
          <p:nvPr/>
        </p:nvSpPr>
        <p:spPr>
          <a:xfrm>
            <a:off x="5605670" y="92766"/>
            <a:ext cx="6414052" cy="3551583"/>
          </a:xfrm>
          <a:prstGeom prst="rect">
            <a:avLst/>
          </a:prstGeom>
        </p:spPr>
        <p:txBody>
          <a:bodyPr>
            <a:noAutofit/>
          </a:bodyPr>
          <a:lstStyle>
            <a:lvl1pPr algn="l" defTabSz="914377" rtl="0" eaLnBrk="1" latinLnBrk="0" hangingPunct="1">
              <a:lnSpc>
                <a:spcPct val="90000"/>
              </a:lnSpc>
              <a:spcBef>
                <a:spcPct val="0"/>
              </a:spcBef>
              <a:buNone/>
              <a:defRPr sz="4400" kern="1200">
                <a:solidFill>
                  <a:schemeClr val="tx1"/>
                </a:solidFill>
                <a:latin typeface="+mj-lt"/>
                <a:ea typeface="+mj-ea"/>
                <a:cs typeface="+mj-cs"/>
              </a:defRPr>
            </a:lvl1pPr>
          </a:lstStyle>
          <a:p>
            <a:pPr algn="just">
              <a:lnSpc>
                <a:spcPct val="100000"/>
              </a:lnSpc>
              <a:spcAft>
                <a:spcPts val="0"/>
              </a:spcAft>
            </a:pPr>
            <a:r>
              <a:rPr lang="cs-CZ" sz="3600" dirty="0">
                <a:latin typeface="Times New Roman" panose="02020603050405020304" pitchFamily="18" charset="0"/>
                <a:cs typeface="Times New Roman" panose="02020603050405020304" pitchFamily="18" charset="0"/>
              </a:rPr>
              <a:t>Tapylan nokatlar gözlenýän nokatlaryň H tekizlikdäki proýeksiýalarydyr. Baglanyşyk çyzyklary arkaly 1ꞌꞌ, 2ꞌꞌ, 3ꞌꞌ, 4ꞌꞌ we 5ꞌꞌ nokatlaryň V tekizlikdäki proýeksiýalary tapylýar.</a:t>
            </a:r>
            <a:endParaRPr lang="ru-RU" sz="3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15" name="Прямоугольник 14"/>
          <p:cNvSpPr/>
          <p:nvPr/>
        </p:nvSpPr>
        <p:spPr>
          <a:xfrm>
            <a:off x="11710381" y="6376381"/>
            <a:ext cx="481619" cy="481619"/>
          </a:xfrm>
          <a:prstGeom prst="rect">
            <a:avLst/>
          </a:prstGeom>
          <a:solidFill>
            <a:srgbClr val="92D050"/>
          </a:solidFill>
          <a:ln>
            <a:noFill/>
          </a:ln>
          <a:effectLst>
            <a:outerShdw blurRad="107950" dist="12700" dir="5400000" algn="ctr">
              <a:srgbClr val="000000"/>
            </a:outerShdw>
          </a:effec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tk-TM" sz="3600" b="1" dirty="0">
                <a:latin typeface="Times New Roman" panose="02020603050405020304" pitchFamily="18" charset="0"/>
                <a:cs typeface="Times New Roman" panose="02020603050405020304" pitchFamily="18" charset="0"/>
              </a:rPr>
              <a:t>3</a:t>
            </a:r>
            <a:endParaRPr lang="ru-RU" sz="3600" b="1" dirty="0">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xmlns="" id="{F7C5E3A2-D6BF-487D-8439-E9929A3D07BE}"/>
              </a:ext>
            </a:extLst>
          </p:cNvPr>
          <p:cNvPicPr/>
          <p:nvPr/>
        </p:nvPicPr>
        <p:blipFill>
          <a:blip r:embed="rId3" cstate="print">
            <a:duotone>
              <a:prstClr val="black"/>
              <a:schemeClr val="accent4">
                <a:tint val="45000"/>
                <a:satMod val="400000"/>
              </a:schemeClr>
            </a:duotone>
            <a:extLst>
              <a:ext uri="{BEBA8EAE-BF5A-486C-A8C5-ECC9F3942E4B}">
                <a14:imgProps xmlns:a14="http://schemas.microsoft.com/office/drawing/2010/main">
                  <a14:imgLayer r:embed="rId4">
                    <a14:imgEffect>
                      <a14:sharpenSoften amount="-10000"/>
                    </a14:imgEffect>
                    <a14:imgEffect>
                      <a14:brightnessContrast bright="-40000" contrast="90000"/>
                    </a14:imgEffect>
                  </a14:imgLayer>
                </a14:imgProps>
              </a:ext>
              <a:ext uri="{28A0092B-C50C-407E-A947-70E740481C1C}">
                <a14:useLocalDpi xmlns:a14="http://schemas.microsoft.com/office/drawing/2010/main" val="0"/>
              </a:ext>
            </a:extLst>
          </a:blip>
          <a:srcRect/>
          <a:stretch>
            <a:fillRect/>
          </a:stretch>
        </p:blipFill>
        <p:spPr bwMode="auto">
          <a:xfrm>
            <a:off x="3493" y="0"/>
            <a:ext cx="5509413" cy="6858000"/>
          </a:xfrm>
          <a:prstGeom prst="rect">
            <a:avLst/>
          </a:prstGeom>
          <a:noFill/>
          <a:ln>
            <a:noFill/>
          </a:ln>
        </p:spPr>
      </p:pic>
      <p:sp>
        <p:nvSpPr>
          <p:cNvPr id="2" name="Прямоугольник 1">
            <a:extLst>
              <a:ext uri="{FF2B5EF4-FFF2-40B4-BE49-F238E27FC236}">
                <a16:creationId xmlns:a16="http://schemas.microsoft.com/office/drawing/2014/main" xmlns="" id="{C58F4CE0-0272-44F5-BDC6-E07961ABB170}"/>
              </a:ext>
            </a:extLst>
          </p:cNvPr>
          <p:cNvSpPr/>
          <p:nvPr/>
        </p:nvSpPr>
        <p:spPr>
          <a:xfrm>
            <a:off x="3040920" y="6032415"/>
            <a:ext cx="7276352" cy="584775"/>
          </a:xfrm>
          <a:prstGeom prst="rect">
            <a:avLst/>
          </a:prstGeom>
        </p:spPr>
        <p:txBody>
          <a:bodyPr wrap="none">
            <a:spAutoFit/>
          </a:bodyPr>
          <a:lstStyle/>
          <a:p>
            <a:pPr algn="ctr">
              <a:spcAft>
                <a:spcPts val="0"/>
              </a:spcAft>
            </a:pPr>
            <a:r>
              <a:rPr lang="en-US" sz="3200" b="1" i="1" dirty="0">
                <a:latin typeface="Times New Roman" panose="02020603050405020304" pitchFamily="18" charset="0"/>
                <a:ea typeface="Calibri" panose="020F0502020204030204" pitchFamily="34" charset="0"/>
                <a:cs typeface="Times New Roman" panose="02020603050405020304" pitchFamily="18" charset="0"/>
              </a:rPr>
              <a:t>1</a:t>
            </a:r>
            <a:r>
              <a:rPr lang="ru-RU" sz="3200" b="1" i="1" dirty="0">
                <a:latin typeface="Times New Roman" panose="02020603050405020304" pitchFamily="18" charset="0"/>
                <a:ea typeface="Calibri" panose="020F0502020204030204" pitchFamily="34" charset="0"/>
                <a:cs typeface="Times New Roman" panose="02020603050405020304" pitchFamily="18" charset="0"/>
              </a:rPr>
              <a:t>-</a:t>
            </a:r>
            <a:r>
              <a:rPr lang="ru-RU" sz="3200" b="1" i="1" dirty="0" err="1">
                <a:latin typeface="Times New Roman" panose="02020603050405020304" pitchFamily="18" charset="0"/>
                <a:ea typeface="Calibri" panose="020F0502020204030204" pitchFamily="34" charset="0"/>
                <a:cs typeface="Times New Roman" panose="02020603050405020304" pitchFamily="18" charset="0"/>
              </a:rPr>
              <a:t>nj</a:t>
            </a:r>
            <a:r>
              <a:rPr lang="en-US" sz="3200" b="1" i="1" dirty="0" err="1">
                <a:latin typeface="Times New Roman" panose="02020603050405020304" pitchFamily="18" charset="0"/>
                <a:ea typeface="Calibri" panose="020F0502020204030204" pitchFamily="34" charset="0"/>
                <a:cs typeface="Times New Roman" panose="02020603050405020304" pitchFamily="18" charset="0"/>
              </a:rPr>
              <a:t>i</a:t>
            </a:r>
            <a:r>
              <a:rPr lang="ru-RU" sz="3200" b="1" i="1" dirty="0">
                <a:latin typeface="Times New Roman" panose="02020603050405020304" pitchFamily="18" charset="0"/>
                <a:ea typeface="Calibri" panose="020F0502020204030204" pitchFamily="34" charset="0"/>
                <a:cs typeface="Times New Roman" panose="02020603050405020304" pitchFamily="18" charset="0"/>
              </a:rPr>
              <a:t> </a:t>
            </a:r>
            <a:r>
              <a:rPr lang="ru-RU" sz="3200" b="1" i="1" dirty="0" err="1">
                <a:latin typeface="Times New Roman" panose="02020603050405020304" pitchFamily="18" charset="0"/>
                <a:ea typeface="Calibri" panose="020F0502020204030204" pitchFamily="34" charset="0"/>
                <a:cs typeface="Times New Roman" panose="02020603050405020304" pitchFamily="18" charset="0"/>
              </a:rPr>
              <a:t>surat</a:t>
            </a:r>
            <a:r>
              <a:rPr lang="ru-RU" sz="3200" b="1" i="1" dirty="0">
                <a:latin typeface="Times New Roman" panose="02020603050405020304" pitchFamily="18" charset="0"/>
                <a:ea typeface="Calibri" panose="020F0502020204030204" pitchFamily="34" charset="0"/>
                <a:cs typeface="Times New Roman" panose="02020603050405020304" pitchFamily="18" charset="0"/>
              </a:rPr>
              <a:t>.</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Kesimiň</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deň</a:t>
            </a:r>
            <a:r>
              <a:rPr lang="ru-RU" sz="3200" dirty="0">
                <a:latin typeface="Times New Roman" panose="02020603050405020304" pitchFamily="18" charset="0"/>
                <a:ea typeface="Calibri" panose="020F0502020204030204" pitchFamily="34" charset="0"/>
                <a:cs typeface="Times New Roman" panose="02020603050405020304" pitchFamily="18" charset="0"/>
              </a:rPr>
              <a:t> 5 </a:t>
            </a:r>
            <a:r>
              <a:rPr lang="ru-RU" sz="3200" dirty="0" err="1">
                <a:latin typeface="Times New Roman" panose="02020603050405020304" pitchFamily="18" charset="0"/>
                <a:ea typeface="Calibri" panose="020F0502020204030204" pitchFamily="34" charset="0"/>
                <a:cs typeface="Times New Roman" panose="02020603050405020304" pitchFamily="18" charset="0"/>
              </a:rPr>
              <a:t>bölege</a:t>
            </a: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ru-RU" sz="3200" dirty="0" err="1">
                <a:latin typeface="Times New Roman" panose="02020603050405020304" pitchFamily="18" charset="0"/>
                <a:ea typeface="Calibri" panose="020F0502020204030204" pitchFamily="34" charset="0"/>
                <a:cs typeface="Times New Roman" panose="02020603050405020304" pitchFamily="18" charset="0"/>
              </a:rPr>
              <a:t>bölünişi</a:t>
            </a:r>
            <a:r>
              <a:rPr lang="ru-RU" sz="3200" dirty="0">
                <a:latin typeface="Times New Roman" panose="02020603050405020304" pitchFamily="18" charset="0"/>
                <a:ea typeface="Calibri" panose="020F0502020204030204" pitchFamily="34"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40248768"/>
      </p:ext>
    </p:extLst>
  </p:cSld>
  <p:clrMapOvr>
    <a:masterClrMapping/>
  </p:clrMapOvr>
  <mc:AlternateContent xmlns:mc="http://schemas.openxmlformats.org/markup-compatibility/2006" xmlns:p14="http://schemas.microsoft.com/office/powerpoint/2010/main">
    <mc:Choice Requires="p14">
      <p:transition spd="slow" p14:dur="1600">
        <p14:prism dir="u"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heel(1)">
                                      <p:cBhvr>
                                        <p:cTn id="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656958" y="6319250"/>
            <a:ext cx="481619" cy="481619"/>
          </a:xfrm>
          <a:prstGeom prst="rect">
            <a:avLst/>
          </a:prstGeom>
          <a:solidFill>
            <a:srgbClr val="92D050"/>
          </a:solidFill>
          <a:ln>
            <a:noFill/>
          </a:ln>
          <a:effectLst>
            <a:outerShdw blurRad="107950" dist="12700" dir="5400000" algn="ctr">
              <a:srgbClr val="000000"/>
            </a:outerShdw>
          </a:effec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tk-TM" sz="3600" b="1" dirty="0">
                <a:latin typeface="Times New Roman" panose="02020603050405020304" pitchFamily="18" charset="0"/>
                <a:cs typeface="Times New Roman" panose="02020603050405020304" pitchFamily="18" charset="0"/>
              </a:rPr>
              <a:t>4</a:t>
            </a:r>
            <a:endParaRPr lang="ru-RU" sz="3600" b="1" dirty="0">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xmlns="" id="{F90CDECD-3880-404E-A4FE-67C613B3E658}"/>
              </a:ext>
            </a:extLst>
          </p:cNvPr>
          <p:cNvSpPr/>
          <p:nvPr/>
        </p:nvSpPr>
        <p:spPr>
          <a:xfrm>
            <a:off x="92765" y="129283"/>
            <a:ext cx="12045812" cy="5632311"/>
          </a:xfrm>
          <a:prstGeom prst="rect">
            <a:avLst/>
          </a:prstGeom>
        </p:spPr>
        <p:txBody>
          <a:bodyPr wrap="square">
            <a:spAutoFit/>
          </a:bodyPr>
          <a:lstStyle/>
          <a:p>
            <a:pPr algn="just">
              <a:spcAft>
                <a:spcPts val="0"/>
              </a:spcAft>
            </a:pPr>
            <a:r>
              <a:rPr lang="ru-RU" sz="3600" b="1" dirty="0">
                <a:latin typeface="Times New Roman" panose="02020603050405020304" pitchFamily="18" charset="0"/>
                <a:ea typeface="Calibri" panose="020F0502020204030204" pitchFamily="34" charset="0"/>
                <a:cs typeface="Times New Roman" panose="02020603050405020304" pitchFamily="18" charset="0"/>
              </a:rPr>
              <a:t>1.2.</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err="1">
                <a:latin typeface="Times New Roman" panose="02020603050405020304" pitchFamily="18" charset="0"/>
                <a:ea typeface="Calibri" panose="020F0502020204030204" pitchFamily="34" charset="0"/>
                <a:cs typeface="Times New Roman" panose="02020603050405020304" pitchFamily="18" charset="0"/>
              </a:rPr>
              <a:t>Göni</a:t>
            </a:r>
            <a:r>
              <a:rPr lang="ru-RU" sz="3600" b="1"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err="1">
                <a:latin typeface="Times New Roman" panose="02020603050405020304" pitchFamily="18" charset="0"/>
                <a:ea typeface="Calibri" panose="020F0502020204030204" pitchFamily="34" charset="0"/>
                <a:cs typeface="Times New Roman" panose="02020603050405020304" pitchFamily="18" charset="0"/>
              </a:rPr>
              <a:t>çyzyga</a:t>
            </a:r>
            <a:r>
              <a:rPr lang="ru-RU" sz="3600" b="1"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err="1">
                <a:latin typeface="Times New Roman" panose="02020603050405020304" pitchFamily="18" charset="0"/>
                <a:ea typeface="Calibri" panose="020F0502020204030204" pitchFamily="34" charset="0"/>
                <a:cs typeface="Times New Roman" panose="02020603050405020304" pitchFamily="18" charset="0"/>
              </a:rPr>
              <a:t>degişli</a:t>
            </a:r>
            <a:r>
              <a:rPr lang="ru-RU" sz="3600" b="1"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err="1">
                <a:latin typeface="Times New Roman" panose="02020603050405020304" pitchFamily="18" charset="0"/>
                <a:ea typeface="Calibri" panose="020F0502020204030204" pitchFamily="34" charset="0"/>
                <a:cs typeface="Times New Roman" panose="02020603050405020304" pitchFamily="18" charset="0"/>
              </a:rPr>
              <a:t>nokat</a:t>
            </a:r>
            <a:r>
              <a:rPr lang="ru-RU" sz="3600" b="1"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Nokat</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we</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göni</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çyzyk</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giňişlikde</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dürli</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ýagdaýda</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bolup</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bilerler</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Eger-de</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nokat</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giňişlikde</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göni</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çyzykda</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ýatýan</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bolsa</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onda</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onuň</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degişlilikde</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proýeksiýalary</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hem</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göni</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çyzykda</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ýatýandyr</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Eger-de</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bu</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düzgünler</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ýerine</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ýetirilmese</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onda</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nokat</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göni</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çyzykda</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ýatýan</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däldir</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Bu</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düzgün</a:t>
            </a:r>
            <a:r>
              <a:rPr lang="ru-RU" sz="3600" dirty="0">
                <a:latin typeface="Times New Roman" panose="02020603050405020304" pitchFamily="18" charset="0"/>
                <a:ea typeface="Calibri" panose="020F0502020204030204" pitchFamily="34" charset="0"/>
                <a:cs typeface="Times New Roman" panose="02020603050405020304" pitchFamily="18" charset="0"/>
              </a:rPr>
              <a:t> 31-nji </a:t>
            </a:r>
            <a:r>
              <a:rPr lang="ru-RU" sz="3600" dirty="0" err="1">
                <a:latin typeface="Times New Roman" panose="02020603050405020304" pitchFamily="18" charset="0"/>
                <a:ea typeface="Calibri" panose="020F0502020204030204" pitchFamily="34" charset="0"/>
                <a:cs typeface="Times New Roman" panose="02020603050405020304" pitchFamily="18" charset="0"/>
              </a:rPr>
              <a:t>suratda</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aýdyň</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görkezilendir</a:t>
            </a:r>
            <a:r>
              <a:rPr lang="ru-RU" sz="3600" dirty="0">
                <a:latin typeface="Times New Roman" panose="02020603050405020304" pitchFamily="18" charset="0"/>
                <a:ea typeface="Calibri" panose="020F0502020204030204" pitchFamily="34" charset="0"/>
                <a:cs typeface="Times New Roman" panose="02020603050405020304" pitchFamily="18" charset="0"/>
              </a:rPr>
              <a:t>.</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ru-RU" sz="3600" b="1" dirty="0">
                <a:latin typeface="Times New Roman" panose="02020603050405020304" pitchFamily="18" charset="0"/>
                <a:ea typeface="Calibri" panose="020F0502020204030204" pitchFamily="34" charset="0"/>
                <a:cs typeface="Times New Roman" panose="02020603050405020304" pitchFamily="18" charset="0"/>
              </a:rPr>
              <a:t> F</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nokadyň</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H</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we</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V</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tekizliklerdäki</a:t>
            </a:r>
            <a:r>
              <a:rPr lang="ru-RU" sz="3600" dirty="0">
                <a:latin typeface="Times New Roman" panose="02020603050405020304" pitchFamily="18" charset="0"/>
                <a:ea typeface="Calibri" panose="020F0502020204030204" pitchFamily="34" charset="0"/>
                <a:cs typeface="Times New Roman" panose="02020603050405020304" pitchFamily="18" charset="0"/>
              </a:rPr>
              <a:t> Fꞌ </a:t>
            </a:r>
            <a:r>
              <a:rPr lang="ru-RU" sz="3600" dirty="0" err="1">
                <a:latin typeface="Times New Roman" panose="02020603050405020304" pitchFamily="18" charset="0"/>
                <a:ea typeface="Calibri" panose="020F0502020204030204" pitchFamily="34" charset="0"/>
                <a:cs typeface="Times New Roman" panose="02020603050405020304" pitchFamily="18" charset="0"/>
              </a:rPr>
              <a:t>we</a:t>
            </a:r>
            <a:r>
              <a:rPr lang="ru-RU" sz="3600" dirty="0">
                <a:latin typeface="Times New Roman" panose="02020603050405020304" pitchFamily="18" charset="0"/>
                <a:ea typeface="Calibri" panose="020F0502020204030204" pitchFamily="34" charset="0"/>
                <a:cs typeface="Times New Roman" panose="02020603050405020304" pitchFamily="18" charset="0"/>
              </a:rPr>
              <a:t> Fꞌꞌ </a:t>
            </a:r>
            <a:r>
              <a:rPr lang="ru-RU" sz="3600" dirty="0" err="1">
                <a:latin typeface="Times New Roman" panose="02020603050405020304" pitchFamily="18" charset="0"/>
                <a:ea typeface="Calibri" panose="020F0502020204030204" pitchFamily="34" charset="0"/>
                <a:cs typeface="Times New Roman" panose="02020603050405020304" pitchFamily="18" charset="0"/>
              </a:rPr>
              <a:t>proýeksiýalary</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degişlilikde</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AB</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kesimiň</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H</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we</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V</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tekizliklerdäki</a:t>
            </a:r>
            <a:r>
              <a:rPr lang="ru-RU" sz="3600" dirty="0">
                <a:latin typeface="Times New Roman" panose="02020603050405020304" pitchFamily="18" charset="0"/>
                <a:ea typeface="Calibri" panose="020F0502020204030204" pitchFamily="34" charset="0"/>
                <a:cs typeface="Times New Roman" panose="02020603050405020304" pitchFamily="18" charset="0"/>
              </a:rPr>
              <a:t> AꞌBꞌ </a:t>
            </a:r>
            <a:r>
              <a:rPr lang="ru-RU" sz="3600" dirty="0" err="1">
                <a:latin typeface="Times New Roman" panose="02020603050405020304" pitchFamily="18" charset="0"/>
                <a:ea typeface="Calibri" panose="020F0502020204030204" pitchFamily="34" charset="0"/>
                <a:cs typeface="Times New Roman" panose="02020603050405020304" pitchFamily="18" charset="0"/>
              </a:rPr>
              <a:t>we</a:t>
            </a:r>
            <a:r>
              <a:rPr lang="ru-RU" sz="3600" dirty="0">
                <a:latin typeface="Times New Roman" panose="02020603050405020304" pitchFamily="18" charset="0"/>
                <a:ea typeface="Calibri" panose="020F0502020204030204" pitchFamily="34" charset="0"/>
                <a:cs typeface="Times New Roman" panose="02020603050405020304" pitchFamily="18" charset="0"/>
              </a:rPr>
              <a:t> AꞌꞌBꞌꞌ </a:t>
            </a:r>
            <a:r>
              <a:rPr lang="ru-RU" sz="3600" dirty="0" err="1">
                <a:latin typeface="Times New Roman" panose="02020603050405020304" pitchFamily="18" charset="0"/>
                <a:ea typeface="Calibri" panose="020F0502020204030204" pitchFamily="34" charset="0"/>
                <a:cs typeface="Times New Roman" panose="02020603050405020304" pitchFamily="18" charset="0"/>
              </a:rPr>
              <a:t>proýeksiýalarynda</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ýatýandyr</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ru-RU" sz="3600" dirty="0">
                <a:latin typeface="Times New Roman" panose="02020603050405020304" pitchFamily="18" charset="0"/>
                <a:ea typeface="Calibri" panose="020F0502020204030204" pitchFamily="34" charset="0"/>
                <a:cs typeface="Times New Roman" panose="02020603050405020304" pitchFamily="18" charset="0"/>
              </a:rPr>
              <a:t>F Є AB =&gt; Fꞌ Є AꞌBꞌ ^ Fꞌꞌ Є AꞌꞌBꞌꞌ.</a:t>
            </a:r>
            <a:endParaRPr lang="ru-RU"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7317941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Прямоугольник 9"/>
          <p:cNvSpPr/>
          <p:nvPr/>
        </p:nvSpPr>
        <p:spPr>
          <a:xfrm>
            <a:off x="11670813" y="6333106"/>
            <a:ext cx="481619" cy="481619"/>
          </a:xfrm>
          <a:prstGeom prst="rect">
            <a:avLst/>
          </a:prstGeom>
          <a:solidFill>
            <a:srgbClr val="92D050"/>
          </a:solidFill>
          <a:ln>
            <a:noFill/>
          </a:ln>
          <a:effectLst>
            <a:outerShdw blurRad="107950" dist="12700" dir="5400000" algn="ctr">
              <a:srgbClr val="000000"/>
            </a:outerShdw>
          </a:effec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tk-TM" sz="3600" b="1" dirty="0">
                <a:latin typeface="Times New Roman" panose="02020603050405020304" pitchFamily="18" charset="0"/>
                <a:cs typeface="Times New Roman" panose="02020603050405020304" pitchFamily="18" charset="0"/>
              </a:rPr>
              <a:t>5</a:t>
            </a:r>
            <a:endParaRPr lang="ru-RU" sz="3600" b="1"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7129669" y="136374"/>
            <a:ext cx="4929807" cy="6186309"/>
          </a:xfrm>
          <a:prstGeom prst="rect">
            <a:avLst/>
          </a:prstGeom>
        </p:spPr>
        <p:txBody>
          <a:bodyPr wrap="square">
            <a:spAutoFit/>
          </a:bodyPr>
          <a:lstStyle/>
          <a:p>
            <a:pPr algn="just">
              <a:spcAft>
                <a:spcPts val="0"/>
              </a:spcAft>
            </a:pPr>
            <a:r>
              <a:rPr lang="ru-RU" sz="3200" dirty="0">
                <a:latin typeface="Times New Roman" panose="02020603050405020304" pitchFamily="18" charset="0"/>
                <a:ea typeface="Calibri" panose="020F0502020204030204" pitchFamily="34" charset="0"/>
                <a:cs typeface="Times New Roman" panose="02020603050405020304" pitchFamily="18" charset="0"/>
              </a:rPr>
              <a:t> </a:t>
            </a:r>
            <a:r>
              <a:rPr lang="en-US" sz="3600" dirty="0">
                <a:latin typeface="Times New Roman" panose="02020603050405020304" pitchFamily="18" charset="0"/>
                <a:ea typeface="Calibri" panose="020F0502020204030204" pitchFamily="34" charset="0"/>
                <a:cs typeface="Times New Roman" panose="02020603050405020304" pitchFamily="18" charset="0"/>
              </a:rPr>
              <a:t>Ç </a:t>
            </a:r>
            <a:r>
              <a:rPr lang="en-US" sz="3600" dirty="0" err="1">
                <a:latin typeface="Times New Roman" panose="02020603050405020304" pitchFamily="18" charset="0"/>
                <a:ea typeface="Calibri" panose="020F0502020204030204" pitchFamily="34" charset="0"/>
                <a:cs typeface="Times New Roman" panose="02020603050405020304" pitchFamily="18" charset="0"/>
              </a:rPr>
              <a:t>nokat</a:t>
            </a:r>
            <a:r>
              <a:rPr lang="en-US" sz="3600" dirty="0">
                <a:latin typeface="Times New Roman" panose="02020603050405020304" pitchFamily="18" charset="0"/>
                <a:ea typeface="Calibri" panose="020F0502020204030204" pitchFamily="34" charset="0"/>
                <a:cs typeface="Times New Roman" panose="02020603050405020304" pitchFamily="18" charset="0"/>
              </a:rPr>
              <a:t> AB </a:t>
            </a:r>
            <a:r>
              <a:rPr lang="en-US" sz="3600" dirty="0" err="1">
                <a:latin typeface="Times New Roman" panose="02020603050405020304" pitchFamily="18" charset="0"/>
                <a:ea typeface="Calibri" panose="020F0502020204030204" pitchFamily="34" charset="0"/>
                <a:cs typeface="Times New Roman" panose="02020603050405020304" pitchFamily="18" charset="0"/>
              </a:rPr>
              <a:t>kesimiň</a:t>
            </a:r>
            <a:r>
              <a:rPr lang="en-US" sz="3600" dirty="0">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latin typeface="Times New Roman" panose="02020603050405020304" pitchFamily="18" charset="0"/>
                <a:ea typeface="Calibri" panose="020F0502020204030204" pitchFamily="34" charset="0"/>
                <a:cs typeface="Times New Roman" panose="02020603050405020304" pitchFamily="18" charset="0"/>
              </a:rPr>
              <a:t>ýokarsynda</a:t>
            </a:r>
            <a:r>
              <a:rPr lang="en-US" sz="3600" dirty="0">
                <a:latin typeface="Times New Roman" panose="02020603050405020304" pitchFamily="18" charset="0"/>
                <a:ea typeface="Calibri" panose="020F0502020204030204" pitchFamily="34" charset="0"/>
                <a:cs typeface="Times New Roman" panose="02020603050405020304" pitchFamily="18" charset="0"/>
              </a:rPr>
              <a:t>, D </a:t>
            </a:r>
            <a:r>
              <a:rPr lang="en-US" sz="3600" dirty="0" err="1">
                <a:latin typeface="Times New Roman" panose="02020603050405020304" pitchFamily="18" charset="0"/>
                <a:ea typeface="Calibri" panose="020F0502020204030204" pitchFamily="34" charset="0"/>
                <a:cs typeface="Times New Roman" panose="02020603050405020304" pitchFamily="18" charset="0"/>
              </a:rPr>
              <a:t>nokat</a:t>
            </a:r>
            <a:r>
              <a:rPr lang="en-US" sz="3600" dirty="0">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latin typeface="Times New Roman" panose="02020603050405020304" pitchFamily="18" charset="0"/>
                <a:ea typeface="Calibri" panose="020F0502020204030204" pitchFamily="34" charset="0"/>
                <a:cs typeface="Times New Roman" panose="02020603050405020304" pitchFamily="18" charset="0"/>
              </a:rPr>
              <a:t>aşagynda</a:t>
            </a:r>
            <a:r>
              <a:rPr lang="en-US" sz="3600" dirty="0">
                <a:latin typeface="Times New Roman" panose="02020603050405020304" pitchFamily="18" charset="0"/>
                <a:ea typeface="Calibri" panose="020F0502020204030204" pitchFamily="34" charset="0"/>
                <a:cs typeface="Times New Roman" panose="02020603050405020304" pitchFamily="18" charset="0"/>
              </a:rPr>
              <a:t>, E </a:t>
            </a:r>
            <a:r>
              <a:rPr lang="en-US" sz="3600" dirty="0" err="1">
                <a:latin typeface="Times New Roman" panose="02020603050405020304" pitchFamily="18" charset="0"/>
                <a:ea typeface="Calibri" panose="020F0502020204030204" pitchFamily="34" charset="0"/>
                <a:cs typeface="Times New Roman" panose="02020603050405020304" pitchFamily="18" charset="0"/>
              </a:rPr>
              <a:t>nokat</a:t>
            </a:r>
            <a:r>
              <a:rPr lang="en-US" sz="3600" dirty="0">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latin typeface="Times New Roman" panose="02020603050405020304" pitchFamily="18" charset="0"/>
                <a:ea typeface="Calibri" panose="020F0502020204030204" pitchFamily="34" charset="0"/>
                <a:cs typeface="Times New Roman" panose="02020603050405020304" pitchFamily="18" charset="0"/>
              </a:rPr>
              <a:t>bolsa</a:t>
            </a:r>
            <a:r>
              <a:rPr lang="en-US" sz="3600" dirty="0">
                <a:latin typeface="Times New Roman" panose="02020603050405020304" pitchFamily="18" charset="0"/>
                <a:ea typeface="Calibri" panose="020F0502020204030204" pitchFamily="34" charset="0"/>
                <a:cs typeface="Times New Roman" panose="02020603050405020304" pitchFamily="18" charset="0"/>
              </a:rPr>
              <a:t> AB </a:t>
            </a:r>
            <a:r>
              <a:rPr lang="en-US" sz="3600" dirty="0" err="1">
                <a:latin typeface="Times New Roman" panose="02020603050405020304" pitchFamily="18" charset="0"/>
                <a:ea typeface="Calibri" panose="020F0502020204030204" pitchFamily="34" charset="0"/>
                <a:cs typeface="Times New Roman" panose="02020603050405020304" pitchFamily="18" charset="0"/>
              </a:rPr>
              <a:t>kesimiň</a:t>
            </a:r>
            <a:r>
              <a:rPr lang="en-US" sz="3600" dirty="0">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latin typeface="Times New Roman" panose="02020603050405020304" pitchFamily="18" charset="0"/>
                <a:ea typeface="Calibri" panose="020F0502020204030204" pitchFamily="34" charset="0"/>
                <a:cs typeface="Times New Roman" panose="02020603050405020304" pitchFamily="18" charset="0"/>
              </a:rPr>
              <a:t>aňyrsynda</a:t>
            </a:r>
            <a:r>
              <a:rPr lang="en-US" sz="3600" dirty="0">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latin typeface="Times New Roman" panose="02020603050405020304" pitchFamily="18" charset="0"/>
                <a:ea typeface="Calibri" panose="020F0502020204030204" pitchFamily="34" charset="0"/>
                <a:cs typeface="Times New Roman" panose="02020603050405020304" pitchFamily="18" charset="0"/>
              </a:rPr>
              <a:t>ýatýandyr</a:t>
            </a:r>
            <a:r>
              <a:rPr lang="en-US" sz="3600" dirty="0">
                <a:latin typeface="Times New Roman" panose="02020603050405020304" pitchFamily="18" charset="0"/>
                <a:ea typeface="Calibri" panose="020F0502020204030204" pitchFamily="34" charset="0"/>
                <a:cs typeface="Times New Roman" panose="02020603050405020304" pitchFamily="18" charset="0"/>
              </a:rPr>
              <a:t>:</a:t>
            </a:r>
          </a:p>
          <a:p>
            <a:pPr algn="ctr">
              <a:spcAft>
                <a:spcPts val="0"/>
              </a:spcAft>
            </a:pPr>
            <a:r>
              <a:rPr lang="en-US" sz="3600" dirty="0">
                <a:latin typeface="Times New Roman" panose="02020603050405020304" pitchFamily="18" charset="0"/>
                <a:ea typeface="Calibri" panose="020F0502020204030204" pitchFamily="34" charset="0"/>
                <a:cs typeface="Times New Roman" panose="02020603050405020304" pitchFamily="18" charset="0"/>
              </a:rPr>
              <a:t>Ç Ȼ AB =&gt; </a:t>
            </a:r>
          </a:p>
          <a:p>
            <a:pPr algn="ctr">
              <a:spcAft>
                <a:spcPts val="0"/>
              </a:spcAft>
            </a:pPr>
            <a:r>
              <a:rPr lang="en-US" sz="3600" dirty="0">
                <a:latin typeface="Times New Roman" panose="02020603050405020304" pitchFamily="18" charset="0"/>
                <a:ea typeface="Calibri" panose="020F0502020204030204" pitchFamily="34" charset="0"/>
                <a:cs typeface="Times New Roman" panose="02020603050405020304" pitchFamily="18" charset="0"/>
              </a:rPr>
              <a:t>Çꞌ </a:t>
            </a:r>
            <a:r>
              <a:rPr lang="ru-RU" sz="3600" dirty="0">
                <a:latin typeface="Times New Roman" panose="02020603050405020304" pitchFamily="18" charset="0"/>
                <a:ea typeface="Calibri" panose="020F0502020204030204" pitchFamily="34" charset="0"/>
                <a:cs typeface="Times New Roman" panose="02020603050405020304" pitchFamily="18" charset="0"/>
              </a:rPr>
              <a:t>Є </a:t>
            </a:r>
            <a:r>
              <a:rPr lang="en-US" sz="3600" dirty="0">
                <a:latin typeface="Times New Roman" panose="02020603050405020304" pitchFamily="18" charset="0"/>
                <a:ea typeface="Calibri" panose="020F0502020204030204" pitchFamily="34" charset="0"/>
                <a:cs typeface="Times New Roman" panose="02020603050405020304" pitchFamily="18" charset="0"/>
              </a:rPr>
              <a:t>AꞌBꞌ ^ Çꞌꞌ Ȼ AꞌꞌBꞌꞌ;</a:t>
            </a:r>
          </a:p>
          <a:p>
            <a:pPr algn="ctr">
              <a:spcAft>
                <a:spcPts val="0"/>
              </a:spcAft>
            </a:pPr>
            <a:r>
              <a:rPr lang="en-US" sz="3600" dirty="0">
                <a:latin typeface="Times New Roman" panose="02020603050405020304" pitchFamily="18" charset="0"/>
                <a:ea typeface="Calibri" panose="020F0502020204030204" pitchFamily="34" charset="0"/>
                <a:cs typeface="Times New Roman" panose="02020603050405020304" pitchFamily="18" charset="0"/>
              </a:rPr>
              <a:t>D Ȼ AB =&gt; </a:t>
            </a:r>
          </a:p>
          <a:p>
            <a:pPr algn="ctr">
              <a:spcAft>
                <a:spcPts val="0"/>
              </a:spcAft>
            </a:pPr>
            <a:r>
              <a:rPr lang="en-US" sz="3600" dirty="0">
                <a:latin typeface="Times New Roman" panose="02020603050405020304" pitchFamily="18" charset="0"/>
                <a:ea typeface="Calibri" panose="020F0502020204030204" pitchFamily="34" charset="0"/>
                <a:cs typeface="Times New Roman" panose="02020603050405020304" pitchFamily="18" charset="0"/>
              </a:rPr>
              <a:t>Dꞌ </a:t>
            </a:r>
            <a:r>
              <a:rPr lang="ru-RU" sz="3600" dirty="0">
                <a:latin typeface="Times New Roman" panose="02020603050405020304" pitchFamily="18" charset="0"/>
                <a:ea typeface="Calibri" panose="020F0502020204030204" pitchFamily="34" charset="0"/>
                <a:cs typeface="Times New Roman" panose="02020603050405020304" pitchFamily="18" charset="0"/>
              </a:rPr>
              <a:t>Є </a:t>
            </a:r>
            <a:r>
              <a:rPr lang="en-US" sz="3600" dirty="0">
                <a:latin typeface="Times New Roman" panose="02020603050405020304" pitchFamily="18" charset="0"/>
                <a:ea typeface="Calibri" panose="020F0502020204030204" pitchFamily="34" charset="0"/>
                <a:cs typeface="Times New Roman" panose="02020603050405020304" pitchFamily="18" charset="0"/>
              </a:rPr>
              <a:t>AꞌBꞌ ^ Dꞌꞌ Ȼ AꞌꞌBꞌꞌ;</a:t>
            </a:r>
          </a:p>
          <a:p>
            <a:pPr algn="ctr">
              <a:spcAft>
                <a:spcPts val="0"/>
              </a:spcAft>
            </a:pPr>
            <a:r>
              <a:rPr lang="en-US" sz="3600" dirty="0">
                <a:latin typeface="Times New Roman" panose="02020603050405020304" pitchFamily="18" charset="0"/>
                <a:ea typeface="Calibri" panose="020F0502020204030204" pitchFamily="34" charset="0"/>
                <a:cs typeface="Times New Roman" panose="02020603050405020304" pitchFamily="18" charset="0"/>
              </a:rPr>
              <a:t>E Ȼ AB =&gt; </a:t>
            </a:r>
          </a:p>
          <a:p>
            <a:pPr algn="ctr">
              <a:spcAft>
                <a:spcPts val="0"/>
              </a:spcAft>
            </a:pPr>
            <a:r>
              <a:rPr lang="en-US" sz="3600" dirty="0">
                <a:latin typeface="Times New Roman" panose="02020603050405020304" pitchFamily="18" charset="0"/>
                <a:ea typeface="Calibri" panose="020F0502020204030204" pitchFamily="34" charset="0"/>
                <a:cs typeface="Times New Roman" panose="02020603050405020304" pitchFamily="18" charset="0"/>
              </a:rPr>
              <a:t>Eꞌ Ȼ AꞌBꞌ ^ Eꞌꞌ Ȼ AꞌꞌBꞌꞌ.</a:t>
            </a:r>
          </a:p>
        </p:txBody>
      </p:sp>
      <p:pic>
        <p:nvPicPr>
          <p:cNvPr id="4" name="Рисунок 3">
            <a:extLst>
              <a:ext uri="{FF2B5EF4-FFF2-40B4-BE49-F238E27FC236}">
                <a16:creationId xmlns:a16="http://schemas.microsoft.com/office/drawing/2014/main" xmlns="" id="{4F6B59E1-A0F9-483C-B3E9-F8BB63E0EE0C}"/>
              </a:ext>
            </a:extLst>
          </p:cNvPr>
          <p:cNvPicPr/>
          <p:nvPr/>
        </p:nvPicPr>
        <p:blipFill>
          <a:blip r:embed="rId2" cstate="print">
            <a:duotone>
              <a:prstClr val="black"/>
              <a:schemeClr val="accent1">
                <a:tint val="45000"/>
                <a:satMod val="400000"/>
              </a:schemeClr>
            </a:duotone>
            <a:extLst>
              <a:ext uri="{BEBA8EAE-BF5A-486C-A8C5-ECC9F3942E4B}">
                <a14:imgProps xmlns:a14="http://schemas.microsoft.com/office/drawing/2010/main">
                  <a14:imgLayer r:embed="rId3">
                    <a14:imgEffect>
                      <a14:sharpenSoften amount="-20000"/>
                    </a14:imgEffect>
                    <a14:imgEffect>
                      <a14:brightnessContrast bright="-35000" contrast="90000"/>
                    </a14:imgEffect>
                  </a14:imgLayer>
                </a14:imgProps>
              </a:ext>
              <a:ext uri="{28A0092B-C50C-407E-A947-70E740481C1C}">
                <a14:useLocalDpi xmlns:a14="http://schemas.microsoft.com/office/drawing/2010/main" val="0"/>
              </a:ext>
            </a:extLst>
          </a:blip>
          <a:srcRect/>
          <a:stretch>
            <a:fillRect/>
          </a:stretch>
        </p:blipFill>
        <p:spPr bwMode="auto">
          <a:xfrm>
            <a:off x="46260" y="125951"/>
            <a:ext cx="7096661" cy="5542183"/>
          </a:xfrm>
          <a:prstGeom prst="rect">
            <a:avLst/>
          </a:prstGeom>
          <a:noFill/>
          <a:ln>
            <a:noFill/>
          </a:ln>
        </p:spPr>
      </p:pic>
      <p:sp>
        <p:nvSpPr>
          <p:cNvPr id="5" name="Прямоугольник 4">
            <a:extLst>
              <a:ext uri="{FF2B5EF4-FFF2-40B4-BE49-F238E27FC236}">
                <a16:creationId xmlns:a16="http://schemas.microsoft.com/office/drawing/2014/main" xmlns="" id="{90B850D5-E990-49DE-9558-3520DC2AA4AC}"/>
              </a:ext>
            </a:extLst>
          </p:cNvPr>
          <p:cNvSpPr/>
          <p:nvPr/>
        </p:nvSpPr>
        <p:spPr>
          <a:xfrm>
            <a:off x="1063424" y="5614396"/>
            <a:ext cx="5062332" cy="1200329"/>
          </a:xfrm>
          <a:prstGeom prst="rect">
            <a:avLst/>
          </a:prstGeom>
        </p:spPr>
        <p:txBody>
          <a:bodyPr wrap="square">
            <a:spAutoFit/>
          </a:bodyPr>
          <a:lstStyle/>
          <a:p>
            <a:pPr algn="ctr">
              <a:spcAft>
                <a:spcPts val="0"/>
              </a:spcAft>
            </a:pPr>
            <a:r>
              <a:rPr lang="en-US" sz="3600" b="1" i="1" dirty="0">
                <a:latin typeface="Times New Roman" panose="02020603050405020304" pitchFamily="18" charset="0"/>
                <a:ea typeface="Calibri" panose="020F0502020204030204" pitchFamily="34" charset="0"/>
                <a:cs typeface="Times New Roman" panose="02020603050405020304" pitchFamily="18" charset="0"/>
              </a:rPr>
              <a:t>3</a:t>
            </a:r>
            <a:r>
              <a:rPr lang="ru-RU" sz="3600" b="1" i="1" dirty="0">
                <a:latin typeface="Times New Roman" panose="02020603050405020304" pitchFamily="18" charset="0"/>
                <a:ea typeface="Calibri" panose="020F0502020204030204" pitchFamily="34" charset="0"/>
                <a:cs typeface="Times New Roman" panose="02020603050405020304" pitchFamily="18" charset="0"/>
              </a:rPr>
              <a:t>-</a:t>
            </a:r>
            <a:r>
              <a:rPr lang="ru-RU" sz="3600" b="1" i="1" dirty="0" err="1">
                <a:latin typeface="Times New Roman" panose="02020603050405020304" pitchFamily="18" charset="0"/>
                <a:ea typeface="Calibri" panose="020F0502020204030204" pitchFamily="34" charset="0"/>
                <a:cs typeface="Times New Roman" panose="02020603050405020304" pitchFamily="18" charset="0"/>
              </a:rPr>
              <a:t>nji</a:t>
            </a:r>
            <a:r>
              <a:rPr lang="ru-RU" sz="3600" b="1" i="1" dirty="0">
                <a:latin typeface="Times New Roman" panose="02020603050405020304" pitchFamily="18" charset="0"/>
                <a:ea typeface="Calibri" panose="020F0502020204030204" pitchFamily="34" charset="0"/>
                <a:cs typeface="Times New Roman" panose="02020603050405020304" pitchFamily="18" charset="0"/>
              </a:rPr>
              <a:t> </a:t>
            </a:r>
            <a:r>
              <a:rPr lang="ru-RU" sz="3600" b="1" i="1" dirty="0" err="1">
                <a:latin typeface="Times New Roman" panose="02020603050405020304" pitchFamily="18" charset="0"/>
                <a:ea typeface="Calibri" panose="020F0502020204030204" pitchFamily="34" charset="0"/>
                <a:cs typeface="Times New Roman" panose="02020603050405020304" pitchFamily="18" charset="0"/>
              </a:rPr>
              <a:t>surat</a:t>
            </a:r>
            <a:r>
              <a:rPr lang="ru-RU" sz="3600" b="1" i="1" dirty="0">
                <a:latin typeface="Times New Roman" panose="02020603050405020304" pitchFamily="18" charset="0"/>
                <a:ea typeface="Calibri" panose="020F0502020204030204" pitchFamily="34" charset="0"/>
                <a:cs typeface="Times New Roman" panose="02020603050405020304" pitchFamily="18" charset="0"/>
              </a:rPr>
              <a:t>.</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rPr>
              <a:t>Nokadyň</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göni</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çyzyga</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degişliligi</a:t>
            </a:r>
            <a:r>
              <a:rPr lang="ru-RU" sz="3600" dirty="0">
                <a:latin typeface="Times New Roman" panose="02020603050405020304" pitchFamily="18" charset="0"/>
                <a:ea typeface="Calibri" panose="020F0502020204030204" pitchFamily="34" charset="0"/>
              </a:rPr>
              <a:t>.</a:t>
            </a:r>
            <a:endParaRPr lang="ru-RU"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8002136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Прямоугольник 9"/>
          <p:cNvSpPr/>
          <p:nvPr/>
        </p:nvSpPr>
        <p:spPr>
          <a:xfrm>
            <a:off x="11670813" y="6333106"/>
            <a:ext cx="481619" cy="481619"/>
          </a:xfrm>
          <a:prstGeom prst="rect">
            <a:avLst/>
          </a:prstGeom>
          <a:solidFill>
            <a:srgbClr val="92D050"/>
          </a:solidFill>
          <a:ln>
            <a:noFill/>
          </a:ln>
          <a:effectLst>
            <a:outerShdw blurRad="107950" dist="12700" dir="5400000" algn="ctr">
              <a:srgbClr val="000000"/>
            </a:outerShdw>
          </a:effec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tk-TM" sz="3600" b="1" dirty="0">
                <a:latin typeface="Times New Roman" panose="02020603050405020304" pitchFamily="18" charset="0"/>
                <a:cs typeface="Times New Roman" panose="02020603050405020304" pitchFamily="18" charset="0"/>
              </a:rPr>
              <a:t>6</a:t>
            </a:r>
            <a:endParaRPr lang="ru-RU" sz="3600" b="1"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92764" y="0"/>
            <a:ext cx="12059667" cy="6186309"/>
          </a:xfrm>
          <a:prstGeom prst="rect">
            <a:avLst/>
          </a:prstGeom>
        </p:spPr>
        <p:txBody>
          <a:bodyPr wrap="square">
            <a:spAutoFit/>
          </a:bodyPr>
          <a:lstStyle/>
          <a:p>
            <a:pPr algn="just"/>
            <a:r>
              <a:rPr lang="en-US" sz="3600" b="1" dirty="0">
                <a:latin typeface="Times New Roman" panose="02020603050405020304" pitchFamily="18" charset="0"/>
                <a:ea typeface="Calibri" panose="020F0502020204030204" pitchFamily="34" charset="0"/>
              </a:rPr>
              <a:t>2.1.</a:t>
            </a:r>
            <a:r>
              <a:rPr lang="en-US" sz="3600" dirty="0">
                <a:latin typeface="Times New Roman" panose="02020603050405020304" pitchFamily="18" charset="0"/>
                <a:ea typeface="Calibri" panose="020F0502020204030204" pitchFamily="34" charset="0"/>
              </a:rPr>
              <a:t> </a:t>
            </a:r>
            <a:r>
              <a:rPr lang="en-US" sz="3600" b="1" dirty="0" err="1">
                <a:latin typeface="Times New Roman" panose="02020603050405020304" pitchFamily="18" charset="0"/>
                <a:ea typeface="Calibri" panose="020F0502020204030204" pitchFamily="34" charset="0"/>
              </a:rPr>
              <a:t>Göni</a:t>
            </a:r>
            <a:r>
              <a:rPr lang="en-US" sz="3600" b="1" dirty="0">
                <a:latin typeface="Times New Roman" panose="02020603050405020304" pitchFamily="18" charset="0"/>
                <a:ea typeface="Calibri" panose="020F0502020204030204" pitchFamily="34" charset="0"/>
              </a:rPr>
              <a:t> </a:t>
            </a:r>
            <a:r>
              <a:rPr lang="en-US" sz="3600" b="1" dirty="0" err="1">
                <a:latin typeface="Times New Roman" panose="02020603050405020304" pitchFamily="18" charset="0"/>
                <a:ea typeface="Calibri" panose="020F0502020204030204" pitchFamily="34" charset="0"/>
              </a:rPr>
              <a:t>çyzygyň</a:t>
            </a:r>
            <a:r>
              <a:rPr lang="en-US" sz="3600" b="1" dirty="0">
                <a:latin typeface="Times New Roman" panose="02020603050405020304" pitchFamily="18" charset="0"/>
                <a:ea typeface="Calibri" panose="020F0502020204030204" pitchFamily="34" charset="0"/>
              </a:rPr>
              <a:t> </a:t>
            </a:r>
            <a:r>
              <a:rPr lang="en-US" sz="3600" b="1" dirty="0" err="1">
                <a:latin typeface="Times New Roman" panose="02020603050405020304" pitchFamily="18" charset="0"/>
                <a:ea typeface="Calibri" panose="020F0502020204030204" pitchFamily="34" charset="0"/>
              </a:rPr>
              <a:t>uzynlygynyň</a:t>
            </a:r>
            <a:r>
              <a:rPr lang="en-US" sz="3600" b="1" dirty="0">
                <a:latin typeface="Times New Roman" panose="02020603050405020304" pitchFamily="18" charset="0"/>
                <a:ea typeface="Calibri" panose="020F0502020204030204" pitchFamily="34" charset="0"/>
              </a:rPr>
              <a:t> </a:t>
            </a:r>
            <a:r>
              <a:rPr lang="en-US" sz="3600" b="1" dirty="0" err="1">
                <a:latin typeface="Times New Roman" panose="02020603050405020304" pitchFamily="18" charset="0"/>
                <a:ea typeface="Calibri" panose="020F0502020204030204" pitchFamily="34" charset="0"/>
              </a:rPr>
              <a:t>kesgitlenişi</a:t>
            </a:r>
            <a:r>
              <a:rPr lang="en-US" sz="3600" b="1"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Berlen</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göni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çyzygyň</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proýeksiýalary</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boýunça</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onuň</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hakyky</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uzynlygyny</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tapmak</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dersiň</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bir</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meselesidir</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Göni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burç</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usuly</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bilen</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göni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çyzygyň</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hakyky</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uzynlygynyň</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tapylyşyna</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seredeliň</a:t>
            </a:r>
            <a:r>
              <a:rPr lang="en-US" sz="3600" dirty="0">
                <a:latin typeface="Times New Roman" panose="02020603050405020304" pitchFamily="18" charset="0"/>
                <a:ea typeface="Calibri" panose="020F0502020204030204" pitchFamily="34" charset="0"/>
              </a:rPr>
              <a:t>. AB </a:t>
            </a:r>
            <a:r>
              <a:rPr lang="en-US" sz="3600" dirty="0" err="1">
                <a:latin typeface="Times New Roman" panose="02020603050405020304" pitchFamily="18" charset="0"/>
                <a:ea typeface="Calibri" panose="020F0502020204030204" pitchFamily="34" charset="0"/>
              </a:rPr>
              <a:t>kesimiň</a:t>
            </a:r>
            <a:r>
              <a:rPr lang="en-US" sz="3600" dirty="0">
                <a:latin typeface="Times New Roman" panose="02020603050405020304" pitchFamily="18" charset="0"/>
                <a:ea typeface="Calibri" panose="020F0502020204030204" pitchFamily="34" charset="0"/>
              </a:rPr>
              <a:t> V </a:t>
            </a:r>
            <a:r>
              <a:rPr lang="en-US" sz="3600" dirty="0" err="1">
                <a:latin typeface="Times New Roman" panose="02020603050405020304" pitchFamily="18" charset="0"/>
                <a:ea typeface="Calibri" panose="020F0502020204030204" pitchFamily="34" charset="0"/>
              </a:rPr>
              <a:t>tekizlikdäki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proýeksiýasynda</a:t>
            </a:r>
            <a:r>
              <a:rPr lang="en-US" sz="3600" dirty="0">
                <a:latin typeface="Times New Roman" panose="02020603050405020304" pitchFamily="18" charset="0"/>
                <a:ea typeface="Calibri" panose="020F0502020204030204" pitchFamily="34" charset="0"/>
              </a:rPr>
              <a:t> Aꞌꞌ </a:t>
            </a:r>
            <a:r>
              <a:rPr lang="en-US" sz="3600" dirty="0" err="1">
                <a:latin typeface="Times New Roman" panose="02020603050405020304" pitchFamily="18" charset="0"/>
                <a:ea typeface="Calibri" panose="020F0502020204030204" pitchFamily="34" charset="0"/>
              </a:rPr>
              <a:t>noktadan</a:t>
            </a:r>
            <a:r>
              <a:rPr lang="en-US" sz="3600" dirty="0">
                <a:latin typeface="Times New Roman" panose="02020603050405020304" pitchFamily="18" charset="0"/>
                <a:ea typeface="Calibri" panose="020F0502020204030204" pitchFamily="34" charset="0"/>
              </a:rPr>
              <a:t> x </a:t>
            </a:r>
            <a:r>
              <a:rPr lang="en-US" sz="3600" dirty="0" err="1">
                <a:latin typeface="Times New Roman" panose="02020603050405020304" pitchFamily="18" charset="0"/>
                <a:ea typeface="Calibri" panose="020F0502020204030204" pitchFamily="34" charset="0"/>
              </a:rPr>
              <a:t>oka</a:t>
            </a:r>
            <a:r>
              <a:rPr lang="en-US" sz="3600" dirty="0">
                <a:latin typeface="Times New Roman" panose="02020603050405020304" pitchFamily="18" charset="0"/>
                <a:ea typeface="Calibri" panose="020F0502020204030204" pitchFamily="34" charset="0"/>
              </a:rPr>
              <a:t> parallel </a:t>
            </a:r>
            <a:r>
              <a:rPr lang="en-US" sz="3600" dirty="0" err="1">
                <a:latin typeface="Times New Roman" panose="02020603050405020304" pitchFamily="18" charset="0"/>
                <a:ea typeface="Calibri" panose="020F0502020204030204" pitchFamily="34" charset="0"/>
              </a:rPr>
              <a:t>göni</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çyzyk</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şöhle</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geçirilýär</a:t>
            </a:r>
            <a:r>
              <a:rPr lang="en-US" sz="3600" dirty="0">
                <a:latin typeface="Times New Roman" panose="02020603050405020304" pitchFamily="18" charset="0"/>
                <a:ea typeface="Calibri" panose="020F0502020204030204" pitchFamily="34" charset="0"/>
              </a:rPr>
              <a:t> we </a:t>
            </a:r>
            <a:r>
              <a:rPr lang="en-US" sz="3600" dirty="0" err="1">
                <a:latin typeface="Times New Roman" panose="02020603050405020304" pitchFamily="18" charset="0"/>
                <a:ea typeface="Calibri" panose="020F0502020204030204" pitchFamily="34" charset="0"/>
              </a:rPr>
              <a:t>onuň</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baglanyşyk</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çyzyk</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bilen</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kesişen</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ýeri</a:t>
            </a:r>
            <a:r>
              <a:rPr lang="en-US" sz="3600" dirty="0">
                <a:latin typeface="Times New Roman" panose="02020603050405020304" pitchFamily="18" charset="0"/>
                <a:ea typeface="Calibri" panose="020F0502020204030204" pitchFamily="34" charset="0"/>
              </a:rPr>
              <a:t> Kꞌꞌ </a:t>
            </a:r>
            <a:r>
              <a:rPr lang="en-US" sz="3600" dirty="0" err="1">
                <a:latin typeface="Times New Roman" panose="02020603050405020304" pitchFamily="18" charset="0"/>
                <a:ea typeface="Calibri" panose="020F0502020204030204" pitchFamily="34" charset="0"/>
              </a:rPr>
              <a:t>bilen</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bellenilýär</a:t>
            </a:r>
            <a:r>
              <a:rPr lang="en-US" sz="3600" dirty="0">
                <a:latin typeface="Times New Roman" panose="02020603050405020304" pitchFamily="18" charset="0"/>
                <a:ea typeface="Calibri" panose="020F0502020204030204" pitchFamily="34" charset="0"/>
              </a:rPr>
              <a:t>. BꞌꞌKꞌꞌ </a:t>
            </a:r>
            <a:r>
              <a:rPr lang="en-US" sz="3600" dirty="0" err="1">
                <a:latin typeface="Times New Roman" panose="02020603050405020304" pitchFamily="18" charset="0"/>
                <a:ea typeface="Calibri" panose="020F0502020204030204" pitchFamily="34" charset="0"/>
              </a:rPr>
              <a:t>katetiň</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uzynlygyny</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ölçäp</a:t>
            </a:r>
            <a:r>
              <a:rPr lang="en-US" sz="3600" dirty="0">
                <a:latin typeface="Times New Roman" panose="02020603050405020304" pitchFamily="18" charset="0"/>
                <a:ea typeface="Calibri" panose="020F0502020204030204" pitchFamily="34" charset="0"/>
              </a:rPr>
              <a:t>, Aꞌ </a:t>
            </a:r>
            <a:r>
              <a:rPr lang="en-US" sz="3600" dirty="0" err="1">
                <a:latin typeface="Times New Roman" panose="02020603050405020304" pitchFamily="18" charset="0"/>
                <a:ea typeface="Calibri" panose="020F0502020204030204" pitchFamily="34" charset="0"/>
              </a:rPr>
              <a:t>nokatdan</a:t>
            </a:r>
            <a:r>
              <a:rPr lang="en-US" sz="3600" dirty="0">
                <a:latin typeface="Times New Roman" panose="02020603050405020304" pitchFamily="18" charset="0"/>
                <a:ea typeface="Calibri" panose="020F0502020204030204" pitchFamily="34" charset="0"/>
              </a:rPr>
              <a:t> AꞌBꞌ </a:t>
            </a:r>
            <a:r>
              <a:rPr lang="en-US" sz="3600" dirty="0" err="1">
                <a:latin typeface="Times New Roman" panose="02020603050405020304" pitchFamily="18" charset="0"/>
                <a:ea typeface="Calibri" panose="020F0502020204030204" pitchFamily="34" charset="0"/>
              </a:rPr>
              <a:t>kesime</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perpendikulýar</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edip</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goýulýar</a:t>
            </a:r>
            <a:r>
              <a:rPr lang="en-US" sz="3600" dirty="0">
                <a:latin typeface="Times New Roman" panose="02020603050405020304" pitchFamily="18" charset="0"/>
                <a:ea typeface="Calibri" panose="020F0502020204030204" pitchFamily="34" charset="0"/>
              </a:rPr>
              <a:t> we </a:t>
            </a:r>
            <a:r>
              <a:rPr lang="en-US" sz="3600" dirty="0" err="1">
                <a:latin typeface="Times New Roman" panose="02020603050405020304" pitchFamily="18" charset="0"/>
                <a:ea typeface="Calibri" panose="020F0502020204030204" pitchFamily="34" charset="0"/>
              </a:rPr>
              <a:t>ol</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nokat</a:t>
            </a:r>
            <a:r>
              <a:rPr lang="en-US" sz="3600" dirty="0">
                <a:latin typeface="Times New Roman" panose="02020603050405020304" pitchFamily="18" charset="0"/>
                <a:ea typeface="Calibri" panose="020F0502020204030204" pitchFamily="34" charset="0"/>
              </a:rPr>
              <a:t> A0 </a:t>
            </a:r>
            <a:r>
              <a:rPr lang="en-US" sz="3600" dirty="0" err="1">
                <a:latin typeface="Times New Roman" panose="02020603050405020304" pitchFamily="18" charset="0"/>
                <a:ea typeface="Calibri" panose="020F0502020204030204" pitchFamily="34" charset="0"/>
              </a:rPr>
              <a:t>bilen</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bellenilýär</a:t>
            </a:r>
            <a:r>
              <a:rPr lang="en-US" sz="3600" dirty="0">
                <a:latin typeface="Times New Roman" panose="02020603050405020304" pitchFamily="18" charset="0"/>
                <a:ea typeface="Calibri" panose="020F0502020204030204" pitchFamily="34" charset="0"/>
              </a:rPr>
              <a:t>. A0 we Bꞌ </a:t>
            </a:r>
            <a:r>
              <a:rPr lang="en-US" sz="3600" dirty="0" err="1">
                <a:latin typeface="Times New Roman" panose="02020603050405020304" pitchFamily="18" charset="0"/>
                <a:ea typeface="Calibri" panose="020F0502020204030204" pitchFamily="34" charset="0"/>
              </a:rPr>
              <a:t>nokatlar</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birikdirilýär</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Alnan</a:t>
            </a:r>
            <a:r>
              <a:rPr lang="en-US" sz="3600" dirty="0">
                <a:latin typeface="Times New Roman" panose="02020603050405020304" pitchFamily="18" charset="0"/>
                <a:ea typeface="Calibri" panose="020F0502020204030204" pitchFamily="34" charset="0"/>
              </a:rPr>
              <a:t> A0Bꞌ </a:t>
            </a:r>
            <a:r>
              <a:rPr lang="en-US" sz="3600" dirty="0" err="1">
                <a:latin typeface="Times New Roman" panose="02020603050405020304" pitchFamily="18" charset="0"/>
                <a:ea typeface="Calibri" panose="020F0502020204030204" pitchFamily="34" charset="0"/>
              </a:rPr>
              <a:t>kesim</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gözlenýän</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uzynlykdyr</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Ol</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kesime</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kesimiň</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hakyky</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uzynlygy</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h.u</a:t>
            </a:r>
            <a:r>
              <a:rPr lang="en-US" sz="3600" dirty="0">
                <a:latin typeface="Times New Roman" panose="02020603050405020304" pitchFamily="18" charset="0"/>
                <a:ea typeface="Calibri" panose="020F0502020204030204" pitchFamily="34" charset="0"/>
              </a:rPr>
              <a:t>.) </a:t>
            </a:r>
            <a:r>
              <a:rPr lang="en-US" sz="3600" dirty="0" err="1">
                <a:latin typeface="Times New Roman" panose="02020603050405020304" pitchFamily="18" charset="0"/>
                <a:ea typeface="Calibri" panose="020F0502020204030204" pitchFamily="34" charset="0"/>
              </a:rPr>
              <a:t>diýilýär</a:t>
            </a:r>
            <a:r>
              <a:rPr lang="en-US" sz="3600" dirty="0">
                <a:latin typeface="Times New Roman" panose="02020603050405020304" pitchFamily="18" charset="0"/>
                <a:ea typeface="Calibri" panose="020F0502020204030204" pitchFamily="34" charset="0"/>
              </a:rPr>
              <a:t> (2-nji </a:t>
            </a:r>
            <a:r>
              <a:rPr lang="en-US" sz="3600" dirty="0" err="1">
                <a:latin typeface="Times New Roman" panose="02020603050405020304" pitchFamily="18" charset="0"/>
                <a:ea typeface="Calibri" panose="020F0502020204030204" pitchFamily="34" charset="0"/>
              </a:rPr>
              <a:t>surat</a:t>
            </a:r>
            <a:r>
              <a:rPr lang="en-US" sz="3600" dirty="0">
                <a:latin typeface="Times New Roman" panose="02020603050405020304" pitchFamily="18" charset="0"/>
                <a:ea typeface="Calibri" panose="020F0502020204030204" pitchFamily="34" charset="0"/>
              </a:rPr>
              <a:t>).</a:t>
            </a:r>
            <a:endParaRPr lang="ru-RU" sz="3600" dirty="0"/>
          </a:p>
        </p:txBody>
      </p:sp>
    </p:spTree>
    <p:extLst>
      <p:ext uri="{BB962C8B-B14F-4D97-AF65-F5344CB8AC3E}">
        <p14:creationId xmlns:p14="http://schemas.microsoft.com/office/powerpoint/2010/main" val="158039964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Прямоугольник 12"/>
          <p:cNvSpPr/>
          <p:nvPr/>
        </p:nvSpPr>
        <p:spPr>
          <a:xfrm>
            <a:off x="11670813" y="6333106"/>
            <a:ext cx="481619" cy="481619"/>
          </a:xfrm>
          <a:prstGeom prst="rect">
            <a:avLst/>
          </a:prstGeom>
          <a:solidFill>
            <a:srgbClr val="92D050"/>
          </a:solidFill>
          <a:ln>
            <a:noFill/>
          </a:ln>
          <a:effectLst>
            <a:outerShdw blurRad="107950" dist="12700" dir="5400000" algn="ctr">
              <a:srgbClr val="000000"/>
            </a:outerShdw>
          </a:effec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tk-TM" sz="3600" b="1" dirty="0">
                <a:latin typeface="Times New Roman" panose="02020603050405020304" pitchFamily="18" charset="0"/>
                <a:cs typeface="Times New Roman" panose="02020603050405020304" pitchFamily="18" charset="0"/>
              </a:rPr>
              <a:t>7</a:t>
            </a:r>
            <a:endParaRPr lang="ru-RU" sz="3600" b="1" dirty="0">
              <a:latin typeface="Times New Roman" panose="02020603050405020304" pitchFamily="18" charset="0"/>
              <a:cs typeface="Times New Roman" panose="02020603050405020304" pitchFamily="18" charset="0"/>
            </a:endParaRPr>
          </a:p>
        </p:txBody>
      </p:sp>
      <p:pic>
        <p:nvPicPr>
          <p:cNvPr id="6" name="Рисунок 5">
            <a:extLst>
              <a:ext uri="{FF2B5EF4-FFF2-40B4-BE49-F238E27FC236}">
                <a16:creationId xmlns:a16="http://schemas.microsoft.com/office/drawing/2014/main" xmlns="" id="{53FA3330-B39F-4C38-A381-0FD693118624}"/>
              </a:ext>
            </a:extLst>
          </p:cNvPr>
          <p:cNvPicPr/>
          <p:nvPr/>
        </p:nvPicPr>
        <p:blipFill>
          <a:blip r:embed="rId2" cstate="print">
            <a:duotone>
              <a:prstClr val="black"/>
              <a:schemeClr val="accent6">
                <a:tint val="45000"/>
                <a:satMod val="400000"/>
              </a:schemeClr>
            </a:duotone>
            <a:extLst>
              <a:ext uri="{BEBA8EAE-BF5A-486C-A8C5-ECC9F3942E4B}">
                <a14:imgProps xmlns:a14="http://schemas.microsoft.com/office/drawing/2010/main">
                  <a14:imgLayer r:embed="rId3">
                    <a14:imgEffect>
                      <a14:sharpenSoften amount="-15000"/>
                    </a14:imgEffect>
                    <a14:imgEffect>
                      <a14:brightnessContrast bright="-35000" contrast="80000"/>
                    </a14:imgEffect>
                  </a14:imgLayer>
                </a14:imgProps>
              </a:ext>
              <a:ext uri="{28A0092B-C50C-407E-A947-70E740481C1C}">
                <a14:useLocalDpi xmlns:a14="http://schemas.microsoft.com/office/drawing/2010/main" val="0"/>
              </a:ext>
            </a:extLst>
          </a:blip>
          <a:srcRect/>
          <a:stretch>
            <a:fillRect/>
          </a:stretch>
        </p:blipFill>
        <p:spPr bwMode="auto">
          <a:xfrm>
            <a:off x="2314328" y="43053"/>
            <a:ext cx="7101163" cy="6341377"/>
          </a:xfrm>
          <a:prstGeom prst="rect">
            <a:avLst/>
          </a:prstGeom>
          <a:noFill/>
          <a:ln>
            <a:noFill/>
          </a:ln>
        </p:spPr>
      </p:pic>
      <p:sp>
        <p:nvSpPr>
          <p:cNvPr id="3" name="Прямоугольник 2"/>
          <p:cNvSpPr/>
          <p:nvPr/>
        </p:nvSpPr>
        <p:spPr>
          <a:xfrm>
            <a:off x="931507" y="6168394"/>
            <a:ext cx="9866804" cy="646331"/>
          </a:xfrm>
          <a:prstGeom prst="rect">
            <a:avLst/>
          </a:prstGeom>
        </p:spPr>
        <p:txBody>
          <a:bodyPr wrap="none">
            <a:spAutoFit/>
          </a:bodyPr>
          <a:lstStyle/>
          <a:p>
            <a:pPr algn="ctr">
              <a:spcAft>
                <a:spcPts val="0"/>
              </a:spcAft>
            </a:pPr>
            <a:r>
              <a:rPr lang="en-US" sz="3600" b="1" i="1" dirty="0">
                <a:latin typeface="Times New Roman" panose="02020603050405020304" pitchFamily="18" charset="0"/>
                <a:ea typeface="Calibri" panose="020F0502020204030204" pitchFamily="34" charset="0"/>
                <a:cs typeface="Times New Roman" panose="02020603050405020304" pitchFamily="18" charset="0"/>
              </a:rPr>
              <a:t>3</a:t>
            </a:r>
            <a:r>
              <a:rPr lang="ru-RU" sz="3600" b="1" i="1" dirty="0">
                <a:latin typeface="Times New Roman" panose="02020603050405020304" pitchFamily="18" charset="0"/>
                <a:ea typeface="Calibri" panose="020F0502020204030204" pitchFamily="34" charset="0"/>
                <a:cs typeface="Times New Roman" panose="02020603050405020304" pitchFamily="18" charset="0"/>
              </a:rPr>
              <a:t>-</a:t>
            </a:r>
            <a:r>
              <a:rPr lang="ru-RU" sz="3600" b="1" i="1" dirty="0" err="1">
                <a:latin typeface="Times New Roman" panose="02020603050405020304" pitchFamily="18" charset="0"/>
                <a:ea typeface="Calibri" panose="020F0502020204030204" pitchFamily="34" charset="0"/>
                <a:cs typeface="Times New Roman" panose="02020603050405020304" pitchFamily="18" charset="0"/>
              </a:rPr>
              <a:t>nji</a:t>
            </a:r>
            <a:r>
              <a:rPr lang="ru-RU" sz="3600" b="1" i="1" dirty="0">
                <a:latin typeface="Times New Roman" panose="02020603050405020304" pitchFamily="18" charset="0"/>
                <a:ea typeface="Calibri" panose="020F0502020204030204" pitchFamily="34" charset="0"/>
                <a:cs typeface="Times New Roman" panose="02020603050405020304" pitchFamily="18" charset="0"/>
              </a:rPr>
              <a:t> </a:t>
            </a:r>
            <a:r>
              <a:rPr lang="ru-RU" sz="3600" b="1" i="1" dirty="0" err="1">
                <a:latin typeface="Times New Roman" panose="02020603050405020304" pitchFamily="18" charset="0"/>
                <a:ea typeface="Calibri" panose="020F0502020204030204" pitchFamily="34" charset="0"/>
                <a:cs typeface="Times New Roman" panose="02020603050405020304" pitchFamily="18" charset="0"/>
              </a:rPr>
              <a:t>surat</a:t>
            </a:r>
            <a:r>
              <a:rPr lang="ru-RU" sz="3600" b="1" i="1" dirty="0">
                <a:latin typeface="Times New Roman" panose="02020603050405020304" pitchFamily="18" charset="0"/>
                <a:ea typeface="Calibri" panose="020F0502020204030204" pitchFamily="34" charset="0"/>
                <a:cs typeface="Times New Roman" panose="02020603050405020304" pitchFamily="18" charset="0"/>
              </a:rPr>
              <a:t>.</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rPr>
              <a:t>Göni</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çyzygyň</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uzynlygynyň</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kesgitlenişi</a:t>
            </a:r>
            <a:r>
              <a:rPr lang="ru-RU" sz="3600" dirty="0">
                <a:latin typeface="Times New Roman" panose="02020603050405020304" pitchFamily="18" charset="0"/>
                <a:ea typeface="Calibri" panose="020F0502020204030204" pitchFamily="34" charset="0"/>
              </a:rPr>
              <a:t>.</a:t>
            </a:r>
            <a:endParaRPr lang="ru-RU"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3317165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11670813" y="6333106"/>
            <a:ext cx="481619" cy="481619"/>
          </a:xfrm>
          <a:prstGeom prst="rect">
            <a:avLst/>
          </a:prstGeom>
          <a:solidFill>
            <a:srgbClr val="92D050"/>
          </a:solidFill>
          <a:ln>
            <a:noFill/>
          </a:ln>
          <a:effectLst>
            <a:outerShdw blurRad="107950" dist="12700" dir="5400000" algn="ctr">
              <a:srgbClr val="000000"/>
            </a:outerShdw>
          </a:effec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tk-TM" sz="3600" b="1" dirty="0">
                <a:latin typeface="Times New Roman" panose="02020603050405020304" pitchFamily="18" charset="0"/>
                <a:cs typeface="Times New Roman" panose="02020603050405020304" pitchFamily="18" charset="0"/>
              </a:rPr>
              <a:t>8</a:t>
            </a:r>
            <a:endParaRPr lang="ru-RU" sz="3600" b="1" dirty="0">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xmlns="" id="{D1AB3005-E0C3-407D-AA8D-2AFDBC4487E1}"/>
              </a:ext>
            </a:extLst>
          </p:cNvPr>
          <p:cNvSpPr/>
          <p:nvPr/>
        </p:nvSpPr>
        <p:spPr>
          <a:xfrm>
            <a:off x="0" y="0"/>
            <a:ext cx="12192000" cy="6186309"/>
          </a:xfrm>
          <a:prstGeom prst="rect">
            <a:avLst/>
          </a:prstGeom>
        </p:spPr>
        <p:txBody>
          <a:bodyPr wrap="square">
            <a:spAutoFit/>
          </a:bodyPr>
          <a:lstStyle/>
          <a:p>
            <a:pPr algn="just"/>
            <a:r>
              <a:rPr lang="ru-RU" sz="3600" b="1" dirty="0">
                <a:latin typeface="Times New Roman" panose="02020603050405020304" pitchFamily="18" charset="0"/>
                <a:ea typeface="Calibri" panose="020F0502020204030204" pitchFamily="34" charset="0"/>
              </a:rPr>
              <a:t>2.2. </a:t>
            </a:r>
            <a:r>
              <a:rPr lang="ru-RU" sz="3600" b="1" dirty="0" err="1">
                <a:latin typeface="Times New Roman" panose="02020603050405020304" pitchFamily="18" charset="0"/>
                <a:ea typeface="Calibri" panose="020F0502020204030204" pitchFamily="34" charset="0"/>
              </a:rPr>
              <a:t>Göni</a:t>
            </a:r>
            <a:r>
              <a:rPr lang="ru-RU" sz="3600" b="1" dirty="0">
                <a:latin typeface="Times New Roman" panose="02020603050405020304" pitchFamily="18" charset="0"/>
                <a:ea typeface="Calibri" panose="020F0502020204030204" pitchFamily="34" charset="0"/>
              </a:rPr>
              <a:t> </a:t>
            </a:r>
            <a:r>
              <a:rPr lang="ru-RU" sz="3600" b="1" dirty="0" err="1">
                <a:latin typeface="Times New Roman" panose="02020603050405020304" pitchFamily="18" charset="0"/>
                <a:ea typeface="Calibri" panose="020F0502020204030204" pitchFamily="34" charset="0"/>
              </a:rPr>
              <a:t>çyzygyň</a:t>
            </a:r>
            <a:r>
              <a:rPr lang="ru-RU" sz="3600" b="1" dirty="0">
                <a:latin typeface="Times New Roman" panose="02020603050405020304" pitchFamily="18" charset="0"/>
                <a:ea typeface="Calibri" panose="020F0502020204030204" pitchFamily="34" charset="0"/>
              </a:rPr>
              <a:t> </a:t>
            </a:r>
            <a:r>
              <a:rPr lang="ru-RU" sz="3600" b="1" dirty="0" err="1">
                <a:latin typeface="Times New Roman" panose="02020603050405020304" pitchFamily="18" charset="0"/>
                <a:ea typeface="Calibri" panose="020F0502020204030204" pitchFamily="34" charset="0"/>
              </a:rPr>
              <a:t>yzlary</a:t>
            </a:r>
            <a:r>
              <a:rPr lang="ru-RU" sz="3600" b="1"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Göni</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çyzygyň</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proýeksiýalar</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tekizlikleri</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bilen</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kesişýän</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nokatlaryna</a:t>
            </a:r>
            <a:r>
              <a:rPr lang="ru-RU" sz="3600" dirty="0">
                <a:latin typeface="Times New Roman" panose="02020603050405020304" pitchFamily="18" charset="0"/>
                <a:ea typeface="Calibri" panose="020F0502020204030204" pitchFamily="34" charset="0"/>
              </a:rPr>
              <a:t> </a:t>
            </a:r>
            <a:r>
              <a:rPr lang="ru-RU" sz="3600" b="1" dirty="0" err="1">
                <a:latin typeface="Times New Roman" panose="02020603050405020304" pitchFamily="18" charset="0"/>
                <a:ea typeface="Calibri" panose="020F0502020204030204" pitchFamily="34" charset="0"/>
              </a:rPr>
              <a:t>göni</a:t>
            </a:r>
            <a:r>
              <a:rPr lang="ru-RU" sz="3600" b="1" dirty="0">
                <a:latin typeface="Times New Roman" panose="02020603050405020304" pitchFamily="18" charset="0"/>
                <a:ea typeface="Calibri" panose="020F0502020204030204" pitchFamily="34" charset="0"/>
              </a:rPr>
              <a:t> </a:t>
            </a:r>
            <a:r>
              <a:rPr lang="ru-RU" sz="3600" b="1" dirty="0" err="1">
                <a:latin typeface="Times New Roman" panose="02020603050405020304" pitchFamily="18" charset="0"/>
                <a:ea typeface="Calibri" panose="020F0502020204030204" pitchFamily="34" charset="0"/>
              </a:rPr>
              <a:t>çyzygyň</a:t>
            </a:r>
            <a:r>
              <a:rPr lang="ru-RU" sz="3600" b="1" dirty="0">
                <a:latin typeface="Times New Roman" panose="02020603050405020304" pitchFamily="18" charset="0"/>
                <a:ea typeface="Calibri" panose="020F0502020204030204" pitchFamily="34" charset="0"/>
              </a:rPr>
              <a:t> </a:t>
            </a:r>
            <a:r>
              <a:rPr lang="ru-RU" sz="3600" b="1" dirty="0" err="1">
                <a:latin typeface="Times New Roman" panose="02020603050405020304" pitchFamily="18" charset="0"/>
                <a:ea typeface="Calibri" panose="020F0502020204030204" pitchFamily="34" charset="0"/>
              </a:rPr>
              <a:t>yzlary</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diýilýär</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Göni</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çyzygyň</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yzlary</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proýeksiýalar</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tekizlikleriniň</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atlaryna</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görä</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degişlilikde</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gorizontal</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frontal</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we</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profil</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yzlary</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diýlip</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atlandyrylýar</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Proýeksiýalar</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tekizlikleriniň</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üçüsiniň</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sistemasynda</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umumy</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haldaky</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göni</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çyzygyň</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üç</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sany</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yzy</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bardyr</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Proýeksiýalar</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tekizlikleriniň</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birine</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parallel</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bolan</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göni</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çyzygyň</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iki</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sany</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yzy</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bardyr</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we</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olar</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hem</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oňa</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parallel</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bolmadyk</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beýleki</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iki</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tekizlikde</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ýerleşýändirler</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Proýeksiýalar</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tekizlikleriniň</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birine</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perpendikulýar</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bolan</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göni</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çyzygyň</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diňe</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bir</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yzy</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bardyr</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ol</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hem</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onuň</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perpendikulýar</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bolan</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tekizliginde</a:t>
            </a:r>
            <a:r>
              <a:rPr lang="ru-RU" sz="3600" dirty="0">
                <a:latin typeface="Times New Roman" panose="02020603050405020304" pitchFamily="18" charset="0"/>
                <a:ea typeface="Calibri" panose="020F0502020204030204" pitchFamily="34" charset="0"/>
              </a:rPr>
              <a:t> </a:t>
            </a:r>
            <a:r>
              <a:rPr lang="ru-RU" sz="3600" dirty="0" err="1">
                <a:latin typeface="Times New Roman" panose="02020603050405020304" pitchFamily="18" charset="0"/>
                <a:ea typeface="Calibri" panose="020F0502020204030204" pitchFamily="34" charset="0"/>
              </a:rPr>
              <a:t>ýerleşýändir</a:t>
            </a:r>
            <a:r>
              <a:rPr lang="ru-RU" sz="3600" dirty="0">
                <a:latin typeface="Times New Roman" panose="02020603050405020304" pitchFamily="18" charset="0"/>
                <a:ea typeface="Calibri" panose="020F0502020204030204" pitchFamily="34" charset="0"/>
              </a:rPr>
              <a:t>. </a:t>
            </a:r>
            <a:endParaRPr lang="ru-RU" sz="3600" dirty="0"/>
          </a:p>
        </p:txBody>
      </p:sp>
    </p:spTree>
    <p:extLst>
      <p:ext uri="{BB962C8B-B14F-4D97-AF65-F5344CB8AC3E}">
        <p14:creationId xmlns:p14="http://schemas.microsoft.com/office/powerpoint/2010/main" val="288873735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11670813" y="6333106"/>
            <a:ext cx="481619" cy="481619"/>
          </a:xfrm>
          <a:prstGeom prst="rect">
            <a:avLst/>
          </a:prstGeom>
          <a:solidFill>
            <a:srgbClr val="92D050"/>
          </a:solidFill>
          <a:ln>
            <a:noFill/>
          </a:ln>
          <a:effectLst>
            <a:outerShdw blurRad="107950" dist="12700" dir="5400000" algn="ctr">
              <a:srgbClr val="000000"/>
            </a:outerShdw>
          </a:effec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a:latin typeface="Times New Roman" panose="02020603050405020304" pitchFamily="18" charset="0"/>
                <a:cs typeface="Times New Roman" panose="02020603050405020304" pitchFamily="18" charset="0"/>
              </a:rPr>
              <a:t>9</a:t>
            </a:r>
            <a:endParaRPr lang="ru-RU" sz="3600" b="1" dirty="0">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xmlns="" id="{D1AB3005-E0C3-407D-AA8D-2AFDBC4487E1}"/>
              </a:ext>
            </a:extLst>
          </p:cNvPr>
          <p:cNvSpPr/>
          <p:nvPr/>
        </p:nvSpPr>
        <p:spPr>
          <a:xfrm>
            <a:off x="66261" y="53008"/>
            <a:ext cx="12059668" cy="5078313"/>
          </a:xfrm>
          <a:prstGeom prst="rect">
            <a:avLst/>
          </a:prstGeom>
        </p:spPr>
        <p:txBody>
          <a:bodyPr wrap="square">
            <a:spAutoFit/>
          </a:bodyPr>
          <a:lstStyle/>
          <a:p>
            <a:pPr algn="just">
              <a:spcAft>
                <a:spcPts val="0"/>
              </a:spcAft>
            </a:pPr>
            <a:r>
              <a:rPr lang="ru-RU" sz="3600" dirty="0" err="1">
                <a:latin typeface="Times New Roman" panose="02020603050405020304" pitchFamily="18" charset="0"/>
                <a:ea typeface="Calibri" panose="020F0502020204030204" pitchFamily="34" charset="0"/>
                <a:cs typeface="Times New Roman" panose="02020603050405020304" pitchFamily="18" charset="0"/>
              </a:rPr>
              <a:t>Goý</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a </a:t>
            </a:r>
            <a:r>
              <a:rPr lang="ru-RU" sz="3600" dirty="0" err="1">
                <a:latin typeface="Times New Roman" panose="02020603050405020304" pitchFamily="18" charset="0"/>
                <a:ea typeface="Calibri" panose="020F0502020204030204" pitchFamily="34" charset="0"/>
                <a:cs typeface="Times New Roman" panose="02020603050405020304" pitchFamily="18" charset="0"/>
              </a:rPr>
              <a:t>göni</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çyzygyň</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üstünde</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alnan</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AB</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kesim</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berlen</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bolsun</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en-US" sz="3600" dirty="0">
                <a:latin typeface="Times New Roman" panose="02020603050405020304" pitchFamily="18" charset="0"/>
                <a:ea typeface="Calibri" panose="020F0502020204030204" pitchFamily="34" charset="0"/>
                <a:cs typeface="Times New Roman" panose="02020603050405020304" pitchFamily="18" charset="0"/>
              </a:rPr>
              <a:t>4</a:t>
            </a:r>
            <a:r>
              <a:rPr lang="ru-RU" sz="3600" dirty="0">
                <a:latin typeface="Times New Roman" panose="02020603050405020304" pitchFamily="18" charset="0"/>
                <a:ea typeface="Calibri" panose="020F0502020204030204" pitchFamily="34" charset="0"/>
                <a:cs typeface="Times New Roman" panose="02020603050405020304" pitchFamily="18" charset="0"/>
              </a:rPr>
              <a:t>-</a:t>
            </a:r>
            <a:r>
              <a:rPr lang="ru-RU" sz="3600" dirty="0" err="1">
                <a:latin typeface="Times New Roman" panose="02020603050405020304" pitchFamily="18" charset="0"/>
                <a:ea typeface="Calibri" panose="020F0502020204030204" pitchFamily="34" charset="0"/>
                <a:cs typeface="Times New Roman" panose="02020603050405020304" pitchFamily="18" charset="0"/>
              </a:rPr>
              <a:t>nji</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surat</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Ol</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kesimiň</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H </a:t>
            </a:r>
            <a:r>
              <a:rPr lang="ru-RU" sz="3600" dirty="0" err="1">
                <a:latin typeface="Times New Roman" panose="02020603050405020304" pitchFamily="18" charset="0"/>
                <a:ea typeface="Calibri" panose="020F0502020204030204" pitchFamily="34" charset="0"/>
                <a:cs typeface="Times New Roman" panose="02020603050405020304" pitchFamily="18" charset="0"/>
              </a:rPr>
              <a:t>tekizlikdäki</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yzy</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M</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V</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tekizlikdäki</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yzy</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N</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bilen</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bellenilýär</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Ol</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nokatlary</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tapmak</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üçin</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AB</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kesim</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H</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we</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V</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tekizlikler</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bilen</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kesişýänçä</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dowam</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etdirilýär</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Kesimiň</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H </a:t>
            </a:r>
            <a:r>
              <a:rPr lang="ru-RU" sz="3600" dirty="0" err="1">
                <a:latin typeface="Times New Roman" panose="02020603050405020304" pitchFamily="18" charset="0"/>
                <a:ea typeface="Calibri" panose="020F0502020204030204" pitchFamily="34" charset="0"/>
                <a:cs typeface="Times New Roman" panose="02020603050405020304" pitchFamily="18" charset="0"/>
              </a:rPr>
              <a:t>tekizlikdäki</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yzy</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onuň</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H</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tekizlik</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bilen</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kesişýän</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nokadydyr</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AB</a:t>
            </a:r>
            <a:r>
              <a:rPr lang="ru-RU" sz="3600" dirty="0">
                <a:latin typeface="Times New Roman" panose="02020603050405020304" pitchFamily="18" charset="0"/>
                <a:ea typeface="Calibri" panose="020F0502020204030204" pitchFamily="34" charset="0"/>
                <a:cs typeface="Times New Roman" panose="02020603050405020304" pitchFamily="18" charset="0"/>
              </a:rPr>
              <a:t>∩</a:t>
            </a:r>
            <a:r>
              <a:rPr lang="ru-RU" sz="3600" b="1" dirty="0">
                <a:latin typeface="Times New Roman" panose="02020603050405020304" pitchFamily="18" charset="0"/>
                <a:ea typeface="Calibri" panose="020F0502020204030204" pitchFamily="34" charset="0"/>
                <a:cs typeface="Times New Roman" panose="02020603050405020304" pitchFamily="18" charset="0"/>
              </a:rPr>
              <a:t>H</a:t>
            </a:r>
            <a:r>
              <a:rPr lang="ru-RU" sz="3600" dirty="0">
                <a:latin typeface="Times New Roman" panose="02020603050405020304" pitchFamily="18" charset="0"/>
                <a:ea typeface="Calibri" panose="020F0502020204030204" pitchFamily="34" charset="0"/>
                <a:cs typeface="Times New Roman" panose="02020603050405020304" pitchFamily="18" charset="0"/>
              </a:rPr>
              <a:t>=Mꞌ=</a:t>
            </a:r>
            <a:r>
              <a:rPr lang="ru-RU" sz="3600" b="1" dirty="0">
                <a:latin typeface="Times New Roman" panose="02020603050405020304" pitchFamily="18" charset="0"/>
                <a:ea typeface="Calibri" panose="020F0502020204030204" pitchFamily="34" charset="0"/>
                <a:cs typeface="Times New Roman" panose="02020603050405020304" pitchFamily="18" charset="0"/>
              </a:rPr>
              <a:t>M</a:t>
            </a:r>
            <a:r>
              <a:rPr lang="ru-RU" sz="3600" dirty="0">
                <a:latin typeface="Times New Roman" panose="02020603050405020304" pitchFamily="18" charset="0"/>
                <a:ea typeface="Calibri" panose="020F0502020204030204" pitchFamily="34" charset="0"/>
                <a:cs typeface="Times New Roman" panose="02020603050405020304" pitchFamily="18" charset="0"/>
              </a:rPr>
              <a:t> Є </a:t>
            </a:r>
            <a:r>
              <a:rPr lang="ru-RU" sz="3600" b="1" dirty="0">
                <a:latin typeface="Times New Roman" panose="02020603050405020304" pitchFamily="18" charset="0"/>
                <a:ea typeface="Calibri" panose="020F0502020204030204" pitchFamily="34" charset="0"/>
                <a:cs typeface="Times New Roman" panose="02020603050405020304" pitchFamily="18" charset="0"/>
              </a:rPr>
              <a:t>H</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AB </a:t>
            </a:r>
            <a:r>
              <a:rPr lang="ru-RU" sz="3600" dirty="0" err="1">
                <a:latin typeface="Times New Roman" panose="02020603050405020304" pitchFamily="18" charset="0"/>
                <a:ea typeface="Calibri" panose="020F0502020204030204" pitchFamily="34" charset="0"/>
                <a:cs typeface="Times New Roman" panose="02020603050405020304" pitchFamily="18" charset="0"/>
              </a:rPr>
              <a:t>kesimiň</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V</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tekizlikdäki</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yzy</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onuň</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V</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tekizlik</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bilen</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kesişýän</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nokadydyr</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AB</a:t>
            </a:r>
            <a:r>
              <a:rPr lang="ru-RU" sz="3600" dirty="0">
                <a:latin typeface="Times New Roman" panose="02020603050405020304" pitchFamily="18" charset="0"/>
                <a:ea typeface="Calibri" panose="020F0502020204030204" pitchFamily="34" charset="0"/>
                <a:cs typeface="Times New Roman" panose="02020603050405020304" pitchFamily="18" charset="0"/>
              </a:rPr>
              <a:t>∩</a:t>
            </a:r>
            <a:r>
              <a:rPr lang="ru-RU" sz="3600" b="1" dirty="0">
                <a:latin typeface="Times New Roman" panose="02020603050405020304" pitchFamily="18" charset="0"/>
                <a:ea typeface="Calibri" panose="020F0502020204030204" pitchFamily="34" charset="0"/>
                <a:cs typeface="Times New Roman" panose="02020603050405020304" pitchFamily="18" charset="0"/>
              </a:rPr>
              <a:t>V</a:t>
            </a:r>
            <a:r>
              <a:rPr lang="ru-RU" sz="3600" dirty="0">
                <a:latin typeface="Times New Roman" panose="02020603050405020304" pitchFamily="18" charset="0"/>
                <a:ea typeface="Calibri" panose="020F0502020204030204" pitchFamily="34" charset="0"/>
                <a:cs typeface="Times New Roman" panose="02020603050405020304" pitchFamily="18" charset="0"/>
              </a:rPr>
              <a:t>=Nꞌꞌ=</a:t>
            </a:r>
            <a:r>
              <a:rPr lang="ru-RU" sz="3600" b="1" dirty="0">
                <a:latin typeface="Times New Roman" panose="02020603050405020304" pitchFamily="18" charset="0"/>
                <a:ea typeface="Calibri" panose="020F0502020204030204" pitchFamily="34" charset="0"/>
                <a:cs typeface="Times New Roman" panose="02020603050405020304" pitchFamily="18" charset="0"/>
              </a:rPr>
              <a:t>N</a:t>
            </a:r>
            <a:r>
              <a:rPr lang="ru-RU" sz="3600" dirty="0">
                <a:latin typeface="Times New Roman" panose="02020603050405020304" pitchFamily="18" charset="0"/>
                <a:ea typeface="Calibri" panose="020F0502020204030204" pitchFamily="34" charset="0"/>
                <a:cs typeface="Times New Roman" panose="02020603050405020304" pitchFamily="18" charset="0"/>
              </a:rPr>
              <a:t> Є </a:t>
            </a:r>
            <a:r>
              <a:rPr lang="ru-RU" sz="3600" b="1" dirty="0">
                <a:latin typeface="Times New Roman" panose="02020603050405020304" pitchFamily="18" charset="0"/>
                <a:ea typeface="Calibri" panose="020F0502020204030204" pitchFamily="34" charset="0"/>
                <a:cs typeface="Times New Roman" panose="02020603050405020304" pitchFamily="18" charset="0"/>
              </a:rPr>
              <a:t>V</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M</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nokadyň</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V</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tekizlikdäki</a:t>
            </a:r>
            <a:r>
              <a:rPr lang="ru-RU" sz="3600" dirty="0">
                <a:latin typeface="Times New Roman" panose="02020603050405020304" pitchFamily="18" charset="0"/>
                <a:ea typeface="Calibri" panose="020F0502020204030204" pitchFamily="34" charset="0"/>
                <a:cs typeface="Times New Roman" panose="02020603050405020304" pitchFamily="18" charset="0"/>
              </a:rPr>
              <a:t> Mꞌꞌ </a:t>
            </a:r>
            <a:r>
              <a:rPr lang="ru-RU" sz="3600" dirty="0" err="1">
                <a:latin typeface="Times New Roman" panose="02020603050405020304" pitchFamily="18" charset="0"/>
                <a:ea typeface="Calibri" panose="020F0502020204030204" pitchFamily="34" charset="0"/>
                <a:cs typeface="Times New Roman" panose="02020603050405020304" pitchFamily="18" charset="0"/>
              </a:rPr>
              <a:t>proýeksiýasy</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we</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N </a:t>
            </a:r>
            <a:r>
              <a:rPr lang="ru-RU" sz="3600" dirty="0" err="1">
                <a:latin typeface="Times New Roman" panose="02020603050405020304" pitchFamily="18" charset="0"/>
                <a:ea typeface="Calibri" panose="020F0502020204030204" pitchFamily="34" charset="0"/>
                <a:cs typeface="Times New Roman" panose="02020603050405020304" pitchFamily="18" charset="0"/>
              </a:rPr>
              <a:t>nokadyň</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H</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tekizlikdäki</a:t>
            </a:r>
            <a:r>
              <a:rPr lang="ru-RU" sz="3600" dirty="0">
                <a:latin typeface="Times New Roman" panose="02020603050405020304" pitchFamily="18" charset="0"/>
                <a:ea typeface="Calibri" panose="020F0502020204030204" pitchFamily="34" charset="0"/>
                <a:cs typeface="Times New Roman" panose="02020603050405020304" pitchFamily="18" charset="0"/>
              </a:rPr>
              <a:t> Nꞌ </a:t>
            </a:r>
            <a:r>
              <a:rPr lang="ru-RU" sz="3600" dirty="0" err="1">
                <a:latin typeface="Times New Roman" panose="02020603050405020304" pitchFamily="18" charset="0"/>
                <a:ea typeface="Calibri" panose="020F0502020204030204" pitchFamily="34" charset="0"/>
                <a:cs typeface="Times New Roman" panose="02020603050405020304" pitchFamily="18" charset="0"/>
              </a:rPr>
              <a:t>proýeksiýasy</a:t>
            </a:r>
            <a:r>
              <a:rPr lang="ru-RU" sz="3600" b="1" dirty="0">
                <a:latin typeface="Times New Roman" panose="02020603050405020304" pitchFamily="18" charset="0"/>
                <a:ea typeface="Calibri" panose="020F0502020204030204" pitchFamily="34" charset="0"/>
                <a:cs typeface="Times New Roman" panose="02020603050405020304" pitchFamily="18" charset="0"/>
              </a:rPr>
              <a:t> x</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okda</a:t>
            </a:r>
            <a:r>
              <a:rPr lang="ru-RU" sz="3600"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ýatýandyr</a:t>
            </a:r>
            <a:r>
              <a:rPr lang="ru-RU" sz="3600" dirty="0">
                <a:latin typeface="Times New Roman" panose="02020603050405020304" pitchFamily="18" charset="0"/>
                <a:ea typeface="Calibri" panose="020F0502020204030204" pitchFamily="34" charset="0"/>
                <a:cs typeface="Times New Roman" panose="02020603050405020304" pitchFamily="18" charset="0"/>
              </a:rPr>
              <a:t>.</a:t>
            </a:r>
            <a:endParaRPr lang="ru-RU" sz="2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6918749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656</TotalTime>
  <Words>887</Words>
  <Application>Microsoft Office PowerPoint</Application>
  <PresentationFormat>Широкоэкранный</PresentationFormat>
  <Paragraphs>58</Paragraphs>
  <Slides>15</Slides>
  <Notes>3</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15</vt:i4>
      </vt:variant>
    </vt:vector>
  </HeadingPairs>
  <TitlesOfParts>
    <vt:vector size="21" baseType="lpstr">
      <vt:lpstr>Arial</vt:lpstr>
      <vt:lpstr>Calibri</vt:lpstr>
      <vt:lpstr>Calibri Light</vt:lpstr>
      <vt:lpstr>Symbol</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MYRAT</dc:creator>
  <cp:lastModifiedBy>Myrat H</cp:lastModifiedBy>
  <cp:revision>77</cp:revision>
  <dcterms:created xsi:type="dcterms:W3CDTF">2020-05-31T16:38:52Z</dcterms:created>
  <dcterms:modified xsi:type="dcterms:W3CDTF">2021-09-15T08:25:12Z</dcterms:modified>
</cp:coreProperties>
</file>