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9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4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3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8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4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4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7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1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4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6AF7E8-392F-4557-A7A4-C451E331EB2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6EE1D6-F127-4E59-936B-25B423496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7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64109"/>
              </p:ext>
            </p:extLst>
          </p:nvPr>
        </p:nvGraphicFramePr>
        <p:xfrm>
          <a:off x="1303700" y="959668"/>
          <a:ext cx="9515704" cy="40782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515704">
                  <a:extLst>
                    <a:ext uri="{9D8B030D-6E8A-4147-A177-3AD203B41FA5}">
                      <a16:colId xmlns:a16="http://schemas.microsoft.com/office/drawing/2014/main" val="3861353651"/>
                    </a:ext>
                  </a:extLst>
                </a:gridCol>
              </a:tblGrid>
              <a:tr h="375625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Bazaryň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şol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ýagdaýynda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şäherdäki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bahalaryň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derejesini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kesgitleýän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ýagdaýlar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kanuna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laýyklyklar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900" algn="l"/>
                        </a:tabLs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Şäheriň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sebitiň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bahalaryň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derejesine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durmyş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ykdysady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fiziki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durmuş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sosial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syýasy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taýdan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maddy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däl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görnüşde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öz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täsirini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ýetirýän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häsiýetnamalary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900" algn="l"/>
                        </a:tabLs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Ýaşaýyş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jaýlary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boýunça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sebitdäki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bazaryň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giňişlik-parametr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bilen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bagly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kanuna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laýyklyklary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5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8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825" y="1369939"/>
            <a:ext cx="9826027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bahasyny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hasaplamak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kesmek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usulyny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ulanýan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çemeleşmesi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geçirildi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ýaýran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jübüt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deňeşdirmeler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deňeşdirip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boljak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satuw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bahalarynyň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köpugurly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regressiýa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iýerarhiýalaryň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derňewi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095" y="796548"/>
            <a:ext cx="10121774" cy="535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Hasaplamalary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geçirmezden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ozal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deňeşdirme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elementleriniň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analoglaryň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bahalaryna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girizildi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topara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aşakdakylar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hukuklaryna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üýtgetmeler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girizmek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Şuňa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meňzeş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obýektler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bahalandyrylan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kireýine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Gozgalmaýan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ýeterlik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şertlerde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nyrhlarynyň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kärendeçiniň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kategoriýasyna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hukuklaryň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hiline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maliýeleşdiriş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şertlerine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Geleşigiň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taraplarynyň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peýdany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islegi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tölegine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hasaplaşyk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wariantlaryny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Bu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bahalandyrylan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meňzeş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obýektleriň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maliýeleşdirmek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nukdaýnazaryndan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tapawut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tapylmady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nola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geleşigiň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senesi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Analoghli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meňzeş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häsiýetler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kärendesine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hödürlenýär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girizilmedi</a:t>
            </a:r>
            <a:r>
              <a:rPr lang="en-US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 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92452" y="812314"/>
            <a:ext cx="9988990" cy="511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nyrh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faktorlary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aşakdakylar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hasaplandy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abraýy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  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meýdany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isleg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bahanyň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parametrleri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150-300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meýdany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saklaýyş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desgalary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häsiýetlendirilýär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 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ýollary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sebitde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liniýasynyň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çykdajylary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ep-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esli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ýokarlandyrýar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aragatnaşygyň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elýeterliligi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çykdajylara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gaty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möhüm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aragatnaşyk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uzyn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gymmat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jaýlaryň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binanyň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  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howpsuzlygyň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endParaRPr lang="ru-RU" sz="25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925" y="59166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nyrh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faktorlaryny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kodlamak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23509"/>
              </p:ext>
            </p:extLst>
          </p:nvPr>
        </p:nvGraphicFramePr>
        <p:xfrm>
          <a:off x="3612332" y="1276542"/>
          <a:ext cx="5051834" cy="483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9407">
                  <a:extLst>
                    <a:ext uri="{9D8B030D-6E8A-4147-A177-3AD203B41FA5}">
                      <a16:colId xmlns:a16="http://schemas.microsoft.com/office/drawing/2014/main" val="596153852"/>
                    </a:ext>
                  </a:extLst>
                </a:gridCol>
                <a:gridCol w="1442427">
                  <a:extLst>
                    <a:ext uri="{9D8B030D-6E8A-4147-A177-3AD203B41FA5}">
                      <a16:colId xmlns:a16="http://schemas.microsoft.com/office/drawing/2014/main" val="177290267"/>
                    </a:ext>
                  </a:extLst>
                </a:gridCol>
              </a:tblGrid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Faktor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Reýting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1792549367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Kudos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57293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Beýik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963421323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Ortaça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82754431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3520991505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umumy meýdany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9538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 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çenli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736808612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151-den 300 m 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 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çenli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49394359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300-den gowrak m 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894886999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Awtoulag ýollary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6330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Demir ýol, awtoulag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1545397648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Awto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355141016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Jaýlaryň ýagdaýy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26422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Ajaýyp, ýewro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155254328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Gowy, adaty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33350149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Kanagatlanarly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78792312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Aragatnaşyk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23566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Hemmesi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219288665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Elektrik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61382496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Notok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4270419680"/>
                  </a:ext>
                </a:extLst>
              </a:tr>
              <a:tr h="190894">
                <a:tc gridSpan="2"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Gorag barlygy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617696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2262682762"/>
                  </a:ext>
                </a:extLst>
              </a:tr>
              <a:tr h="190894"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Notok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ctr"/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3" marR="3733" marT="0" marB="0" anchor="b"/>
                </a:tc>
                <a:extLst>
                  <a:ext uri="{0D108BD9-81ED-4DB2-BD59-A6C34878D82A}">
                    <a16:rowId xmlns:a16="http://schemas.microsoft.com/office/drawing/2014/main" val="198342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13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846" y="827058"/>
            <a:ext cx="10523145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Energetika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desgalarynyň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desgalaryny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kärendesine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bolmazlygy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    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baglaşylan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geleşikler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açyk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elýeterliligiň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bolmazlygy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netijeleriniň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edilmegi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alyş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edaralarynda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ygtybarly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bermek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ş.m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geleşikler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teklipler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maglumatlarda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görkezilmeýän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desgalarynyň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tapawutlar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girizip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bolmazlygy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 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bar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kärendesine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kärendesine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deňeşdirip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bazar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maglumat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ýetmezçiligi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ulanylmadyk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2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2864" y="872331"/>
            <a:ext cx="10242486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 ... 5%)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halkara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tejribesine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edildi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Maliýe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bazarlarynda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göterim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derejeleriniň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karzynyň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düýpgöter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üýtgemegine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Bu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jemgyýet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möhümdir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täjirçilik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karzlary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karzlary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ulanýar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Bahalandyrylýan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pes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- 1% -e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üýtgeýär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ritmine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zaýalap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edaralary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pudaklaýyn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kanunçylygynda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üýtgeşmeler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oppozisiýanyň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Bahalandyrylýan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pes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- 1% -e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alynýar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8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023" y="1141931"/>
            <a:ext cx="10106685" cy="466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Guramanyň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dolandyryşyň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potratçylaryň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ygtybarlylygy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maýa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goýum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strategiýasy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çeşmeleriniň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serişdeleriň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ulgamlaýyn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Bu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kompaniýanyň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hereketlerine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baglydygyny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çaklamak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kyn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tutulýan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emläk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eýeçiligindäki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kärhana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bolansoň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möhüm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töleg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1% -e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82600"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Gurluşygy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täzeden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gurulmagy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býudjetleşdirilmegi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wagtynda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goýberilen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ýalňyşlyklar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belli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beriş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obýektiniň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aýratynlyklary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töwekgelçilikler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60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146</Words>
  <Application>Microsoft Office PowerPoint</Application>
  <PresentationFormat>Широкоэкранный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</cp:revision>
  <dcterms:created xsi:type="dcterms:W3CDTF">2021-03-18T04:50:13Z</dcterms:created>
  <dcterms:modified xsi:type="dcterms:W3CDTF">2021-03-18T04:59:57Z</dcterms:modified>
</cp:coreProperties>
</file>