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7" r:id="rId3"/>
    <p:sldId id="258" r:id="rId4"/>
    <p:sldId id="259" r:id="rId5"/>
    <p:sldId id="261" r:id="rId6"/>
    <p:sldId id="262" r:id="rId7"/>
    <p:sldId id="263" r:id="rId8"/>
    <p:sldId id="264" r:id="rId9"/>
    <p:sldId id="265" r:id="rId10"/>
    <p:sldId id="266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160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03.02.2021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60648"/>
            <a:ext cx="8568952" cy="63367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907131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88640"/>
            <a:ext cx="8820472" cy="67687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263746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640"/>
            <a:ext cx="8712968" cy="66693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239162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308" y="0"/>
            <a:ext cx="8640960" cy="68623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603520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640"/>
            <a:ext cx="8712968" cy="65527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346656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0"/>
            <a:ext cx="8802860" cy="159213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214809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194" y="188640"/>
            <a:ext cx="8893012" cy="7029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579140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0"/>
            <a:ext cx="8712968" cy="67413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518462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86061"/>
            <a:ext cx="8856984" cy="71460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640228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64394"/>
            <a:ext cx="8784976" cy="7081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2619657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116</TotalTime>
  <Words>0</Words>
  <Application>Microsoft Office PowerPoint</Application>
  <PresentationFormat>Экран (4:3)</PresentationFormat>
  <Paragraphs>0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5</cp:revision>
  <dcterms:created xsi:type="dcterms:W3CDTF">2021-01-19T07:53:42Z</dcterms:created>
  <dcterms:modified xsi:type="dcterms:W3CDTF">2021-02-03T11:38:34Z</dcterms:modified>
</cp:coreProperties>
</file>