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68952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713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20472" cy="676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6374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3916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08" y="0"/>
            <a:ext cx="8640960" cy="6862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35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66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02860" cy="15921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148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94" y="188640"/>
            <a:ext cx="8893012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7914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846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6061"/>
            <a:ext cx="8856984" cy="714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4022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4394"/>
            <a:ext cx="8784976" cy="708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61965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2021-01-19T07:53:42Z</dcterms:created>
  <dcterms:modified xsi:type="dcterms:W3CDTF">2021-02-03T11:38:34Z</dcterms:modified>
</cp:coreProperties>
</file>