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1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D7C3C-1D30-4232-8C45-34EB2FAE844C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2EC59-CA5F-4994-9E6B-674A7B02FC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915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D7C3C-1D30-4232-8C45-34EB2FAE844C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2EC59-CA5F-4994-9E6B-674A7B02FC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7037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D7C3C-1D30-4232-8C45-34EB2FAE844C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2EC59-CA5F-4994-9E6B-674A7B02FC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305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D7C3C-1D30-4232-8C45-34EB2FAE844C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2EC59-CA5F-4994-9E6B-674A7B02FC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2315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D7C3C-1D30-4232-8C45-34EB2FAE844C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2EC59-CA5F-4994-9E6B-674A7B02FC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3013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D7C3C-1D30-4232-8C45-34EB2FAE844C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2EC59-CA5F-4994-9E6B-674A7B02FC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99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D7C3C-1D30-4232-8C45-34EB2FAE844C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2EC59-CA5F-4994-9E6B-674A7B02FC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670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D7C3C-1D30-4232-8C45-34EB2FAE844C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2EC59-CA5F-4994-9E6B-674A7B02FC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4554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D7C3C-1D30-4232-8C45-34EB2FAE844C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2EC59-CA5F-4994-9E6B-674A7B02FC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3080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D7C3C-1D30-4232-8C45-34EB2FAE844C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2EC59-CA5F-4994-9E6B-674A7B02FC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0734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D7C3C-1D30-4232-8C45-34EB2FAE844C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2EC59-CA5F-4994-9E6B-674A7B02FC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9600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D7C3C-1D30-4232-8C45-34EB2FAE844C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2EC59-CA5F-4994-9E6B-674A7B02FC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600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3979" y="1112331"/>
            <a:ext cx="1095675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k-TM" sz="3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Tema : </a:t>
            </a:r>
            <a:r>
              <a:rPr lang="ru-RU" sz="36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Bazarda</a:t>
            </a:r>
            <a:r>
              <a:rPr lang="ru-RU" sz="3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bahalar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konýuktura</a:t>
            </a:r>
            <a:r>
              <a:rPr lang="tk-TM" sz="3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ctr">
              <a:spcAft>
                <a:spcPts val="0"/>
              </a:spcAft>
            </a:pPr>
            <a:endParaRPr lang="ru-RU" sz="3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Azyk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harytlarynda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konýuktura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3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Jemgyýetçilik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hyzmatlary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3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hakyny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bahalandyrmak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373064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835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4947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5558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4219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842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1017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561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7223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42186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22</Words>
  <Application>Microsoft Office PowerPoint</Application>
  <PresentationFormat>Широкоэкранный</PresentationFormat>
  <Paragraphs>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toylyyevya</dc:creator>
  <cp:lastModifiedBy>toylyyevya</cp:lastModifiedBy>
  <cp:revision>1</cp:revision>
  <dcterms:created xsi:type="dcterms:W3CDTF">2021-01-15T06:07:45Z</dcterms:created>
  <dcterms:modified xsi:type="dcterms:W3CDTF">2021-01-15T06:10:59Z</dcterms:modified>
</cp:coreProperties>
</file>