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7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09"/>
            <a:ext cx="8712968" cy="66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08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957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41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674011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15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71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83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244"/>
            <a:ext cx="8496944" cy="2696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87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449976" cy="16524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720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96" y="260648"/>
            <a:ext cx="8784976" cy="172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411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12968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962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2021-02-01T10:27:55Z</dcterms:created>
  <dcterms:modified xsi:type="dcterms:W3CDTF">2021-02-22T05:17:15Z</dcterms:modified>
</cp:coreProperties>
</file>