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0" d="100"/>
          <a:sy n="60" d="100"/>
        </p:scale>
        <p:origin x="78" y="11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C5C6B7-129D-47FE-8E45-71C7D6D8DD7A}" type="datetimeFigureOut">
              <a:rPr lang="ru-RU" smtClean="0"/>
              <a:t>10.03.2021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9F101-766A-4335-94A5-F020B00FECB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88080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C5C6B7-129D-47FE-8E45-71C7D6D8DD7A}" type="datetimeFigureOut">
              <a:rPr lang="ru-RU" smtClean="0"/>
              <a:t>10.03.2021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9F101-766A-4335-94A5-F020B00FECB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31850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C5C6B7-129D-47FE-8E45-71C7D6D8DD7A}" type="datetimeFigureOut">
              <a:rPr lang="ru-RU" smtClean="0"/>
              <a:t>10.03.2021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9F101-766A-4335-94A5-F020B00FECB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57155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C5C6B7-129D-47FE-8E45-71C7D6D8DD7A}" type="datetimeFigureOut">
              <a:rPr lang="ru-RU" smtClean="0"/>
              <a:t>10.03.2021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9F101-766A-4335-94A5-F020B00FECB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48407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C5C6B7-129D-47FE-8E45-71C7D6D8DD7A}" type="datetimeFigureOut">
              <a:rPr lang="ru-RU" smtClean="0"/>
              <a:t>10.03.2021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9F101-766A-4335-94A5-F020B00FECB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53120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C5C6B7-129D-47FE-8E45-71C7D6D8DD7A}" type="datetimeFigureOut">
              <a:rPr lang="ru-RU" smtClean="0"/>
              <a:t>10.03.2021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9F101-766A-4335-94A5-F020B00FECB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08749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C5C6B7-129D-47FE-8E45-71C7D6D8DD7A}" type="datetimeFigureOut">
              <a:rPr lang="ru-RU" smtClean="0"/>
              <a:t>10.03.2021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9F101-766A-4335-94A5-F020B00FECB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31428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C5C6B7-129D-47FE-8E45-71C7D6D8DD7A}" type="datetimeFigureOut">
              <a:rPr lang="ru-RU" smtClean="0"/>
              <a:t>10.03.2021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9F101-766A-4335-94A5-F020B00FECB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83102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C5C6B7-129D-47FE-8E45-71C7D6D8DD7A}" type="datetimeFigureOut">
              <a:rPr lang="ru-RU" smtClean="0"/>
              <a:t>10.03.2021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9F101-766A-4335-94A5-F020B00FECB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38817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C5C6B7-129D-47FE-8E45-71C7D6D8DD7A}" type="datetimeFigureOut">
              <a:rPr lang="ru-RU" smtClean="0"/>
              <a:t>10.03.2021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9F101-766A-4335-94A5-F020B00FECB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18006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C5C6B7-129D-47FE-8E45-71C7D6D8DD7A}" type="datetimeFigureOut">
              <a:rPr lang="ru-RU" smtClean="0"/>
              <a:t>10.03.2021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9F101-766A-4335-94A5-F020B00FECB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21385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C5C6B7-129D-47FE-8E45-71C7D6D8DD7A}" type="datetimeFigureOut">
              <a:rPr lang="ru-RU" smtClean="0"/>
              <a:t>10.03.2021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79F101-766A-4335-94A5-F020B00FECB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82793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654606"/>
            <a:ext cx="12192000" cy="1029815"/>
          </a:xfrm>
        </p:spPr>
        <p:txBody>
          <a:bodyPr/>
          <a:lstStyle/>
          <a:p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Elektrodinamiki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mehanizmler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85010" y="3602038"/>
            <a:ext cx="11806989" cy="3255962"/>
          </a:xfrm>
        </p:spPr>
        <p:txBody>
          <a:bodyPr>
            <a:noAutofit/>
          </a:bodyPr>
          <a:lstStyle/>
          <a:p>
            <a:pPr algn="l"/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Ferrodinamiki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mehanizmler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Elektrodinamiki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ferrodinamiki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lagometrler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l"/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Elektromagnit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sistemanyň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mehanizmi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çatylan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magnitgeçirijili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mehanizmler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l"/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4..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Elektrostatiki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ölçeg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mehanizmleri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303265" y="2670270"/>
            <a:ext cx="380168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k-TM" sz="32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M E Ý I L N A M A :</a:t>
            </a:r>
            <a:endParaRPr lang="ru-RU" sz="3200" b="1" dirty="0"/>
          </a:p>
        </p:txBody>
      </p:sp>
    </p:spTree>
    <p:extLst>
      <p:ext uri="{BB962C8B-B14F-4D97-AF65-F5344CB8AC3E}">
        <p14:creationId xmlns:p14="http://schemas.microsoft.com/office/powerpoint/2010/main" val="323023396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1277" y="288758"/>
            <a:ext cx="12203277" cy="57270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809767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192000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k-TM" sz="28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Ýetmezçilikleri: </a:t>
            </a:r>
            <a:r>
              <a:rPr lang="tk-TM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elektrodinamikden takyklygy we ýygylyk aralygy erbet. Şonuň üçin hemişelik tokda diregli we ornuny üýtgedip bolýar. (A we V, t, kl. 1,5; 2,5 – üýtgeýänler 0,5; diregliler 0,2 we 0,5) I-Varulanynşy artykmaçlygydyr. </a:t>
            </a:r>
          </a:p>
          <a:p>
            <a:r>
              <a:rPr lang="tk-TM" sz="28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Elektrodinamiki we ferrodinamiki lagometrler </a:t>
            </a:r>
            <a:r>
              <a:rPr lang="tk-TM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– olaryň esasynda fazalaryň, dykyzlyklaryň, induktiwligiň we ýyglyklaryň we ş.m. burç süýşmesini ölçemek üçin abzallary ýasaýarlar (döredýärlerz). </a:t>
            </a:r>
          </a:p>
          <a:p>
            <a:r>
              <a:rPr lang="tk-TM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Elektrodinamiki logometre seredeliň: </a:t>
            </a:r>
            <a:endParaRPr lang="ru-RU" sz="28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32528" y="3108543"/>
            <a:ext cx="7131779" cy="3749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05514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067417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1234473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6209669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294752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7747" y="0"/>
            <a:ext cx="9545053" cy="68085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36066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707" y="609600"/>
            <a:ext cx="12167293" cy="4940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12022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2316" y="0"/>
            <a:ext cx="10106526" cy="66464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04603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3768" y="161925"/>
            <a:ext cx="10555705" cy="6696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65944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4609" y="0"/>
            <a:ext cx="9577137" cy="68873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38288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4210" y="0"/>
            <a:ext cx="840773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94111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463" y="0"/>
            <a:ext cx="11646568" cy="67086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30019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080290" cy="64168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258956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</TotalTime>
  <Words>111</Words>
  <Application>Microsoft Office PowerPoint</Application>
  <PresentationFormat>Широкоэкранный</PresentationFormat>
  <Paragraphs>9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0" baseType="lpstr">
      <vt:lpstr>Arial</vt:lpstr>
      <vt:lpstr>Calibri</vt:lpstr>
      <vt:lpstr>Calibri Light</vt:lpstr>
      <vt:lpstr>Times New Roman</vt:lpstr>
      <vt:lpstr>Тема Office</vt:lpstr>
      <vt:lpstr>Elektrodinamiki mehanizmler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Elektrodinamiki mehanizmler</dc:title>
  <dc:creator>USER</dc:creator>
  <cp:lastModifiedBy>USER</cp:lastModifiedBy>
  <cp:revision>2</cp:revision>
  <dcterms:created xsi:type="dcterms:W3CDTF">2021-03-10T04:59:53Z</dcterms:created>
  <dcterms:modified xsi:type="dcterms:W3CDTF">2021-03-10T05:12:45Z</dcterms:modified>
</cp:coreProperties>
</file>