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80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18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71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84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31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7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4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31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88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80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3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5C6B7-129D-47FE-8E45-71C7D6D8DD7A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F101-766A-4335-94A5-F020B00FE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27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54606"/>
            <a:ext cx="12192000" cy="1029815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Elektrodinamiki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010" y="3602038"/>
            <a:ext cx="11806989" cy="3255962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Ferrodinamiki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Elektrodinamiki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ferrodinamiki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lagometrler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Elektromagnit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çatylan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magnitgeçirijili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Elektrostatiki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03265" y="2670270"/>
            <a:ext cx="3801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 E Ý I L N A M A 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230233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77" y="288758"/>
            <a:ext cx="12203277" cy="572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97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Ýetmezçilikleri: </a:t>
            </a:r>
            <a:r>
              <a:rPr lang="tk-TM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elektrodinamikden takyklygy we ýygylyk aralygy erbet. Şonuň üçin hemişelik tokda diregli we ornuny üýtgedip bolýar. (A we V, t, kl. 1,5; 2,5 – üýtgeýänler 0,5; diregliler 0,2 we 0,5) I-Varulanynşy artykmaçlygydyr. </a:t>
            </a:r>
          </a:p>
          <a:p>
            <a:r>
              <a:rPr lang="tk-TM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Elektrodinamiki we ferrodinamiki lagometrler </a:t>
            </a:r>
            <a:r>
              <a:rPr lang="tk-TM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– olaryň esasynda fazalaryň, dykyzlyklaryň, induktiwligiň we ýyglyklaryň we ş.m. burç süýşmesini ölçemek üçin abzallary ýasaýarlar (döredýärlerz). </a:t>
            </a:r>
          </a:p>
          <a:p>
            <a:r>
              <a:rPr lang="tk-TM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Elektrodinamiki logometre seredeliň: 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528" y="3108543"/>
            <a:ext cx="7131779" cy="374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74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344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096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47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747" y="0"/>
            <a:ext cx="9545053" cy="680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60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7" y="609600"/>
            <a:ext cx="12167293" cy="49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20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316" y="0"/>
            <a:ext cx="10106526" cy="66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6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68" y="161925"/>
            <a:ext cx="10555705" cy="669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9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609" y="0"/>
            <a:ext cx="9577137" cy="68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82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210" y="0"/>
            <a:ext cx="84077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411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63" y="0"/>
            <a:ext cx="11646568" cy="670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00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80290" cy="641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89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111</Words>
  <Application>Microsoft Office PowerPoint</Application>
  <PresentationFormat>Широкоэкранный</PresentationFormat>
  <Paragraphs>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Elektrodinamiki mehanizmler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Elektrodinamiki mehanizmler</dc:title>
  <dc:creator>USER</dc:creator>
  <cp:lastModifiedBy>USER</cp:lastModifiedBy>
  <cp:revision>2</cp:revision>
  <dcterms:created xsi:type="dcterms:W3CDTF">2021-03-10T04:59:53Z</dcterms:created>
  <dcterms:modified xsi:type="dcterms:W3CDTF">2021-03-10T05:12:45Z</dcterms:modified>
</cp:coreProperties>
</file>