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3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26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6408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3360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75" y="260648"/>
            <a:ext cx="8714105" cy="659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81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75" y="260648"/>
            <a:ext cx="8496944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6557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70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137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815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678040" cy="16830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471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603448"/>
            <a:ext cx="8712968" cy="756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6640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84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488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40960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9278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2021-01-04T07:04:44Z</dcterms:created>
  <dcterms:modified xsi:type="dcterms:W3CDTF">2021-01-04T07:27:05Z</dcterms:modified>
</cp:coreProperties>
</file>