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3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28092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86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1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444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96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65" y="116632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41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96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75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94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724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080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2020-09-30T09:09:46Z</dcterms:created>
  <dcterms:modified xsi:type="dcterms:W3CDTF">2020-10-05T07:14:04Z</dcterms:modified>
</cp:coreProperties>
</file>