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72" r:id="rId6"/>
    <p:sldId id="273" r:id="rId7"/>
    <p:sldId id="263" r:id="rId8"/>
    <p:sldId id="264" r:id="rId9"/>
    <p:sldId id="269" r:id="rId10"/>
    <p:sldId id="270" r:id="rId11"/>
    <p:sldId id="27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4F40"/>
    <a:srgbClr val="CC0000"/>
    <a:srgbClr val="000099"/>
    <a:srgbClr val="5F2987"/>
    <a:srgbClr val="D60093"/>
    <a:srgbClr val="006600"/>
    <a:srgbClr val="006666"/>
    <a:srgbClr val="9900CC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33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51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126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1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63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70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486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677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403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344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EDBC0-74BE-4910-9BAE-FEEB5FE18BD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132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EDBC0-74BE-4910-9BAE-FEEB5FE18BDA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AB052-C23F-4CE3-B07D-B54678547A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834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799" y="677333"/>
            <a:ext cx="10955867" cy="5655734"/>
          </a:xfrm>
        </p:spPr>
        <p:txBody>
          <a:bodyPr/>
          <a:lstStyle/>
          <a:p>
            <a:r>
              <a:rPr lang="tk-TM" b="1" dirty="0" smtClean="0"/>
              <a:t> Umumy okuwyň </a:t>
            </a:r>
            <a:r>
              <a:rPr lang="ru-RU" b="1" dirty="0" smtClean="0"/>
              <a:t> </a:t>
            </a:r>
            <a:r>
              <a:rPr lang="tk-TM" b="1" dirty="0" smtClean="0"/>
              <a:t>t</a:t>
            </a:r>
            <a:r>
              <a:rPr lang="ru-RU" b="1" dirty="0" err="1" smtClean="0"/>
              <a:t>ema</a:t>
            </a:r>
            <a:r>
              <a:rPr lang="tk-TM" b="1" dirty="0" smtClean="0"/>
              <a:t>sy</a:t>
            </a:r>
            <a:r>
              <a:rPr lang="ru-RU" b="1" dirty="0" smtClean="0"/>
              <a:t>:</a:t>
            </a:r>
            <a:r>
              <a:rPr lang="ru-RU" b="1" dirty="0" err="1" smtClean="0"/>
              <a:t>Ýat</a:t>
            </a:r>
            <a:endParaRPr lang="ru-RU" dirty="0"/>
          </a:p>
          <a:p>
            <a:r>
              <a:rPr lang="ru-RU" b="1" dirty="0" err="1"/>
              <a:t>Meýilnama</a:t>
            </a:r>
            <a:r>
              <a:rPr lang="ru-RU" b="1" dirty="0"/>
              <a:t>:</a:t>
            </a:r>
            <a:endParaRPr lang="ru-RU" dirty="0"/>
          </a:p>
          <a:p>
            <a:pPr algn="l"/>
            <a:r>
              <a:rPr lang="ru-RU" b="1" dirty="0"/>
              <a:t>1</a:t>
            </a:r>
            <a:r>
              <a:rPr lang="ru-RU" b="1" dirty="0" smtClean="0"/>
              <a:t>.</a:t>
            </a:r>
            <a:r>
              <a:rPr lang="tk-TM" b="1" dirty="0" smtClean="0"/>
              <a:t> </a:t>
            </a:r>
            <a:r>
              <a:rPr lang="ru-RU" b="1" dirty="0" err="1" smtClean="0"/>
              <a:t>Ýadyñ</a:t>
            </a:r>
            <a:r>
              <a:rPr lang="ru-RU" b="1" dirty="0" smtClean="0"/>
              <a:t> </a:t>
            </a:r>
            <a:r>
              <a:rPr lang="ru-RU" b="1" dirty="0" err="1"/>
              <a:t>psihologik</a:t>
            </a:r>
            <a:r>
              <a:rPr lang="ru-RU" b="1" dirty="0"/>
              <a:t> </a:t>
            </a:r>
            <a:r>
              <a:rPr lang="ru-RU" b="1" dirty="0" err="1"/>
              <a:t>häsiýetnamasy</a:t>
            </a:r>
            <a:r>
              <a:rPr lang="ru-RU" b="1" dirty="0"/>
              <a:t>. </a:t>
            </a:r>
            <a:endParaRPr lang="ru-RU" dirty="0"/>
          </a:p>
          <a:p>
            <a:pPr algn="l"/>
            <a:r>
              <a:rPr lang="tk-TM" b="1" dirty="0"/>
              <a:t>2</a:t>
            </a:r>
            <a:r>
              <a:rPr lang="ru-RU" b="1" dirty="0" smtClean="0"/>
              <a:t>.</a:t>
            </a:r>
            <a:r>
              <a:rPr lang="ru-RU" b="1" dirty="0" err="1" smtClean="0"/>
              <a:t>Baglanşyk</a:t>
            </a:r>
            <a:r>
              <a:rPr lang="ru-RU" b="1" dirty="0" smtClean="0"/>
              <a:t> </a:t>
            </a:r>
            <a:r>
              <a:rPr lang="ru-RU" b="1" dirty="0" err="1"/>
              <a:t>assosiasiýalar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ornaşdyrmanyñ</a:t>
            </a:r>
            <a:r>
              <a:rPr lang="ru-RU" b="1" dirty="0"/>
              <a:t> </a:t>
            </a:r>
            <a:r>
              <a:rPr lang="ru-RU" b="1" dirty="0" err="1"/>
              <a:t>döredijisi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. </a:t>
            </a:r>
            <a:endParaRPr lang="tk-TM" b="1" dirty="0"/>
          </a:p>
          <a:p>
            <a:pPr algn="l"/>
            <a:r>
              <a:rPr lang="tk-TM" b="1" dirty="0" smtClean="0"/>
              <a:t>3. Ýadyň häsiýetli aýratynlyklary.</a:t>
            </a:r>
            <a:endParaRPr lang="ru-RU" dirty="0"/>
          </a:p>
          <a:p>
            <a:pPr algn="l"/>
            <a:r>
              <a:rPr lang="ru-RU" b="1" dirty="0" smtClean="0"/>
              <a:t>4</a:t>
            </a:r>
            <a:r>
              <a:rPr lang="tk-TM" b="1" dirty="0" smtClean="0"/>
              <a:t> </a:t>
            </a:r>
            <a:r>
              <a:rPr lang="ru-RU" b="1" dirty="0" smtClean="0"/>
              <a:t>.</a:t>
            </a:r>
            <a:r>
              <a:rPr lang="tk-TM" b="1" dirty="0" smtClean="0"/>
              <a:t>Ýadyň esasy prosesleri.</a:t>
            </a:r>
            <a:endParaRPr lang="ru-RU" dirty="0"/>
          </a:p>
          <a:p>
            <a:pPr algn="l"/>
            <a:r>
              <a:rPr lang="ru-RU" b="1" dirty="0" smtClean="0"/>
              <a:t>5.</a:t>
            </a:r>
            <a:r>
              <a:rPr lang="tk-TM" b="1" dirty="0" smtClean="0"/>
              <a:t> </a:t>
            </a:r>
            <a:r>
              <a:rPr lang="ru-RU" b="1" dirty="0" smtClean="0"/>
              <a:t>Ý</a:t>
            </a:r>
            <a:r>
              <a:rPr lang="tk-TM" b="1" dirty="0" smtClean="0"/>
              <a:t>adyň aýratynlyklary.</a:t>
            </a:r>
          </a:p>
          <a:p>
            <a:pPr algn="l"/>
            <a:r>
              <a:rPr lang="tk-TM" b="1" dirty="0" smtClean="0"/>
              <a:t>6. </a:t>
            </a:r>
            <a:r>
              <a:rPr lang="ru-RU" b="1" dirty="0" err="1" smtClean="0"/>
              <a:t>Ýadyñ</a:t>
            </a:r>
            <a:r>
              <a:rPr lang="ru-RU" b="1" dirty="0" smtClean="0"/>
              <a:t> </a:t>
            </a:r>
            <a:r>
              <a:rPr lang="ru-RU" b="1" dirty="0" err="1"/>
              <a:t>görnüşleri</a:t>
            </a:r>
            <a:r>
              <a:rPr lang="ru-RU" b="1" dirty="0"/>
              <a:t>. </a:t>
            </a:r>
            <a:r>
              <a:rPr lang="ru-RU" b="1" dirty="0" err="1"/>
              <a:t>Gysga</a:t>
            </a:r>
            <a:r>
              <a:rPr lang="ru-RU" b="1" dirty="0"/>
              <a:t> </a:t>
            </a:r>
            <a:r>
              <a:rPr lang="ru-RU" b="1" dirty="0" err="1"/>
              <a:t>wagtlaýyn</a:t>
            </a:r>
            <a:r>
              <a:rPr lang="ru-RU" b="1" dirty="0"/>
              <a:t>,  </a:t>
            </a:r>
            <a:r>
              <a:rPr lang="ru-RU" b="1" dirty="0" err="1"/>
              <a:t>uzak</a:t>
            </a:r>
            <a:r>
              <a:rPr lang="ru-RU" b="1" dirty="0"/>
              <a:t> </a:t>
            </a:r>
            <a:r>
              <a:rPr lang="ru-RU" b="1" dirty="0" err="1"/>
              <a:t>wagtlaýyn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işiwür</a:t>
            </a:r>
            <a:r>
              <a:rPr lang="ru-RU" b="1" dirty="0"/>
              <a:t> </a:t>
            </a:r>
            <a:r>
              <a:rPr lang="ru-RU" b="1" dirty="0" err="1"/>
              <a:t>ýat</a:t>
            </a:r>
            <a:r>
              <a:rPr lang="ru-RU" b="1" dirty="0"/>
              <a:t>.</a:t>
            </a:r>
            <a:endParaRPr lang="ru-RU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0786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70021"/>
            <a:ext cx="10515600" cy="5406942"/>
          </a:xfrm>
        </p:spPr>
        <p:txBody>
          <a:bodyPr/>
          <a:lstStyle/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u="sng" dirty="0" smtClean="0">
                <a:solidFill>
                  <a:srgbClr val="5F2987"/>
                </a:solidFill>
              </a:rPr>
              <a:t>3</a:t>
            </a:r>
            <a:r>
              <a:rPr lang="en-US" b="1" u="sng" dirty="0">
                <a:solidFill>
                  <a:srgbClr val="5F2987"/>
                </a:solidFill>
              </a:rPr>
              <a:t>. </a:t>
            </a:r>
            <a:r>
              <a:rPr lang="en-US" b="1" u="sng" dirty="0" err="1">
                <a:solidFill>
                  <a:srgbClr val="5F2987"/>
                </a:solidFill>
              </a:rPr>
              <a:t>Emosional</a:t>
            </a:r>
            <a:r>
              <a:rPr lang="en-US" b="1" u="sng" dirty="0">
                <a:solidFill>
                  <a:srgbClr val="5F2987"/>
                </a:solidFill>
              </a:rPr>
              <a:t> </a:t>
            </a:r>
            <a:r>
              <a:rPr lang="en-US" b="1" u="sng" dirty="0" err="1">
                <a:solidFill>
                  <a:srgbClr val="5F2987"/>
                </a:solidFill>
              </a:rPr>
              <a:t>ýat</a:t>
            </a:r>
            <a:r>
              <a:rPr lang="en-US" b="1" u="sng" dirty="0">
                <a:solidFill>
                  <a:srgbClr val="5F2987"/>
                </a:solidFill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biziň</a:t>
            </a:r>
            <a:r>
              <a:rPr lang="en-US" b="1" dirty="0"/>
              <a:t> </a:t>
            </a:r>
            <a:r>
              <a:rPr lang="en-US" b="1" dirty="0" err="1"/>
              <a:t>başdan</a:t>
            </a:r>
            <a:r>
              <a:rPr lang="en-US" b="1" dirty="0"/>
              <a:t> </a:t>
            </a:r>
            <a:r>
              <a:rPr lang="en-US" b="1" dirty="0" err="1"/>
              <a:t>geçiren</a:t>
            </a:r>
            <a:r>
              <a:rPr lang="en-US" b="1" dirty="0"/>
              <a:t> </a:t>
            </a:r>
            <a:r>
              <a:rPr lang="en-US" b="1" dirty="0" err="1"/>
              <a:t>duýgularymyzy</a:t>
            </a:r>
            <a:r>
              <a:rPr lang="en-US" b="1" dirty="0"/>
              <a:t>,</a:t>
            </a:r>
          </a:p>
          <a:p>
            <a:pPr marL="0" indent="0">
              <a:buNone/>
            </a:pPr>
            <a:r>
              <a:rPr lang="en-US" b="1" dirty="0" err="1"/>
              <a:t>emosional</a:t>
            </a:r>
            <a:r>
              <a:rPr lang="en-US" b="1" dirty="0"/>
              <a:t> </a:t>
            </a:r>
            <a:r>
              <a:rPr lang="en-US" b="1" dirty="0" err="1"/>
              <a:t>ýagdaýlarymyzyň</a:t>
            </a:r>
            <a:r>
              <a:rPr lang="en-US" b="1" dirty="0"/>
              <a:t> </a:t>
            </a:r>
            <a:r>
              <a:rPr lang="en-US" b="1" dirty="0" err="1"/>
              <a:t>aýratynlyklaryny</a:t>
            </a:r>
            <a:r>
              <a:rPr lang="en-US" b="1" dirty="0"/>
              <a:t> </a:t>
            </a:r>
            <a:r>
              <a:rPr lang="en-US" b="1" dirty="0" err="1"/>
              <a:t>suratlandyrýar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smtClean="0"/>
              <a:t>4</a:t>
            </a:r>
            <a:r>
              <a:rPr lang="en-US" b="1" dirty="0"/>
              <a:t>. </a:t>
            </a:r>
            <a:r>
              <a:rPr lang="en-US" b="1" dirty="0" err="1"/>
              <a:t>Ýadyň</a:t>
            </a:r>
            <a:r>
              <a:rPr lang="en-US" b="1" dirty="0"/>
              <a:t> </a:t>
            </a:r>
            <a:r>
              <a:rPr lang="en-US" b="1" dirty="0" err="1"/>
              <a:t>ýokary</a:t>
            </a:r>
            <a:r>
              <a:rPr lang="en-US" b="1" dirty="0"/>
              <a:t> </a:t>
            </a:r>
            <a:r>
              <a:rPr lang="en-US" b="1" dirty="0" err="1"/>
              <a:t>görnüşi</a:t>
            </a:r>
            <a:r>
              <a:rPr lang="en-US" b="1" dirty="0"/>
              <a:t> </a:t>
            </a:r>
            <a:r>
              <a:rPr lang="en-US" b="1" dirty="0" err="1"/>
              <a:t>diňe</a:t>
            </a:r>
            <a:r>
              <a:rPr lang="en-US" b="1" dirty="0"/>
              <a:t> </a:t>
            </a:r>
            <a:r>
              <a:rPr lang="en-US" b="1" dirty="0" err="1"/>
              <a:t>adama</a:t>
            </a:r>
            <a:r>
              <a:rPr lang="en-US" b="1" dirty="0"/>
              <a:t> </a:t>
            </a:r>
            <a:r>
              <a:rPr lang="en-US" b="1" dirty="0" err="1"/>
              <a:t>mahsus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, </a:t>
            </a:r>
            <a:r>
              <a:rPr lang="en-US" b="1" dirty="0" err="1" smtClean="0"/>
              <a:t>bu</a:t>
            </a:r>
            <a:r>
              <a:rPr lang="tk-TM" b="1" u="sng" dirty="0">
                <a:solidFill>
                  <a:srgbClr val="5F2987"/>
                </a:solidFill>
              </a:rPr>
              <a:t> </a:t>
            </a:r>
            <a:r>
              <a:rPr lang="en-US" b="1" u="sng" dirty="0" err="1" smtClean="0">
                <a:solidFill>
                  <a:srgbClr val="5F2987"/>
                </a:solidFill>
              </a:rPr>
              <a:t>werbal</a:t>
            </a:r>
            <a:r>
              <a:rPr lang="en-US" b="1" u="sng" dirty="0" smtClean="0">
                <a:solidFill>
                  <a:srgbClr val="5F2987"/>
                </a:solidFill>
              </a:rPr>
              <a:t> </a:t>
            </a:r>
            <a:r>
              <a:rPr lang="en-US" b="1" dirty="0">
                <a:solidFill>
                  <a:srgbClr val="5F2987"/>
                </a:solidFill>
              </a:rPr>
              <a:t>(</a:t>
            </a:r>
            <a:r>
              <a:rPr lang="en-US" b="1" dirty="0" err="1">
                <a:solidFill>
                  <a:srgbClr val="5F2987"/>
                </a:solidFill>
              </a:rPr>
              <a:t>söz-logiki</a:t>
            </a:r>
            <a:r>
              <a:rPr lang="en-US" b="1" dirty="0">
                <a:solidFill>
                  <a:srgbClr val="5F2987"/>
                </a:solidFill>
              </a:rPr>
              <a:t>, </a:t>
            </a:r>
            <a:r>
              <a:rPr lang="en-US" b="1" dirty="0" err="1">
                <a:solidFill>
                  <a:srgbClr val="5F2987"/>
                </a:solidFill>
              </a:rPr>
              <a:t>semantiki</a:t>
            </a:r>
            <a:r>
              <a:rPr lang="en-US" b="1" dirty="0">
                <a:solidFill>
                  <a:srgbClr val="5F2987"/>
                </a:solidFill>
              </a:rPr>
              <a:t>) </a:t>
            </a:r>
            <a:r>
              <a:rPr lang="en-US" b="1" dirty="0" err="1">
                <a:solidFill>
                  <a:srgbClr val="5F2987"/>
                </a:solidFill>
              </a:rPr>
              <a:t>ýatdyr</a:t>
            </a:r>
            <a:r>
              <a:rPr lang="en-US" b="1" dirty="0" smtClean="0">
                <a:solidFill>
                  <a:srgbClr val="5F2987"/>
                </a:solidFill>
              </a:rPr>
              <a:t>.</a:t>
            </a:r>
            <a:endParaRPr lang="tk-TM" b="1" dirty="0" smtClean="0">
              <a:solidFill>
                <a:srgbClr val="5F2987"/>
              </a:solidFill>
            </a:endParaRP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err="1" smtClean="0"/>
              <a:t>Werbal</a:t>
            </a:r>
            <a:r>
              <a:rPr lang="en-US" b="1" dirty="0" smtClean="0"/>
              <a:t> </a:t>
            </a:r>
            <a:r>
              <a:rPr lang="en-US" b="1" dirty="0" err="1"/>
              <a:t>ýadyň</a:t>
            </a:r>
            <a:r>
              <a:rPr lang="en-US" b="1" dirty="0"/>
              <a:t> </a:t>
            </a:r>
            <a:r>
              <a:rPr lang="en-US" b="1" dirty="0" err="1"/>
              <a:t>kömegi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, </a:t>
            </a:r>
            <a:r>
              <a:rPr lang="en-US" b="1" dirty="0" err="1"/>
              <a:t>esasan</a:t>
            </a:r>
            <a:r>
              <a:rPr lang="en-US" b="1" dirty="0"/>
              <a:t>, </a:t>
            </a:r>
            <a:r>
              <a:rPr lang="en-US" b="1" dirty="0" err="1"/>
              <a:t>pikirleniş</a:t>
            </a:r>
            <a:r>
              <a:rPr lang="en-US" b="1" dirty="0"/>
              <a:t> </a:t>
            </a:r>
            <a:r>
              <a:rPr lang="en-US" b="1" dirty="0" err="1" smtClean="0"/>
              <a:t>hereketleriniň</a:t>
            </a:r>
            <a:r>
              <a:rPr lang="tk-TM" b="1" dirty="0"/>
              <a:t> </a:t>
            </a:r>
            <a:r>
              <a:rPr lang="en-US" b="1" dirty="0" smtClean="0"/>
              <a:t>we </a:t>
            </a:r>
            <a:r>
              <a:rPr lang="en-US" b="1" dirty="0" err="1"/>
              <a:t>operasiýalaryň</a:t>
            </a:r>
            <a:r>
              <a:rPr lang="en-US" b="1" dirty="0"/>
              <a:t> </a:t>
            </a:r>
            <a:r>
              <a:rPr lang="en-US" b="1" dirty="0" err="1"/>
              <a:t>köpüsi</a:t>
            </a:r>
            <a:r>
              <a:rPr lang="en-US" b="1" dirty="0"/>
              <a:t> (</a:t>
            </a:r>
            <a:r>
              <a:rPr lang="en-US" b="1" dirty="0" err="1"/>
              <a:t>sanamak</a:t>
            </a:r>
            <a:r>
              <a:rPr lang="en-US" b="1" dirty="0"/>
              <a:t>, </a:t>
            </a:r>
            <a:r>
              <a:rPr lang="en-US" b="1" dirty="0" err="1"/>
              <a:t>okamak</a:t>
            </a:r>
            <a:r>
              <a:rPr lang="en-US" b="1" dirty="0"/>
              <a:t> we </a:t>
            </a:r>
            <a:r>
              <a:rPr lang="en-US" b="1" dirty="0" err="1"/>
              <a:t>ş.m</a:t>
            </a:r>
            <a:r>
              <a:rPr lang="en-US" b="1" dirty="0"/>
              <a:t>.) </a:t>
            </a:r>
            <a:r>
              <a:rPr lang="en-US" b="1" dirty="0" err="1" smtClean="0"/>
              <a:t>amala</a:t>
            </a:r>
            <a:r>
              <a:rPr lang="tk-TM" b="1" dirty="0"/>
              <a:t> </a:t>
            </a:r>
            <a:r>
              <a:rPr lang="en-US" b="1" dirty="0" err="1" smtClean="0"/>
              <a:t>aşyrylýar</a:t>
            </a:r>
            <a:r>
              <a:rPr lang="en-US" b="1" dirty="0"/>
              <a:t>, </a:t>
            </a:r>
            <a:r>
              <a:rPr lang="en-US" b="1" dirty="0" err="1"/>
              <a:t>adam</a:t>
            </a:r>
            <a:r>
              <a:rPr lang="en-US" b="1" dirty="0"/>
              <a:t> </a:t>
            </a:r>
            <a:r>
              <a:rPr lang="en-US" b="1" dirty="0" err="1"/>
              <a:t>intellektiniň</a:t>
            </a:r>
            <a:r>
              <a:rPr lang="en-US" b="1" dirty="0"/>
              <a:t> </a:t>
            </a:r>
            <a:r>
              <a:rPr lang="en-US" b="1" dirty="0" err="1"/>
              <a:t>maglumatlar</a:t>
            </a:r>
            <a:r>
              <a:rPr lang="en-US" b="1" dirty="0"/>
              <a:t> </a:t>
            </a:r>
            <a:r>
              <a:rPr lang="en-US" b="1" dirty="0" err="1"/>
              <a:t>bazasy</a:t>
            </a:r>
            <a:r>
              <a:rPr lang="en-US" b="1" dirty="0"/>
              <a:t> </a:t>
            </a:r>
            <a:r>
              <a:rPr lang="en-US" b="1" dirty="0" err="1"/>
              <a:t>emele</a:t>
            </a:r>
            <a:r>
              <a:rPr lang="en-US" b="1" dirty="0"/>
              <a:t> </a:t>
            </a:r>
            <a:r>
              <a:rPr lang="en-US" b="1" dirty="0" err="1"/>
              <a:t>gelýär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err="1" smtClean="0"/>
              <a:t>Maglumatlaryň</a:t>
            </a:r>
            <a:r>
              <a:rPr lang="en-US" b="1" dirty="0" smtClean="0"/>
              <a:t> </a:t>
            </a:r>
            <a:r>
              <a:rPr lang="en-US" b="1" dirty="0" err="1"/>
              <a:t>saklanyşy</a:t>
            </a:r>
            <a:r>
              <a:rPr lang="en-US" b="1" dirty="0"/>
              <a:t> (</a:t>
            </a:r>
            <a:r>
              <a:rPr lang="en-US" b="1" dirty="0" err="1"/>
              <a:t>goralyşy</a:t>
            </a:r>
            <a:r>
              <a:rPr lang="en-US" b="1" dirty="0"/>
              <a:t>), </a:t>
            </a:r>
            <a:r>
              <a:rPr lang="en-US" b="1" dirty="0" err="1"/>
              <a:t>ýatdan</a:t>
            </a:r>
            <a:r>
              <a:rPr lang="en-US" b="1" dirty="0"/>
              <a:t> </a:t>
            </a:r>
            <a:r>
              <a:rPr lang="en-US" b="1" dirty="0" err="1"/>
              <a:t>edilýän</a:t>
            </a:r>
            <a:r>
              <a:rPr lang="en-US" b="1" dirty="0"/>
              <a:t> </a:t>
            </a:r>
            <a:r>
              <a:rPr lang="en-US" b="1" dirty="0" err="1" smtClean="0"/>
              <a:t>esasy</a:t>
            </a:r>
            <a:r>
              <a:rPr lang="tk-TM" b="1" dirty="0"/>
              <a:t> </a:t>
            </a:r>
            <a:r>
              <a:rPr lang="en-US" b="1" dirty="0" err="1" smtClean="0"/>
              <a:t>talaplar</a:t>
            </a:r>
            <a:r>
              <a:rPr lang="en-US" b="1" dirty="0"/>
              <a:t>: </a:t>
            </a:r>
            <a:r>
              <a:rPr lang="en-US" b="1" dirty="0" err="1"/>
              <a:t>maglumatlary</a:t>
            </a:r>
            <a:r>
              <a:rPr lang="en-US" b="1" dirty="0"/>
              <a:t> </a:t>
            </a:r>
            <a:r>
              <a:rPr lang="en-US" b="1" dirty="0" err="1"/>
              <a:t>ygtybarly</a:t>
            </a:r>
            <a:r>
              <a:rPr lang="en-US" b="1" dirty="0"/>
              <a:t>, </a:t>
            </a:r>
            <a:r>
              <a:rPr lang="en-US" b="1" dirty="0" err="1"/>
              <a:t>uzak</a:t>
            </a:r>
            <a:r>
              <a:rPr lang="en-US" b="1" dirty="0"/>
              <a:t> </a:t>
            </a:r>
            <a:r>
              <a:rPr lang="en-US" b="1" dirty="0" err="1"/>
              <a:t>möhletli</a:t>
            </a:r>
            <a:r>
              <a:rPr lang="en-US" b="1" dirty="0"/>
              <a:t> we </a:t>
            </a:r>
            <a:r>
              <a:rPr lang="en-US" b="1" dirty="0" err="1" smtClean="0"/>
              <a:t>ýitgisiz</a:t>
            </a:r>
            <a:r>
              <a:rPr lang="tk-TM" b="1" dirty="0"/>
              <a:t> </a:t>
            </a:r>
            <a:r>
              <a:rPr lang="en-US" b="1" dirty="0" err="1" smtClean="0"/>
              <a:t>saklamak</a:t>
            </a:r>
            <a:r>
              <a:rPr lang="en-US" b="1" dirty="0" smtClean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/>
              <a:t>durýar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58519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3347"/>
            <a:ext cx="10515600" cy="56636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CC0000"/>
                </a:solidFill>
              </a:rPr>
              <a:t>Ýadyň</a:t>
            </a:r>
            <a:r>
              <a:rPr lang="en-US" b="1" dirty="0">
                <a:solidFill>
                  <a:srgbClr val="CC0000"/>
                </a:solidFill>
              </a:rPr>
              <a:t> </a:t>
            </a:r>
            <a:r>
              <a:rPr lang="en-US" b="1" dirty="0" err="1">
                <a:solidFill>
                  <a:srgbClr val="CC0000"/>
                </a:solidFill>
              </a:rPr>
              <a:t>birnäçe</a:t>
            </a:r>
            <a:r>
              <a:rPr lang="en-US" b="1" dirty="0">
                <a:solidFill>
                  <a:srgbClr val="CC0000"/>
                </a:solidFill>
              </a:rPr>
              <a:t> </a:t>
            </a:r>
            <a:r>
              <a:rPr lang="en-US" b="1" dirty="0" err="1">
                <a:solidFill>
                  <a:srgbClr val="CC0000"/>
                </a:solidFill>
              </a:rPr>
              <a:t>derejesi</a:t>
            </a:r>
            <a:r>
              <a:rPr lang="en-US" b="1" dirty="0">
                <a:solidFill>
                  <a:srgbClr val="CC0000"/>
                </a:solidFill>
              </a:rPr>
              <a:t> </a:t>
            </a:r>
            <a:r>
              <a:rPr lang="en-US" b="1" dirty="0" err="1">
                <a:solidFill>
                  <a:srgbClr val="CC0000"/>
                </a:solidFill>
              </a:rPr>
              <a:t>tapawutlandyrylýar</a:t>
            </a:r>
            <a:r>
              <a:rPr lang="en-US" b="1" dirty="0">
                <a:solidFill>
                  <a:srgbClr val="CC0000"/>
                </a:solidFill>
              </a:rPr>
              <a:t> (</a:t>
            </a:r>
            <a:r>
              <a:rPr lang="en-US" b="1" dirty="0" err="1">
                <a:solidFill>
                  <a:srgbClr val="CC0000"/>
                </a:solidFill>
              </a:rPr>
              <a:t>möhletiniň</a:t>
            </a:r>
            <a:endParaRPr lang="en-US" b="1" dirty="0">
              <a:solidFill>
                <a:srgbClr val="CC0000"/>
              </a:solidFill>
            </a:endParaRPr>
          </a:p>
          <a:p>
            <a:pPr marL="0" indent="0" algn="ctr">
              <a:buNone/>
            </a:pPr>
            <a:r>
              <a:rPr lang="en-US" b="1" dirty="0" err="1">
                <a:solidFill>
                  <a:srgbClr val="CC0000"/>
                </a:solidFill>
              </a:rPr>
              <a:t>uzaklygy</a:t>
            </a:r>
            <a:r>
              <a:rPr lang="en-US" b="1" dirty="0">
                <a:solidFill>
                  <a:srgbClr val="CC0000"/>
                </a:solidFill>
              </a:rPr>
              <a:t>, </a:t>
            </a:r>
            <a:r>
              <a:rPr lang="en-US" b="1" dirty="0" err="1">
                <a:solidFill>
                  <a:srgbClr val="CC0000"/>
                </a:solidFill>
              </a:rPr>
              <a:t>gysgalygy</a:t>
            </a:r>
            <a:r>
              <a:rPr lang="en-US" b="1" dirty="0">
                <a:solidFill>
                  <a:srgbClr val="CC0000"/>
                </a:solidFill>
              </a:rPr>
              <a:t> </a:t>
            </a:r>
            <a:r>
              <a:rPr lang="en-US" b="1" dirty="0" err="1">
                <a:solidFill>
                  <a:srgbClr val="CC0000"/>
                </a:solidFill>
              </a:rPr>
              <a:t>boýunça</a:t>
            </a:r>
            <a:r>
              <a:rPr lang="en-US" b="1" dirty="0">
                <a:solidFill>
                  <a:srgbClr val="CC0000"/>
                </a:solidFill>
              </a:rPr>
              <a:t>):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sensor (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gönüden-göni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tipli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dirty="0"/>
              <a:t>Bu </a:t>
            </a:r>
            <a:r>
              <a:rPr lang="en-US" b="1" dirty="0" err="1"/>
              <a:t>tipli</a:t>
            </a:r>
            <a:r>
              <a:rPr lang="en-US" b="1" dirty="0"/>
              <a:t> </a:t>
            </a:r>
            <a:r>
              <a:rPr lang="en-US" b="1" dirty="0" err="1"/>
              <a:t>ýatda</a:t>
            </a:r>
            <a:r>
              <a:rPr lang="en-US" b="1" dirty="0"/>
              <a:t> </a:t>
            </a:r>
            <a:r>
              <a:rPr lang="en-US" b="1" dirty="0" err="1" smtClean="0"/>
              <a:t>maglumat</a:t>
            </a:r>
            <a:r>
              <a:rPr lang="tk-TM" b="1" dirty="0"/>
              <a:t> </a:t>
            </a:r>
            <a:r>
              <a:rPr lang="en-US" b="1" dirty="0" smtClean="0"/>
              <a:t>0,1-05s.saklanylýar.</a:t>
            </a:r>
            <a:endParaRPr lang="tk-TM" b="1" dirty="0" smtClean="0"/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gysga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wagtlaýyn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</a:t>
            </a:r>
            <a:r>
              <a:rPr lang="en-US" b="1" dirty="0" err="1"/>
              <a:t>-şu</a:t>
            </a:r>
            <a:r>
              <a:rPr lang="en-US" b="1" dirty="0"/>
              <a:t> </a:t>
            </a:r>
            <a:r>
              <a:rPr lang="en-US" b="1" dirty="0" err="1"/>
              <a:t>pursatda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 smtClean="0"/>
              <a:t>geçýän</a:t>
            </a:r>
            <a:r>
              <a:rPr lang="tk-TM" b="1" dirty="0"/>
              <a:t> </a:t>
            </a:r>
            <a:r>
              <a:rPr lang="en-US" b="1" dirty="0" err="1" smtClean="0"/>
              <a:t>problemalary</a:t>
            </a:r>
            <a:r>
              <a:rPr lang="en-US" b="1" dirty="0" smtClean="0"/>
              <a:t> </a:t>
            </a:r>
            <a:r>
              <a:rPr lang="en-US" b="1" dirty="0" err="1"/>
              <a:t>çözmek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 </a:t>
            </a:r>
            <a:r>
              <a:rPr lang="en-US" b="1" dirty="0" err="1"/>
              <a:t>gerek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wagtdyr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uzak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wagtlaýyn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/>
              <a:t>maglumatlary</a:t>
            </a:r>
            <a:r>
              <a:rPr lang="en-US" b="1" dirty="0"/>
              <a:t> </a:t>
            </a:r>
            <a:r>
              <a:rPr lang="en-US" b="1" dirty="0" err="1" smtClean="0"/>
              <a:t>saklamaklygyň</a:t>
            </a:r>
            <a:r>
              <a:rPr lang="tk-TM" b="1" dirty="0"/>
              <a:t> </a:t>
            </a:r>
            <a:r>
              <a:rPr lang="en-US" b="1" dirty="0" err="1" smtClean="0"/>
              <a:t>göwrümi</a:t>
            </a:r>
            <a:r>
              <a:rPr lang="en-US" b="1" dirty="0" smtClean="0"/>
              <a:t> </a:t>
            </a:r>
            <a:r>
              <a:rPr lang="en-US" b="1" dirty="0"/>
              <a:t>we </a:t>
            </a:r>
            <a:r>
              <a:rPr lang="en-US" b="1" dirty="0" err="1"/>
              <a:t>uzaklygyndan</a:t>
            </a:r>
            <a:r>
              <a:rPr lang="en-US" b="1" dirty="0"/>
              <a:t> </a:t>
            </a:r>
            <a:r>
              <a:rPr lang="en-US" b="1" dirty="0" err="1"/>
              <a:t>ybaratdyr</a:t>
            </a:r>
            <a:r>
              <a:rPr lang="en-US" b="1" dirty="0"/>
              <a:t>. Bu </a:t>
            </a:r>
            <a:r>
              <a:rPr lang="en-US" b="1" dirty="0" err="1"/>
              <a:t>tipli</a:t>
            </a:r>
            <a:r>
              <a:rPr lang="en-US" b="1" dirty="0"/>
              <a:t> </a:t>
            </a:r>
            <a:r>
              <a:rPr lang="en-US" b="1" dirty="0" err="1"/>
              <a:t>ýat</a:t>
            </a:r>
            <a:r>
              <a:rPr lang="en-US" b="1" dirty="0"/>
              <a:t> </a:t>
            </a:r>
            <a:r>
              <a:rPr lang="en-US" b="1" dirty="0" err="1"/>
              <a:t>uzak</a:t>
            </a:r>
            <a:r>
              <a:rPr lang="en-US" b="1" dirty="0"/>
              <a:t> </a:t>
            </a:r>
            <a:r>
              <a:rPr lang="en-US" b="1" dirty="0" err="1" smtClean="0"/>
              <a:t>döwri</a:t>
            </a:r>
            <a:r>
              <a:rPr lang="tk-TM" b="1" dirty="0"/>
              <a:t> </a:t>
            </a:r>
            <a:r>
              <a:rPr lang="en-US" b="1" dirty="0" err="1" smtClean="0"/>
              <a:t>göz</a:t>
            </a:r>
            <a:r>
              <a:rPr lang="en-US" b="1" dirty="0" smtClean="0"/>
              <a:t> </a:t>
            </a:r>
            <a:r>
              <a:rPr lang="en-US" b="1" dirty="0" err="1"/>
              <a:t>öňünde</a:t>
            </a:r>
            <a:r>
              <a:rPr lang="en-US" b="1" dirty="0"/>
              <a:t> </a:t>
            </a:r>
            <a:r>
              <a:rPr lang="en-US" b="1" dirty="0" err="1"/>
              <a:t>tutýar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aralyk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tipli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/>
              <a:t>maglumatlary</a:t>
            </a:r>
            <a:r>
              <a:rPr lang="en-US" b="1" dirty="0"/>
              <a:t> </a:t>
            </a:r>
            <a:r>
              <a:rPr lang="en-US" b="1" dirty="0" err="1"/>
              <a:t>ýatda</a:t>
            </a:r>
            <a:r>
              <a:rPr lang="en-US" b="1" dirty="0"/>
              <a:t> </a:t>
            </a:r>
            <a:r>
              <a:rPr lang="en-US" b="1" dirty="0" err="1"/>
              <a:t>saklamaklygyň</a:t>
            </a:r>
            <a:r>
              <a:rPr lang="en-US" b="1" dirty="0"/>
              <a:t> </a:t>
            </a:r>
            <a:r>
              <a:rPr lang="en-US" b="1" dirty="0" err="1" smtClean="0"/>
              <a:t>birnäçe</a:t>
            </a:r>
            <a:r>
              <a:rPr lang="tk-TM" b="1" dirty="0"/>
              <a:t> </a:t>
            </a:r>
            <a:r>
              <a:rPr lang="en-US" b="1" dirty="0" err="1" smtClean="0"/>
              <a:t>sagadyň</a:t>
            </a:r>
            <a:r>
              <a:rPr lang="en-US" b="1" dirty="0" smtClean="0"/>
              <a:t> </a:t>
            </a:r>
            <a:r>
              <a:rPr lang="en-US" b="1" dirty="0" err="1"/>
              <a:t>dowamynda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/>
              <a:t>geçjekliginden</a:t>
            </a:r>
            <a:r>
              <a:rPr lang="en-US" b="1" dirty="0"/>
              <a:t> </a:t>
            </a:r>
            <a:r>
              <a:rPr lang="en-US" b="1" dirty="0" err="1"/>
              <a:t>habar</a:t>
            </a:r>
            <a:r>
              <a:rPr lang="en-US" b="1" dirty="0"/>
              <a:t> </a:t>
            </a:r>
            <a:r>
              <a:rPr lang="en-US" b="1" dirty="0" err="1"/>
              <a:t>berýär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operatiw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</a:t>
            </a: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bu</a:t>
            </a:r>
            <a:r>
              <a:rPr lang="en-US" b="1" dirty="0"/>
              <a:t> belli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işiň</a:t>
            </a:r>
            <a:r>
              <a:rPr lang="en-US" b="1" dirty="0"/>
              <a:t> </a:t>
            </a:r>
            <a:r>
              <a:rPr lang="en-US" b="1" dirty="0" err="1"/>
              <a:t>çalt</a:t>
            </a:r>
            <a:r>
              <a:rPr lang="en-US" b="1" dirty="0"/>
              <a:t> </a:t>
            </a:r>
            <a:r>
              <a:rPr lang="en-US" b="1" dirty="0" err="1"/>
              <a:t>ýerine</a:t>
            </a:r>
            <a:r>
              <a:rPr lang="en-US" b="1" dirty="0"/>
              <a:t> </a:t>
            </a:r>
            <a:r>
              <a:rPr lang="en-US" b="1" dirty="0" err="1" smtClean="0"/>
              <a:t>ýetirilmegini</a:t>
            </a:r>
            <a:r>
              <a:rPr lang="tk-TM" b="1" dirty="0"/>
              <a:t> </a:t>
            </a:r>
            <a:r>
              <a:rPr lang="en-US" b="1" dirty="0" err="1" smtClean="0"/>
              <a:t>göz</a:t>
            </a:r>
            <a:r>
              <a:rPr lang="en-US" b="1" dirty="0" smtClean="0"/>
              <a:t> </a:t>
            </a:r>
            <a:r>
              <a:rPr lang="en-US" b="1" dirty="0" err="1"/>
              <a:t>öňünde</a:t>
            </a:r>
            <a:r>
              <a:rPr lang="en-US" b="1" dirty="0"/>
              <a:t> </a:t>
            </a:r>
            <a:r>
              <a:rPr lang="en-US" b="1" dirty="0" err="1"/>
              <a:t>tutýar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5593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400" y="711200"/>
            <a:ext cx="11413067" cy="54657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err="1">
                <a:solidFill>
                  <a:srgbClr val="0000CC"/>
                </a:solidFill>
              </a:rPr>
              <a:t>Ýadyñ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psihologik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</a:rPr>
              <a:t>häsiýetnamasy</a:t>
            </a:r>
            <a:endParaRPr lang="ru-RU" dirty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dünýäden</a:t>
            </a:r>
            <a:r>
              <a:rPr lang="ru-RU" b="1" dirty="0"/>
              <a:t> </a:t>
            </a:r>
            <a:r>
              <a:rPr lang="ru-RU" b="1" dirty="0" err="1"/>
              <a:t>duýup</a:t>
            </a:r>
            <a:r>
              <a:rPr lang="ru-RU" b="1" dirty="0"/>
              <a:t>,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edip</a:t>
            </a:r>
            <a:r>
              <a:rPr lang="ru-RU" b="1" dirty="0"/>
              <a:t> </a:t>
            </a:r>
            <a:r>
              <a:rPr lang="ru-RU" b="1" dirty="0" err="1"/>
              <a:t>alan</a:t>
            </a:r>
            <a:r>
              <a:rPr lang="ru-RU" b="1" dirty="0"/>
              <a:t> </a:t>
            </a:r>
            <a:r>
              <a:rPr lang="ru-RU" b="1" dirty="0" err="1"/>
              <a:t>köpsanly</a:t>
            </a:r>
            <a:r>
              <a:rPr lang="ru-RU" b="1" dirty="0"/>
              <a:t> </a:t>
            </a:r>
            <a:r>
              <a:rPr lang="ru-RU" b="1" dirty="0" err="1" smtClean="0"/>
              <a:t>maglumatlary</a:t>
            </a:r>
            <a:r>
              <a:rPr lang="ru-RU" b="1" dirty="0" smtClean="0"/>
              <a:t> </a:t>
            </a:r>
            <a:r>
              <a:rPr lang="ru-RU" b="1" dirty="0" err="1"/>
              <a:t>ýitip</a:t>
            </a:r>
            <a:r>
              <a:rPr lang="ru-RU" b="1" dirty="0"/>
              <a:t> </a:t>
            </a:r>
            <a:r>
              <a:rPr lang="ru-RU" b="1" dirty="0" err="1"/>
              <a:t>ýok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gitmeýärler</a:t>
            </a:r>
            <a:r>
              <a:rPr lang="ru-RU" b="1" dirty="0"/>
              <a:t>,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belli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wagt</a:t>
            </a:r>
            <a:r>
              <a:rPr lang="ru-RU" b="1" dirty="0"/>
              <a:t> </a:t>
            </a:r>
            <a:r>
              <a:rPr lang="ru-RU" b="1" dirty="0" err="1"/>
              <a:t>aralygynda</a:t>
            </a:r>
            <a:r>
              <a:rPr lang="ru-RU" b="1" dirty="0"/>
              <a:t> </a:t>
            </a:r>
            <a:r>
              <a:rPr lang="ru-RU" b="1" dirty="0" err="1"/>
              <a:t>beýnide</a:t>
            </a:r>
            <a:r>
              <a:rPr lang="ru-RU" b="1" dirty="0"/>
              <a:t> </a:t>
            </a:r>
            <a:r>
              <a:rPr lang="ru-RU" b="1" dirty="0" err="1"/>
              <a:t>saklanyp</a:t>
            </a:r>
            <a:r>
              <a:rPr lang="ru-RU" b="1" dirty="0"/>
              <a:t> </a:t>
            </a:r>
            <a:r>
              <a:rPr lang="ru-RU" b="1" dirty="0" err="1"/>
              <a:t>galýar</a:t>
            </a:r>
            <a:r>
              <a:rPr lang="ru-RU" b="1" dirty="0"/>
              <a:t>. </a:t>
            </a:r>
            <a:r>
              <a:rPr lang="ru-RU" b="1" dirty="0" err="1"/>
              <a:t>Ýat</a:t>
            </a:r>
            <a:r>
              <a:rPr lang="ru-RU" b="1" dirty="0"/>
              <a:t>, </a:t>
            </a:r>
            <a:r>
              <a:rPr lang="ru-RU" b="1" dirty="0" err="1"/>
              <a:t>huş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bütin</a:t>
            </a:r>
            <a:r>
              <a:rPr lang="ru-RU" b="1" dirty="0"/>
              <a:t> </a:t>
            </a:r>
            <a:r>
              <a:rPr lang="ru-RU" b="1" dirty="0" err="1"/>
              <a:t>ýaşaýyş</a:t>
            </a:r>
            <a:r>
              <a:rPr lang="ru-RU" b="1" dirty="0"/>
              <a:t> </a:t>
            </a:r>
            <a:r>
              <a:rPr lang="ru-RU" b="1" dirty="0" err="1"/>
              <a:t>durmuşynyň</a:t>
            </a:r>
            <a:r>
              <a:rPr lang="ru-RU" b="1" dirty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hasaplanýar</a:t>
            </a:r>
            <a:r>
              <a:rPr lang="ru-RU" b="1" dirty="0"/>
              <a:t>. </a:t>
            </a:r>
            <a:r>
              <a:rPr lang="ru-RU" b="1" dirty="0" err="1"/>
              <a:t>Eger-de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beýnisinde</a:t>
            </a:r>
            <a:r>
              <a:rPr lang="ru-RU" b="1" dirty="0"/>
              <a:t>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dünýäden</a:t>
            </a:r>
            <a:r>
              <a:rPr lang="ru-RU" b="1" dirty="0"/>
              <a:t> </a:t>
            </a:r>
            <a:r>
              <a:rPr lang="ru-RU" b="1" dirty="0" err="1"/>
              <a:t>täsir</a:t>
            </a:r>
            <a:r>
              <a:rPr lang="ru-RU" b="1" dirty="0"/>
              <a:t> </a:t>
            </a:r>
            <a:r>
              <a:rPr lang="ru-RU" b="1" dirty="0" err="1"/>
              <a:t>edilýän</a:t>
            </a:r>
            <a:r>
              <a:rPr lang="ru-RU" b="1" dirty="0"/>
              <a:t> </a:t>
            </a:r>
            <a:r>
              <a:rPr lang="ru-RU" b="1" dirty="0" err="1"/>
              <a:t>gyjyndyryjylaryň</a:t>
            </a:r>
            <a:r>
              <a:rPr lang="ru-RU" b="1" dirty="0"/>
              <a:t> </a:t>
            </a:r>
            <a:r>
              <a:rPr lang="ru-RU" b="1" dirty="0" err="1"/>
              <a:t>yzy</a:t>
            </a:r>
            <a:r>
              <a:rPr lang="ru-RU" b="1" dirty="0"/>
              <a:t> </a:t>
            </a:r>
            <a:r>
              <a:rPr lang="ru-RU" b="1" dirty="0" err="1"/>
              <a:t>saklanyp</a:t>
            </a:r>
            <a:r>
              <a:rPr lang="ru-RU" b="1" dirty="0"/>
              <a:t> </a:t>
            </a:r>
            <a:r>
              <a:rPr lang="ru-RU" b="1" dirty="0" err="1"/>
              <a:t>galmaýan</a:t>
            </a:r>
            <a:r>
              <a:rPr lang="ru-RU" b="1" dirty="0"/>
              <a:t> </a:t>
            </a:r>
            <a:r>
              <a:rPr lang="ru-RU" b="1" dirty="0" err="1"/>
              <a:t>bolsa</a:t>
            </a:r>
            <a:r>
              <a:rPr lang="ru-RU" b="1" dirty="0"/>
              <a:t>, </a:t>
            </a:r>
            <a:r>
              <a:rPr lang="ru-RU" b="1" dirty="0" err="1"/>
              <a:t>onda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özüne</a:t>
            </a:r>
            <a:r>
              <a:rPr lang="ru-RU" b="1" dirty="0"/>
              <a:t> </a:t>
            </a:r>
            <a:r>
              <a:rPr lang="ru-RU" b="1" dirty="0" err="1"/>
              <a:t>täsir</a:t>
            </a:r>
            <a:r>
              <a:rPr lang="ru-RU" b="1" dirty="0"/>
              <a:t> </a:t>
            </a:r>
            <a:r>
              <a:rPr lang="ru-RU" b="1" dirty="0" err="1"/>
              <a:t>edýän</a:t>
            </a:r>
            <a:r>
              <a:rPr lang="ru-RU" b="1" dirty="0"/>
              <a:t> </a:t>
            </a:r>
            <a:r>
              <a:rPr lang="ru-RU" b="1" dirty="0" err="1"/>
              <a:t>her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predmeti</a:t>
            </a:r>
            <a:r>
              <a:rPr lang="ru-RU" b="1" dirty="0"/>
              <a:t> </a:t>
            </a:r>
            <a:r>
              <a:rPr lang="ru-RU" b="1" dirty="0" err="1"/>
              <a:t>ilkinji</a:t>
            </a:r>
            <a:r>
              <a:rPr lang="ru-RU" b="1" dirty="0"/>
              <a:t> </a:t>
            </a:r>
            <a:r>
              <a:rPr lang="ru-RU" b="1" dirty="0" err="1"/>
              <a:t>gezek</a:t>
            </a:r>
            <a:r>
              <a:rPr lang="ru-RU" b="1" dirty="0"/>
              <a:t> </a:t>
            </a:r>
            <a:r>
              <a:rPr lang="ru-RU" b="1" dirty="0" err="1"/>
              <a:t>duýan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eden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görerdi</a:t>
            </a:r>
            <a:r>
              <a:rPr lang="ru-RU" b="1" dirty="0"/>
              <a:t>. </a:t>
            </a:r>
            <a:r>
              <a:rPr lang="ru-RU" b="1" dirty="0" err="1"/>
              <a:t>Göz</a:t>
            </a:r>
            <a:r>
              <a:rPr lang="ru-RU" b="1" dirty="0"/>
              <a:t> </a:t>
            </a:r>
            <a:r>
              <a:rPr lang="ru-RU" b="1" dirty="0" err="1"/>
              <a:t>öňüne</a:t>
            </a:r>
            <a:r>
              <a:rPr lang="ru-RU" b="1" dirty="0"/>
              <a:t> </a:t>
            </a:r>
            <a:r>
              <a:rPr lang="ru-RU" b="1" dirty="0" err="1"/>
              <a:t>getirmek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aňynda</a:t>
            </a:r>
            <a:r>
              <a:rPr lang="ru-RU" b="1" dirty="0"/>
              <a:t>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obrazlary</a:t>
            </a:r>
            <a:r>
              <a:rPr lang="ru-RU" b="1" dirty="0"/>
              <a:t> </a:t>
            </a:r>
            <a:r>
              <a:rPr lang="ru-RU" b="1" dirty="0" err="1"/>
              <a:t>döredýär</a:t>
            </a:r>
            <a:r>
              <a:rPr lang="ru-RU" b="1" dirty="0"/>
              <a:t>. </a:t>
            </a:r>
            <a:r>
              <a:rPr lang="ru-RU" b="1" dirty="0" err="1"/>
              <a:t>Ýat</a:t>
            </a:r>
            <a:r>
              <a:rPr lang="ru-RU" b="1" dirty="0"/>
              <a:t>, </a:t>
            </a:r>
            <a:r>
              <a:rPr lang="ru-RU" b="1" dirty="0" err="1"/>
              <a:t>huş</a:t>
            </a:r>
            <a:r>
              <a:rPr lang="ru-RU" b="1" dirty="0"/>
              <a:t> </a:t>
            </a:r>
            <a:r>
              <a:rPr lang="ru-RU" b="1" dirty="0" err="1"/>
              <a:t>duýma</a:t>
            </a:r>
            <a:r>
              <a:rPr lang="ru-RU" b="1" dirty="0"/>
              <a:t>,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etmek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berk</a:t>
            </a:r>
            <a:r>
              <a:rPr lang="ru-RU" b="1" dirty="0"/>
              <a:t> </a:t>
            </a:r>
            <a:r>
              <a:rPr lang="ru-RU" b="1" dirty="0" err="1"/>
              <a:t>baglanyşyklydyr</a:t>
            </a:r>
            <a:r>
              <a:rPr lang="ru-RU" b="1" dirty="0"/>
              <a:t>. </a:t>
            </a:r>
            <a:r>
              <a:rPr lang="ru-RU" b="1" dirty="0" err="1"/>
              <a:t>Sebäbi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ýadynda</a:t>
            </a:r>
            <a:r>
              <a:rPr lang="ru-RU" b="1" dirty="0"/>
              <a:t> </a:t>
            </a:r>
            <a:r>
              <a:rPr lang="ru-RU" b="1" dirty="0" err="1"/>
              <a:t>saklanyp</a:t>
            </a:r>
            <a:r>
              <a:rPr lang="ru-RU" b="1" dirty="0"/>
              <a:t> </a:t>
            </a:r>
            <a:r>
              <a:rPr lang="ru-RU" b="1" dirty="0" err="1"/>
              <a:t>galmaly</a:t>
            </a:r>
            <a:r>
              <a:rPr lang="ru-RU" b="1" dirty="0"/>
              <a:t> </a:t>
            </a:r>
            <a:r>
              <a:rPr lang="ru-RU" b="1" dirty="0" err="1"/>
              <a:t>maglumatlar</a:t>
            </a:r>
            <a:r>
              <a:rPr lang="ru-RU" b="1" dirty="0"/>
              <a:t> </a:t>
            </a:r>
            <a:r>
              <a:rPr lang="ru-RU" b="1" dirty="0" err="1"/>
              <a:t>görüş</a:t>
            </a:r>
            <a:r>
              <a:rPr lang="ru-RU" b="1" dirty="0"/>
              <a:t>, </a:t>
            </a:r>
            <a:r>
              <a:rPr lang="ru-RU" b="1" dirty="0" err="1"/>
              <a:t>eşidiş</a:t>
            </a:r>
            <a:r>
              <a:rPr lang="ru-RU" b="1" dirty="0"/>
              <a:t>, </a:t>
            </a:r>
            <a:r>
              <a:rPr lang="ru-RU" b="1" dirty="0" err="1"/>
              <a:t>ys</a:t>
            </a:r>
            <a:r>
              <a:rPr lang="ru-RU" b="1" dirty="0"/>
              <a:t> </a:t>
            </a:r>
            <a:r>
              <a:rPr lang="ru-RU" b="1" dirty="0" err="1"/>
              <a:t>alyş</a:t>
            </a:r>
            <a:r>
              <a:rPr lang="ru-RU" b="1" dirty="0"/>
              <a:t>, </a:t>
            </a:r>
            <a:r>
              <a:rPr lang="ru-RU" b="1" dirty="0" err="1"/>
              <a:t>tagam</a:t>
            </a:r>
            <a:r>
              <a:rPr lang="ru-RU" b="1" dirty="0"/>
              <a:t> </a:t>
            </a:r>
            <a:r>
              <a:rPr lang="ru-RU" b="1" dirty="0" err="1"/>
              <a:t>biliş</a:t>
            </a:r>
            <a:r>
              <a:rPr lang="ru-RU" b="1" dirty="0"/>
              <a:t>, </a:t>
            </a:r>
            <a:r>
              <a:rPr lang="ru-RU" b="1" dirty="0" err="1"/>
              <a:t>deri</a:t>
            </a:r>
            <a:r>
              <a:rPr lang="ru-RU" b="1" dirty="0"/>
              <a:t> </a:t>
            </a:r>
            <a:r>
              <a:rPr lang="ru-RU" b="1" dirty="0" err="1"/>
              <a:t>arkaly</a:t>
            </a:r>
            <a:r>
              <a:rPr lang="ru-RU" b="1" dirty="0"/>
              <a:t> </a:t>
            </a:r>
            <a:r>
              <a:rPr lang="ru-RU" b="1" dirty="0" err="1"/>
              <a:t>duýlup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edilýär</a:t>
            </a:r>
            <a:r>
              <a:rPr lang="ru-RU" b="1" dirty="0"/>
              <a:t>. </a:t>
            </a:r>
            <a:r>
              <a:rPr lang="en-US" b="1" dirty="0"/>
              <a:t>Adam </a:t>
            </a:r>
            <a:r>
              <a:rPr lang="en-US" b="1" dirty="0" err="1"/>
              <a:t>predmeti</a:t>
            </a:r>
            <a:r>
              <a:rPr lang="en-US" b="1" dirty="0"/>
              <a:t> we </a:t>
            </a:r>
            <a:r>
              <a:rPr lang="en-US" b="1" dirty="0" err="1"/>
              <a:t>onuň</a:t>
            </a:r>
            <a:r>
              <a:rPr lang="en-US" b="1" dirty="0"/>
              <a:t> </a:t>
            </a:r>
            <a:r>
              <a:rPr lang="en-US" b="1" dirty="0" err="1"/>
              <a:t>häsiýetlerini</a:t>
            </a:r>
            <a:r>
              <a:rPr lang="en-US" b="1" dirty="0"/>
              <a:t> </a:t>
            </a:r>
            <a:r>
              <a:rPr lang="en-US" b="1" dirty="0" err="1"/>
              <a:t>ilki</a:t>
            </a:r>
            <a:r>
              <a:rPr lang="en-US" b="1" dirty="0"/>
              <a:t> </a:t>
            </a:r>
            <a:r>
              <a:rPr lang="en-US" b="1" dirty="0" err="1"/>
              <a:t>duýup</a:t>
            </a:r>
            <a:r>
              <a:rPr lang="en-US" b="1" dirty="0"/>
              <a:t> </a:t>
            </a:r>
            <a:r>
              <a:rPr lang="en-US" b="1" dirty="0" err="1"/>
              <a:t>kabul</a:t>
            </a:r>
            <a:r>
              <a:rPr lang="en-US" b="1" dirty="0"/>
              <a:t> </a:t>
            </a:r>
            <a:r>
              <a:rPr lang="en-US" b="1" dirty="0" err="1"/>
              <a:t>edenden</a:t>
            </a:r>
            <a:r>
              <a:rPr lang="en-US" b="1" dirty="0"/>
              <a:t> </a:t>
            </a:r>
            <a:r>
              <a:rPr lang="en-US" b="1" dirty="0" err="1"/>
              <a:t>soň</a:t>
            </a:r>
            <a:r>
              <a:rPr lang="en-US" b="1" dirty="0"/>
              <a:t> </a:t>
            </a:r>
            <a:r>
              <a:rPr lang="en-US" b="1" dirty="0" err="1"/>
              <a:t>ýatda</a:t>
            </a:r>
            <a:r>
              <a:rPr lang="en-US" b="1" dirty="0"/>
              <a:t> </a:t>
            </a:r>
            <a:r>
              <a:rPr lang="en-US" b="1" dirty="0" err="1"/>
              <a:t>galdyrýar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050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869" y="288758"/>
            <a:ext cx="11346025" cy="5888205"/>
          </a:xfrm>
        </p:spPr>
        <p:txBody>
          <a:bodyPr>
            <a:normAutofit/>
          </a:bodyPr>
          <a:lstStyle/>
          <a:p>
            <a:endParaRPr lang="ru-RU" dirty="0"/>
          </a:p>
          <a:p>
            <a:pPr marL="0" indent="0" algn="ctr">
              <a:buNone/>
            </a:pPr>
            <a:r>
              <a:rPr lang="ru-RU" b="1" dirty="0" err="1" smtClean="0">
                <a:solidFill>
                  <a:srgbClr val="FF0000"/>
                </a:solidFill>
              </a:rPr>
              <a:t>Baglan</a:t>
            </a:r>
            <a:r>
              <a:rPr lang="tk-TM" b="1" dirty="0" smtClean="0">
                <a:solidFill>
                  <a:srgbClr val="FF0000"/>
                </a:solidFill>
              </a:rPr>
              <a:t>y</a:t>
            </a:r>
            <a:r>
              <a:rPr lang="ru-RU" b="1" dirty="0" err="1" smtClean="0">
                <a:solidFill>
                  <a:srgbClr val="FF0000"/>
                </a:solidFill>
              </a:rPr>
              <a:t>şyk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assosiasiýalar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ýa-da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ornaşdyrmanyñ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döredijisi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hökmünde</a:t>
            </a:r>
            <a:r>
              <a:rPr lang="ru-RU" b="1" dirty="0">
                <a:solidFill>
                  <a:srgbClr val="FF0000"/>
                </a:solidFill>
              </a:rPr>
              <a:t>. 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smtClean="0"/>
              <a:t>	</a:t>
            </a:r>
            <a:r>
              <a:rPr lang="ru-RU" b="1" i="1" dirty="0" err="1" smtClean="0">
                <a:solidFill>
                  <a:srgbClr val="006666"/>
                </a:solidFill>
              </a:rPr>
              <a:t>Assosiasiýa</a:t>
            </a:r>
            <a:r>
              <a:rPr lang="ru-RU" b="1" dirty="0" smtClean="0"/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biziň</a:t>
            </a:r>
            <a:r>
              <a:rPr lang="ru-RU" b="1" dirty="0"/>
              <a:t> </a:t>
            </a:r>
            <a:r>
              <a:rPr lang="ru-RU" b="1" dirty="0" err="1"/>
              <a:t>beýnimizde</a:t>
            </a:r>
            <a:r>
              <a:rPr lang="ru-RU" b="1" dirty="0"/>
              <a:t> </a:t>
            </a:r>
            <a:r>
              <a:rPr lang="ru-RU" b="1" dirty="0" err="1"/>
              <a:t>şöhlelenýän</a:t>
            </a:r>
            <a:r>
              <a:rPr lang="ru-RU" b="1" dirty="0"/>
              <a:t> </a:t>
            </a:r>
            <a:r>
              <a:rPr lang="ru-RU" b="1" dirty="0" err="1"/>
              <a:t>predmetleriň</a:t>
            </a:r>
            <a:r>
              <a:rPr lang="ru-RU" b="1" dirty="0"/>
              <a:t>, </a:t>
            </a:r>
            <a:r>
              <a:rPr lang="ru-RU" b="1" dirty="0" err="1"/>
              <a:t>wakalaryň</a:t>
            </a:r>
            <a:r>
              <a:rPr lang="ru-RU" b="1" dirty="0"/>
              <a:t>, </a:t>
            </a:r>
            <a:r>
              <a:rPr lang="ru-RU" b="1" dirty="0" err="1"/>
              <a:t>hadysalaryň</a:t>
            </a:r>
            <a:r>
              <a:rPr lang="ru-RU" b="1" dirty="0"/>
              <a:t> </a:t>
            </a:r>
            <a:r>
              <a:rPr lang="ru-RU" b="1" dirty="0" err="1"/>
              <a:t>baglanyşykly</a:t>
            </a:r>
            <a:r>
              <a:rPr lang="ru-RU" b="1" dirty="0"/>
              <a:t>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galmagy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huşa</a:t>
            </a:r>
            <a:r>
              <a:rPr lang="ru-RU" b="1" dirty="0"/>
              <a:t> </a:t>
            </a:r>
            <a:r>
              <a:rPr lang="ru-RU" b="1" dirty="0" err="1"/>
              <a:t>getirilmegidir</a:t>
            </a:r>
            <a:r>
              <a:rPr lang="ru-RU" b="1" dirty="0" smtClean="0"/>
              <a:t>.</a:t>
            </a:r>
            <a:r>
              <a:rPr lang="tk-TM" b="1" dirty="0" smtClean="0"/>
              <a:t> Assosiasiýa predmetiň we hadysanyň adam aňynda ýeňil, aňsat saklanyp galmagyna mümkinçilik berýär. Adam predmeti ýadyna </a:t>
            </a:r>
            <a:r>
              <a:rPr lang="ru-RU" b="1" dirty="0" err="1" smtClean="0"/>
              <a:t>düşürende</a:t>
            </a:r>
            <a:r>
              <a:rPr lang="ru-RU" b="1" dirty="0"/>
              <a:t>, </a:t>
            </a:r>
            <a:r>
              <a:rPr lang="ru-RU" b="1" dirty="0" err="1"/>
              <a:t>şol</a:t>
            </a:r>
            <a:r>
              <a:rPr lang="ru-RU" b="1" dirty="0"/>
              <a:t> </a:t>
            </a:r>
            <a:r>
              <a:rPr lang="ru-RU" b="1" dirty="0" err="1"/>
              <a:t>predmet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baglanyşykly</a:t>
            </a:r>
            <a:r>
              <a:rPr lang="ru-RU" b="1" dirty="0"/>
              <a:t> </a:t>
            </a:r>
            <a:r>
              <a:rPr lang="ru-RU" b="1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başga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häsiýeti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ýada</a:t>
            </a:r>
            <a:r>
              <a:rPr lang="ru-RU" b="1" dirty="0"/>
              <a:t> </a:t>
            </a:r>
            <a:r>
              <a:rPr lang="ru-RU" b="1" dirty="0" err="1"/>
              <a:t>düşürilýär</a:t>
            </a:r>
            <a:r>
              <a:rPr lang="ru-RU" b="1" dirty="0"/>
              <a:t>. </a:t>
            </a:r>
            <a:r>
              <a:rPr lang="ru-RU" b="1" dirty="0" err="1"/>
              <a:t>Men</a:t>
            </a:r>
            <a:r>
              <a:rPr lang="ru-RU" b="1" dirty="0"/>
              <a:t> </a:t>
            </a:r>
            <a:r>
              <a:rPr lang="ru-RU" b="1" dirty="0" err="1"/>
              <a:t>özüme</a:t>
            </a:r>
            <a:r>
              <a:rPr lang="ru-RU" b="1" dirty="0"/>
              <a:t> </a:t>
            </a:r>
            <a:r>
              <a:rPr lang="ru-RU" b="1" dirty="0" err="1"/>
              <a:t>tanyş</a:t>
            </a:r>
            <a:r>
              <a:rPr lang="ru-RU" b="1" dirty="0"/>
              <a:t> </a:t>
            </a:r>
            <a:r>
              <a:rPr lang="ru-RU" b="1" dirty="0" err="1"/>
              <a:t>adamlaryň</a:t>
            </a:r>
            <a:r>
              <a:rPr lang="ru-RU" b="1" dirty="0"/>
              <a:t> </a:t>
            </a:r>
            <a:r>
              <a:rPr lang="ru-RU" b="1" dirty="0" err="1"/>
              <a:t>adyny</a:t>
            </a:r>
            <a:r>
              <a:rPr lang="ru-RU" b="1" dirty="0"/>
              <a:t> </a:t>
            </a:r>
            <a:r>
              <a:rPr lang="ru-RU" b="1" dirty="0" err="1"/>
              <a:t>eşidenimde,mende</a:t>
            </a:r>
            <a:r>
              <a:rPr lang="ru-RU" b="1" dirty="0"/>
              <a:t> </a:t>
            </a:r>
            <a:r>
              <a:rPr lang="ru-RU" b="1" dirty="0" err="1"/>
              <a:t>derrew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keşbi</a:t>
            </a:r>
            <a:r>
              <a:rPr lang="ru-RU" b="1" dirty="0"/>
              <a:t>, </a:t>
            </a:r>
            <a:r>
              <a:rPr lang="ru-RU" b="1" dirty="0" err="1"/>
              <a:t>häsiýetleri</a:t>
            </a:r>
            <a:r>
              <a:rPr lang="ru-RU" b="1" dirty="0"/>
              <a:t> </a:t>
            </a:r>
            <a:r>
              <a:rPr lang="ru-RU" b="1" dirty="0" err="1"/>
              <a:t>ýadyma</a:t>
            </a:r>
            <a:r>
              <a:rPr lang="ru-RU" b="1" dirty="0"/>
              <a:t> </a:t>
            </a:r>
            <a:r>
              <a:rPr lang="ru-RU" b="1" dirty="0" err="1"/>
              <a:t>düşýär</a:t>
            </a:r>
            <a:r>
              <a:rPr lang="ru-RU" b="1" dirty="0"/>
              <a:t>. </a:t>
            </a:r>
            <a:r>
              <a:rPr lang="ru-RU" b="1" dirty="0" err="1"/>
              <a:t>Sebäbi</a:t>
            </a:r>
            <a:r>
              <a:rPr lang="ru-RU" b="1" dirty="0"/>
              <a:t> </a:t>
            </a:r>
            <a:r>
              <a:rPr lang="ru-RU" b="1" dirty="0" err="1"/>
              <a:t>öň</a:t>
            </a:r>
            <a:r>
              <a:rPr lang="ru-RU" b="1" dirty="0"/>
              <a:t> </a:t>
            </a:r>
            <a:r>
              <a:rPr lang="ru-RU" b="1" dirty="0" err="1"/>
              <a:t>baglanyşyk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galyp</a:t>
            </a:r>
            <a:r>
              <a:rPr lang="ru-RU" b="1" dirty="0"/>
              <a:t>, </a:t>
            </a:r>
            <a:r>
              <a:rPr lang="ru-RU" b="1" dirty="0" err="1"/>
              <a:t>şol</a:t>
            </a:r>
            <a:r>
              <a:rPr lang="ru-RU" b="1" dirty="0"/>
              <a:t> </a:t>
            </a:r>
            <a:r>
              <a:rPr lang="ru-RU" b="1" dirty="0" err="1"/>
              <a:t>baglanyşyk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huşa</a:t>
            </a:r>
            <a:r>
              <a:rPr lang="ru-RU" b="1" dirty="0"/>
              <a:t> </a:t>
            </a:r>
            <a:r>
              <a:rPr lang="ru-RU" b="1" dirty="0" err="1"/>
              <a:t>getirildi</a:t>
            </a:r>
            <a:r>
              <a:rPr lang="ru-RU" b="1" dirty="0"/>
              <a:t>. </a:t>
            </a:r>
            <a:r>
              <a:rPr lang="ru-RU" b="1" dirty="0" err="1"/>
              <a:t>Assosiasiýany</a:t>
            </a:r>
            <a:r>
              <a:rPr lang="ru-RU" b="1" dirty="0"/>
              <a:t> </a:t>
            </a:r>
            <a:r>
              <a:rPr lang="ru-RU" b="1" dirty="0" err="1"/>
              <a:t>ýönekeý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çylşyrymly</a:t>
            </a:r>
            <a:r>
              <a:rPr lang="ru-RU" b="1" dirty="0"/>
              <a:t> </a:t>
            </a:r>
            <a:r>
              <a:rPr lang="ru-RU" b="1" dirty="0" err="1"/>
              <a:t>diýen</a:t>
            </a:r>
            <a:r>
              <a:rPr lang="ru-RU" b="1" dirty="0"/>
              <a:t> </a:t>
            </a:r>
            <a:r>
              <a:rPr lang="ru-RU" b="1" dirty="0" err="1"/>
              <a:t>görnüşlere</a:t>
            </a:r>
            <a:r>
              <a:rPr lang="ru-RU" b="1" dirty="0"/>
              <a:t> </a:t>
            </a:r>
            <a:r>
              <a:rPr lang="ru-RU" b="1" dirty="0" err="1"/>
              <a:t>bölmek</a:t>
            </a:r>
            <a:r>
              <a:rPr lang="ru-RU" b="1" dirty="0"/>
              <a:t> </a:t>
            </a:r>
            <a:r>
              <a:rPr lang="ru-RU" b="1" dirty="0" err="1"/>
              <a:t>mümkindir</a:t>
            </a:r>
            <a:r>
              <a:rPr lang="ru-RU" b="1" dirty="0"/>
              <a:t>. </a:t>
            </a:r>
            <a:r>
              <a:rPr lang="ru-RU" b="1" dirty="0" err="1"/>
              <a:t>Ýönekeý</a:t>
            </a:r>
            <a:r>
              <a:rPr lang="ru-RU" b="1" dirty="0"/>
              <a:t> </a:t>
            </a:r>
            <a:r>
              <a:rPr lang="ru-RU" b="1" dirty="0" err="1"/>
              <a:t>görnüşdäki</a:t>
            </a:r>
            <a:r>
              <a:rPr lang="ru-RU" b="1" dirty="0"/>
              <a:t> </a:t>
            </a:r>
            <a:r>
              <a:rPr lang="ru-RU" b="1" dirty="0" err="1"/>
              <a:t>assosiasiýlar</a:t>
            </a:r>
            <a:r>
              <a:rPr lang="ru-RU" b="1" dirty="0"/>
              <a:t> </a:t>
            </a:r>
            <a:r>
              <a:rPr lang="ru-RU" b="1" dirty="0" err="1"/>
              <a:t>baryp</a:t>
            </a:r>
            <a:r>
              <a:rPr lang="ru-RU" b="1" dirty="0"/>
              <a:t> </a:t>
            </a:r>
            <a:r>
              <a:rPr lang="ru-RU" b="1" dirty="0" err="1"/>
              <a:t>Aristoteliň</a:t>
            </a:r>
            <a:r>
              <a:rPr lang="ru-RU" b="1" dirty="0"/>
              <a:t> </a:t>
            </a:r>
            <a:r>
              <a:rPr lang="ru-RU" b="1" dirty="0" err="1"/>
              <a:t>döwründe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öwrenilipdir</a:t>
            </a:r>
            <a:r>
              <a:rPr lang="ru-RU" b="1" dirty="0"/>
              <a:t>. </a:t>
            </a:r>
            <a:r>
              <a:rPr lang="ru-RU" b="1" dirty="0" err="1"/>
              <a:t>Olara</a:t>
            </a:r>
            <a:r>
              <a:rPr lang="ru-RU" b="1" dirty="0"/>
              <a:t> </a:t>
            </a:r>
            <a:r>
              <a:rPr lang="ru-RU" b="1" dirty="0" err="1"/>
              <a:t>ýanaşyk</a:t>
            </a:r>
            <a:r>
              <a:rPr lang="ru-RU" b="1" dirty="0"/>
              <a:t>, </a:t>
            </a:r>
            <a:r>
              <a:rPr lang="ru-RU" b="1" dirty="0" err="1"/>
              <a:t>meňzeşlik</a:t>
            </a:r>
            <a:r>
              <a:rPr lang="ru-RU" b="1" dirty="0"/>
              <a:t> </a:t>
            </a:r>
            <a:r>
              <a:rPr lang="ru-RU" b="1" dirty="0" err="1"/>
              <a:t>hem-de</a:t>
            </a:r>
            <a:r>
              <a:rPr lang="ru-RU" b="1" dirty="0"/>
              <a:t> </a:t>
            </a:r>
            <a:r>
              <a:rPr lang="ru-RU" b="1" dirty="0" err="1"/>
              <a:t>kontrastlyk</a:t>
            </a:r>
            <a:r>
              <a:rPr lang="ru-RU" b="1" dirty="0"/>
              <a:t> </a:t>
            </a:r>
            <a:r>
              <a:rPr lang="ru-RU" b="1" dirty="0" err="1"/>
              <a:t>assosiasiýalary</a:t>
            </a:r>
            <a:r>
              <a:rPr lang="ru-RU" b="1" dirty="0"/>
              <a:t> </a:t>
            </a:r>
            <a:r>
              <a:rPr lang="ru-RU" b="1" dirty="0" err="1"/>
              <a:t>degişlidir</a:t>
            </a:r>
            <a:r>
              <a:rPr lang="ru-RU" b="1" dirty="0" smtClean="0"/>
              <a:t>.</a:t>
            </a:r>
            <a:endParaRPr lang="tk-TM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6060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7241" y="335902"/>
            <a:ext cx="11569959" cy="584106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tk-TM" b="1" dirty="0">
                <a:solidFill>
                  <a:srgbClr val="00B050"/>
                </a:solidFill>
              </a:rPr>
              <a:t>Ýadyň häsiýetli aýratynlyklary.</a:t>
            </a:r>
            <a:endParaRPr lang="ru-RU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k-TM" b="1" i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b="1" i="1" dirty="0" err="1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</a:t>
            </a:r>
            <a:r>
              <a:rPr lang="ru-RU" b="1" i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çylşyrymly</a:t>
            </a:r>
            <a:r>
              <a:rPr lang="ru-RU" b="1" dirty="0"/>
              <a:t> </a:t>
            </a:r>
            <a:r>
              <a:rPr lang="ru-RU" b="1" dirty="0" err="1"/>
              <a:t>psihiki</a:t>
            </a:r>
            <a:r>
              <a:rPr lang="ru-RU" b="1" dirty="0"/>
              <a:t> </a:t>
            </a:r>
            <a:r>
              <a:rPr lang="ru-RU" b="1" dirty="0" err="1"/>
              <a:t>işidir</a:t>
            </a:r>
            <a:r>
              <a:rPr lang="ru-RU" b="1" dirty="0"/>
              <a:t>.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birnäçe</a:t>
            </a:r>
            <a:r>
              <a:rPr lang="ru-RU" b="1" dirty="0"/>
              <a:t> </a:t>
            </a:r>
            <a:r>
              <a:rPr lang="ru-RU" b="1" dirty="0" err="1"/>
              <a:t>ýagdaýlar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/>
              <a:t>geçýär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olara</a:t>
            </a:r>
            <a:r>
              <a:rPr lang="ru-RU" b="1" dirty="0"/>
              <a:t> </a:t>
            </a:r>
            <a:r>
              <a:rPr lang="ru-RU" b="1" dirty="0" err="1"/>
              <a:t>ýat</a:t>
            </a:r>
            <a:r>
              <a:rPr lang="ru-RU" b="1" dirty="0"/>
              <a:t>, </a:t>
            </a:r>
            <a:r>
              <a:rPr lang="ru-RU" b="1" dirty="0" err="1"/>
              <a:t>huş</a:t>
            </a:r>
            <a:r>
              <a:rPr lang="ru-RU" b="1" dirty="0"/>
              <a:t>,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saklamak</a:t>
            </a:r>
            <a:r>
              <a:rPr lang="ru-RU" b="1" dirty="0"/>
              <a:t>,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galdyrmak</a:t>
            </a:r>
            <a:r>
              <a:rPr lang="ru-RU" b="1" dirty="0"/>
              <a:t>, </a:t>
            </a:r>
            <a:r>
              <a:rPr lang="ru-RU" b="1" dirty="0" err="1"/>
              <a:t>ýatdan</a:t>
            </a:r>
            <a:r>
              <a:rPr lang="ru-RU" b="1" dirty="0"/>
              <a:t> </a:t>
            </a:r>
            <a:r>
              <a:rPr lang="ru-RU" b="1" dirty="0" err="1"/>
              <a:t>çykarmak</a:t>
            </a:r>
            <a:r>
              <a:rPr lang="ru-RU" b="1" dirty="0"/>
              <a:t>, </a:t>
            </a:r>
            <a:r>
              <a:rPr lang="ru-RU" b="1" dirty="0" err="1"/>
              <a:t>ýada</a:t>
            </a:r>
            <a:r>
              <a:rPr lang="ru-RU" b="1" dirty="0"/>
              <a:t> </a:t>
            </a:r>
            <a:r>
              <a:rPr lang="ru-RU" b="1" dirty="0" err="1"/>
              <a:t>düşürmek</a:t>
            </a:r>
            <a:r>
              <a:rPr lang="ru-RU" b="1" dirty="0"/>
              <a:t> </a:t>
            </a:r>
            <a:r>
              <a:rPr lang="ru-RU" b="1" dirty="0" err="1"/>
              <a:t>degişlidir</a:t>
            </a:r>
            <a:r>
              <a:rPr lang="ru-RU" b="1" dirty="0" smtClean="0"/>
              <a:t>.</a:t>
            </a:r>
            <a:endParaRPr lang="tk-TM" b="1" dirty="0" smtClean="0"/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i="1" dirty="0" err="1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</a:t>
            </a:r>
            <a:r>
              <a:rPr lang="ru-RU" b="1" i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saklamak</a:t>
            </a:r>
            <a:r>
              <a:rPr lang="ru-RU" b="1" i="1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daşky</a:t>
            </a:r>
            <a:r>
              <a:rPr lang="ru-RU" b="1" dirty="0"/>
              <a:t> </a:t>
            </a:r>
            <a:r>
              <a:rPr lang="ru-RU" b="1" dirty="0" err="1"/>
              <a:t>dünýäden</a:t>
            </a:r>
            <a:r>
              <a:rPr lang="ru-RU" b="1" dirty="0"/>
              <a:t> </a:t>
            </a:r>
            <a:r>
              <a:rPr lang="ru-RU" b="1" dirty="0" err="1"/>
              <a:t>kabul</a:t>
            </a:r>
            <a:r>
              <a:rPr lang="ru-RU" b="1" dirty="0"/>
              <a:t> </a:t>
            </a:r>
            <a:r>
              <a:rPr lang="ru-RU" b="1" dirty="0" err="1"/>
              <a:t>eden</a:t>
            </a:r>
            <a:r>
              <a:rPr lang="ru-RU" b="1" dirty="0"/>
              <a:t> </a:t>
            </a:r>
            <a:r>
              <a:rPr lang="tk-TM" b="1" dirty="0" smtClean="0"/>
              <a:t>maglumatynyň</a:t>
            </a:r>
            <a:r>
              <a:rPr lang="ru-RU" b="1" dirty="0" smtClean="0"/>
              <a:t> </a:t>
            </a:r>
            <a:r>
              <a:rPr lang="ru-RU" b="1" dirty="0" err="1"/>
              <a:t>gysga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uzak</a:t>
            </a:r>
            <a:r>
              <a:rPr lang="ru-RU" b="1" dirty="0"/>
              <a:t> </a:t>
            </a:r>
            <a:r>
              <a:rPr lang="ru-RU" b="1" dirty="0" err="1"/>
              <a:t>wagtyň</a:t>
            </a:r>
            <a:r>
              <a:rPr lang="ru-RU" b="1" dirty="0"/>
              <a:t> </a:t>
            </a:r>
            <a:r>
              <a:rPr lang="ru-RU" b="1" dirty="0" err="1"/>
              <a:t>dowamynda</a:t>
            </a:r>
            <a:r>
              <a:rPr lang="ru-RU" b="1" dirty="0"/>
              <a:t>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saklanyp</a:t>
            </a:r>
            <a:r>
              <a:rPr lang="ru-RU" b="1" dirty="0"/>
              <a:t> </a:t>
            </a:r>
            <a:r>
              <a:rPr lang="ru-RU" b="1" dirty="0" err="1" smtClean="0"/>
              <a:t>galmagy</a:t>
            </a:r>
            <a:r>
              <a:rPr lang="tk-TM" b="1" dirty="0" smtClean="0"/>
              <a:t> </a:t>
            </a:r>
            <a:r>
              <a:rPr lang="ru-RU" b="1" dirty="0" err="1" smtClean="0"/>
              <a:t>we</a:t>
            </a:r>
            <a:r>
              <a:rPr lang="ru-RU" b="1" dirty="0" smtClean="0"/>
              <a:t> </a:t>
            </a:r>
            <a:r>
              <a:rPr lang="ru-RU" b="1" dirty="0" err="1"/>
              <a:t>islendik</a:t>
            </a:r>
            <a:r>
              <a:rPr lang="ru-RU" b="1" dirty="0"/>
              <a:t> </a:t>
            </a:r>
            <a:r>
              <a:rPr lang="ru-RU" b="1" dirty="0" err="1"/>
              <a:t>halatda</a:t>
            </a:r>
            <a:r>
              <a:rPr lang="ru-RU" b="1" dirty="0"/>
              <a:t> </a:t>
            </a:r>
            <a:r>
              <a:rPr lang="ru-RU" b="1" dirty="0" err="1"/>
              <a:t>huşa</a:t>
            </a:r>
            <a:r>
              <a:rPr lang="ru-RU" b="1" dirty="0"/>
              <a:t> </a:t>
            </a:r>
            <a:r>
              <a:rPr lang="ru-RU" b="1" dirty="0" err="1"/>
              <a:t>getirilip</a:t>
            </a:r>
            <a:r>
              <a:rPr lang="ru-RU" b="1" dirty="0"/>
              <a:t> </a:t>
            </a:r>
            <a:r>
              <a:rPr lang="ru-RU" b="1" dirty="0" err="1"/>
              <a:t>bilinmegidir</a:t>
            </a:r>
            <a:r>
              <a:rPr lang="ru-RU" b="1" dirty="0"/>
              <a:t>.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saklamak</a:t>
            </a:r>
            <a:r>
              <a:rPr lang="ru-RU" b="1" dirty="0"/>
              <a:t> </a:t>
            </a:r>
            <a:r>
              <a:rPr lang="ru-RU" b="1" dirty="0" err="1"/>
              <a:t>ýadyň</a:t>
            </a:r>
            <a:r>
              <a:rPr lang="ru-RU" b="1" dirty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prosesleriniň</a:t>
            </a:r>
            <a:r>
              <a:rPr lang="ru-RU" b="1" dirty="0"/>
              <a:t> </a:t>
            </a:r>
            <a:r>
              <a:rPr lang="ru-RU" b="1" dirty="0" err="1"/>
              <a:t>biridir</a:t>
            </a:r>
            <a:r>
              <a:rPr lang="ru-RU" b="1" dirty="0"/>
              <a:t>.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islendik</a:t>
            </a:r>
            <a:r>
              <a:rPr lang="ru-RU" b="1" dirty="0"/>
              <a:t> </a:t>
            </a:r>
            <a:r>
              <a:rPr lang="ru-RU" b="1" dirty="0" err="1"/>
              <a:t>materialyň</a:t>
            </a:r>
            <a:r>
              <a:rPr lang="ru-RU" b="1" dirty="0"/>
              <a:t> </a:t>
            </a:r>
            <a:r>
              <a:rPr lang="ru-RU" b="1" dirty="0" err="1" smtClean="0"/>
              <a:t>mazmunyny</a:t>
            </a:r>
            <a:r>
              <a:rPr lang="en-US" b="1" dirty="0" smtClean="0"/>
              <a:t> </a:t>
            </a:r>
            <a:r>
              <a:rPr lang="ru-RU" b="1" dirty="0" err="1" smtClean="0"/>
              <a:t>ygtyýarsyz</a:t>
            </a:r>
            <a:r>
              <a:rPr lang="ru-RU" b="1" dirty="0" smtClean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ygtyýarly</a:t>
            </a:r>
            <a:r>
              <a:rPr lang="ru-RU" b="1" dirty="0"/>
              <a:t> </a:t>
            </a:r>
            <a:r>
              <a:rPr lang="ru-RU" b="1" dirty="0" err="1"/>
              <a:t>ýagdaýlarda</a:t>
            </a:r>
            <a:r>
              <a:rPr lang="ru-RU" b="1" dirty="0"/>
              <a:t>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galdyryp</a:t>
            </a:r>
            <a:r>
              <a:rPr lang="ru-RU" b="1" dirty="0"/>
              <a:t> </a:t>
            </a:r>
            <a:r>
              <a:rPr lang="ru-RU" b="1" dirty="0" err="1"/>
              <a:t>bilýär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i="1" dirty="0" err="1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Ygtyýarsyz</a:t>
            </a:r>
            <a:r>
              <a:rPr lang="ru-RU" b="1" i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</a:t>
            </a:r>
            <a:r>
              <a:rPr lang="ru-RU" b="1" i="1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gündelik</a:t>
            </a:r>
            <a:r>
              <a:rPr lang="ru-RU" b="1" dirty="0"/>
              <a:t> </a:t>
            </a:r>
            <a:r>
              <a:rPr lang="ru-RU" b="1" dirty="0" err="1"/>
              <a:t>durmuşynda</a:t>
            </a:r>
            <a:r>
              <a:rPr lang="ru-RU" b="1" dirty="0"/>
              <a:t> </a:t>
            </a:r>
            <a:r>
              <a:rPr lang="ru-RU" b="1" dirty="0" err="1"/>
              <a:t>gaýtalanýan</a:t>
            </a:r>
            <a:r>
              <a:rPr lang="ru-RU" b="1" dirty="0"/>
              <a:t> </a:t>
            </a:r>
            <a:r>
              <a:rPr lang="ru-RU" b="1" dirty="0" err="1"/>
              <a:t>obrazlaryň</a:t>
            </a:r>
            <a:r>
              <a:rPr lang="ru-RU" b="1" dirty="0"/>
              <a:t>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galmagy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huşa</a:t>
            </a:r>
            <a:r>
              <a:rPr lang="ru-RU" b="1" dirty="0"/>
              <a:t> </a:t>
            </a:r>
            <a:r>
              <a:rPr lang="ru-RU" b="1" dirty="0" err="1"/>
              <a:t>getirilmegidir</a:t>
            </a:r>
            <a:r>
              <a:rPr lang="ru-RU" b="1" dirty="0"/>
              <a:t>. </a:t>
            </a:r>
            <a:r>
              <a:rPr lang="ru-RU" b="1" dirty="0" err="1"/>
              <a:t>Çaga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görýan</a:t>
            </a:r>
            <a:r>
              <a:rPr lang="ru-RU" b="1" dirty="0"/>
              <a:t> </a:t>
            </a:r>
            <a:r>
              <a:rPr lang="ru-RU" b="1" dirty="0" err="1"/>
              <a:t>predmetleriniň</a:t>
            </a:r>
            <a:r>
              <a:rPr lang="ru-RU" b="1" dirty="0"/>
              <a:t> </a:t>
            </a:r>
            <a:r>
              <a:rPr lang="ru-RU" b="1" dirty="0" err="1"/>
              <a:t>atlaryny</a:t>
            </a:r>
            <a:r>
              <a:rPr lang="ru-RU" b="1" dirty="0"/>
              <a:t>, </a:t>
            </a:r>
            <a:r>
              <a:rPr lang="ru-RU" b="1" dirty="0" err="1"/>
              <a:t>ene</a:t>
            </a:r>
            <a:r>
              <a:rPr lang="ru-RU" b="1" dirty="0"/>
              <a:t> </a:t>
            </a:r>
            <a:r>
              <a:rPr lang="ru-RU" b="1" dirty="0" err="1"/>
              <a:t>dilindäki</a:t>
            </a:r>
            <a:r>
              <a:rPr lang="ru-RU" b="1" dirty="0"/>
              <a:t> </a:t>
            </a:r>
            <a:r>
              <a:rPr lang="ru-RU" b="1" dirty="0" err="1"/>
              <a:t>geplenýän</a:t>
            </a:r>
            <a:r>
              <a:rPr lang="ru-RU" b="1" dirty="0"/>
              <a:t> </a:t>
            </a:r>
            <a:r>
              <a:rPr lang="ru-RU" b="1" dirty="0" err="1"/>
              <a:t>sözleri</a:t>
            </a:r>
            <a:r>
              <a:rPr lang="ru-RU" b="1" dirty="0"/>
              <a:t> </a:t>
            </a:r>
            <a:r>
              <a:rPr lang="ru-RU" b="1" dirty="0" err="1"/>
              <a:t>ygtyýarsyz</a:t>
            </a:r>
            <a:r>
              <a:rPr lang="ru-RU" b="1" dirty="0"/>
              <a:t> </a:t>
            </a:r>
            <a:r>
              <a:rPr lang="ru-RU" b="1" dirty="0" err="1"/>
              <a:t>ýagdaýda</a:t>
            </a:r>
            <a:r>
              <a:rPr lang="ru-RU" b="1" dirty="0"/>
              <a:t> </a:t>
            </a:r>
            <a:r>
              <a:rPr lang="ru-RU" b="1" dirty="0" err="1"/>
              <a:t>ýadynda</a:t>
            </a:r>
            <a:r>
              <a:rPr lang="ru-RU" b="1" dirty="0"/>
              <a:t> </a:t>
            </a:r>
            <a:r>
              <a:rPr lang="ru-RU" b="1" dirty="0" err="1"/>
              <a:t>saklaýar</a:t>
            </a:r>
            <a:r>
              <a:rPr lang="ru-RU" b="1" dirty="0"/>
              <a:t>.     </a:t>
            </a:r>
            <a:endParaRPr lang="tk-TM" b="1" dirty="0" smtClean="0"/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i="1" dirty="0" err="1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Ygtyýarly</a:t>
            </a:r>
            <a:r>
              <a:rPr lang="ru-RU" b="1" i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err="1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</a:t>
            </a:r>
            <a:r>
              <a:rPr lang="ru-RU" b="1" i="1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/>
              <a:t>–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predmetiň</a:t>
            </a:r>
            <a:r>
              <a:rPr lang="ru-RU" b="1" dirty="0"/>
              <a:t>, </a:t>
            </a:r>
            <a:r>
              <a:rPr lang="ru-RU" b="1" dirty="0" err="1"/>
              <a:t>materialyň</a:t>
            </a:r>
            <a:r>
              <a:rPr lang="ru-RU" b="1" dirty="0"/>
              <a:t> </a:t>
            </a:r>
            <a:r>
              <a:rPr lang="ru-RU" b="1" dirty="0" err="1"/>
              <a:t>mazmunynyň</a:t>
            </a:r>
            <a:r>
              <a:rPr lang="ru-RU" b="1" dirty="0"/>
              <a:t>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galmaklygynyň</a:t>
            </a:r>
            <a:r>
              <a:rPr lang="ru-RU" b="1" dirty="0"/>
              <a:t> </a:t>
            </a:r>
            <a:r>
              <a:rPr lang="ru-RU" b="1" dirty="0" err="1"/>
              <a:t>zerurlygy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saklanylmagydyr</a:t>
            </a:r>
            <a:r>
              <a:rPr lang="ru-RU" b="1" dirty="0"/>
              <a:t>. </a:t>
            </a:r>
            <a:r>
              <a:rPr lang="ru-RU" b="1" dirty="0" err="1"/>
              <a:t>Okuwçynyň</a:t>
            </a:r>
            <a:r>
              <a:rPr lang="ru-RU" b="1" dirty="0"/>
              <a:t> </a:t>
            </a:r>
            <a:r>
              <a:rPr lang="ru-RU" b="1" dirty="0" err="1"/>
              <a:t>okuw</a:t>
            </a:r>
            <a:r>
              <a:rPr lang="ru-RU" b="1" dirty="0"/>
              <a:t> </a:t>
            </a:r>
            <a:r>
              <a:rPr lang="ru-RU" b="1" dirty="0" err="1"/>
              <a:t>işinde</a:t>
            </a:r>
            <a:r>
              <a:rPr lang="ru-RU" b="1" dirty="0"/>
              <a:t> </a:t>
            </a:r>
            <a:r>
              <a:rPr lang="ru-RU" b="1" dirty="0" err="1"/>
              <a:t>bilimleriň</a:t>
            </a:r>
            <a:r>
              <a:rPr lang="ru-RU" b="1" dirty="0"/>
              <a:t> </a:t>
            </a:r>
            <a:r>
              <a:rPr lang="ru-RU" b="1" dirty="0" err="1"/>
              <a:t>mazmuny</a:t>
            </a:r>
            <a:r>
              <a:rPr lang="ru-RU" b="1" dirty="0"/>
              <a:t> </a:t>
            </a:r>
            <a:r>
              <a:rPr lang="ru-RU" b="1" dirty="0" err="1"/>
              <a:t>ygtyýarly</a:t>
            </a:r>
            <a:r>
              <a:rPr lang="ru-RU" b="1" dirty="0"/>
              <a:t> </a:t>
            </a:r>
            <a:r>
              <a:rPr lang="ru-RU" b="1" dirty="0" err="1"/>
              <a:t>ýagdaýda</a:t>
            </a:r>
            <a:r>
              <a:rPr lang="ru-RU" b="1" dirty="0"/>
              <a:t> </a:t>
            </a:r>
            <a:r>
              <a:rPr lang="ru-RU" b="1" dirty="0" err="1"/>
              <a:t>ýatda</a:t>
            </a:r>
            <a:r>
              <a:rPr lang="ru-RU" b="1" dirty="0"/>
              <a:t> </a:t>
            </a:r>
            <a:r>
              <a:rPr lang="ru-RU" b="1" dirty="0" err="1"/>
              <a:t>galýar</a:t>
            </a:r>
            <a:r>
              <a:rPr lang="ru-RU" b="1" dirty="0"/>
              <a:t>. </a:t>
            </a:r>
            <a:r>
              <a:rPr lang="ru-RU" b="1" dirty="0" err="1"/>
              <a:t>Okuwçynyň</a:t>
            </a:r>
            <a:r>
              <a:rPr lang="ru-RU" b="1" dirty="0"/>
              <a:t> </a:t>
            </a:r>
            <a:r>
              <a:rPr lang="ru-RU" b="1" dirty="0" err="1"/>
              <a:t>jogabyny</a:t>
            </a:r>
            <a:r>
              <a:rPr lang="ru-RU" b="1" dirty="0"/>
              <a:t> </a:t>
            </a:r>
            <a:r>
              <a:rPr lang="ru-RU" b="1" dirty="0" err="1"/>
              <a:t>jan</a:t>
            </a:r>
            <a:r>
              <a:rPr lang="ru-RU" b="1" dirty="0"/>
              <a:t> </a:t>
            </a:r>
            <a:r>
              <a:rPr lang="ru-RU" b="1" dirty="0" err="1"/>
              <a:t>edip</a:t>
            </a:r>
            <a:r>
              <a:rPr lang="ru-RU" b="1" dirty="0"/>
              <a:t>, </a:t>
            </a:r>
            <a:r>
              <a:rPr lang="ru-RU" b="1" dirty="0" err="1"/>
              <a:t>ýat</a:t>
            </a:r>
            <a:r>
              <a:rPr lang="ru-RU" b="1" dirty="0"/>
              <a:t> </a:t>
            </a:r>
            <a:r>
              <a:rPr lang="ru-RU" b="1" dirty="0" err="1"/>
              <a:t>tutmagy</a:t>
            </a:r>
            <a:r>
              <a:rPr lang="ru-RU" b="1" dirty="0"/>
              <a:t> </a:t>
            </a:r>
            <a:r>
              <a:rPr lang="ru-RU" b="1" dirty="0" err="1"/>
              <a:t>ygtyýarly</a:t>
            </a:r>
            <a:r>
              <a:rPr lang="ru-RU" b="1" dirty="0"/>
              <a:t> </a:t>
            </a:r>
            <a:r>
              <a:rPr lang="ru-RU" b="1" dirty="0" err="1"/>
              <a:t>ýatdyr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3452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05853"/>
            <a:ext cx="10515600" cy="54711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002060"/>
                </a:solidFill>
              </a:rPr>
              <a:t>Ýadyň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esasy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prosesleri</a:t>
            </a:r>
            <a:endParaRPr lang="en-US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tk-TM" b="1" i="1" dirty="0" smtClean="0"/>
              <a:t>	</a:t>
            </a:r>
            <a:r>
              <a:rPr lang="en-US" b="1" dirty="0" err="1" smtClean="0"/>
              <a:t>Ýatda</a:t>
            </a:r>
            <a:r>
              <a:rPr lang="en-US" b="1" dirty="0" smtClean="0"/>
              <a:t> </a:t>
            </a:r>
            <a:r>
              <a:rPr lang="en-US" b="1" dirty="0" err="1"/>
              <a:t>saklamak</a:t>
            </a:r>
            <a:r>
              <a:rPr lang="en-US" b="1" dirty="0"/>
              <a:t> </a:t>
            </a:r>
            <a:r>
              <a:rPr lang="en-US" b="1" dirty="0" err="1"/>
              <a:t>prosesi</a:t>
            </a:r>
            <a:r>
              <a:rPr lang="en-US" b="1" dirty="0"/>
              <a:t> </a:t>
            </a:r>
            <a:r>
              <a:rPr lang="en-US" b="1" dirty="0" err="1"/>
              <a:t>üç</a:t>
            </a:r>
            <a:r>
              <a:rPr lang="en-US" b="1" dirty="0"/>
              <a:t> </a:t>
            </a:r>
            <a:r>
              <a:rPr lang="en-US" b="1" dirty="0" err="1"/>
              <a:t>formada</a:t>
            </a:r>
            <a:r>
              <a:rPr lang="en-US" b="1" dirty="0"/>
              <a:t> </a:t>
            </a:r>
            <a:r>
              <a:rPr lang="en-US" b="1" dirty="0" err="1" smtClean="0"/>
              <a:t>bolup</a:t>
            </a:r>
            <a:r>
              <a:rPr lang="tk-TM" b="1" dirty="0"/>
              <a:t> </a:t>
            </a:r>
            <a:r>
              <a:rPr lang="en-US" b="1" dirty="0" err="1" smtClean="0"/>
              <a:t>geçýär</a:t>
            </a:r>
            <a:r>
              <a:rPr lang="en-US" b="1" dirty="0"/>
              <a:t>:</a:t>
            </a:r>
          </a:p>
          <a:p>
            <a:pPr marL="0" indent="0">
              <a:buNone/>
            </a:pPr>
            <a:r>
              <a:rPr lang="tk-TM" b="1" i="1" dirty="0" smtClean="0">
                <a:solidFill>
                  <a:srgbClr val="C00000"/>
                </a:solidFill>
              </a:rPr>
              <a:t>	</a:t>
            </a:r>
            <a:r>
              <a:rPr lang="en-US" b="1" i="1" dirty="0" smtClean="0">
                <a:solidFill>
                  <a:srgbClr val="C00000"/>
                </a:solidFill>
              </a:rPr>
              <a:t>1</a:t>
            </a:r>
            <a:r>
              <a:rPr lang="en-US" b="1" i="1" dirty="0">
                <a:solidFill>
                  <a:srgbClr val="C00000"/>
                </a:solidFill>
              </a:rPr>
              <a:t>. </a:t>
            </a:r>
            <a:r>
              <a:rPr lang="en-US" b="1" i="1" dirty="0" err="1">
                <a:solidFill>
                  <a:srgbClr val="C00000"/>
                </a:solidFill>
              </a:rPr>
              <a:t>Ýatda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galdyrmak</a:t>
            </a:r>
            <a:r>
              <a:rPr lang="en-US" b="1" i="1" dirty="0" smtClean="0">
                <a:solidFill>
                  <a:srgbClr val="C00000"/>
                </a:solidFill>
              </a:rPr>
              <a:t>;</a:t>
            </a:r>
            <a:endParaRPr lang="tk-TM" b="1" i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tk-TM" b="1" i="1" dirty="0" smtClean="0">
                <a:solidFill>
                  <a:srgbClr val="C00000"/>
                </a:solidFill>
              </a:rPr>
              <a:t>	</a:t>
            </a:r>
            <a:r>
              <a:rPr lang="en-US" b="1" i="1" dirty="0" smtClean="0">
                <a:solidFill>
                  <a:srgbClr val="C00000"/>
                </a:solidFill>
              </a:rPr>
              <a:t>2</a:t>
            </a:r>
            <a:r>
              <a:rPr lang="en-US" b="1" i="1" dirty="0">
                <a:solidFill>
                  <a:srgbClr val="C00000"/>
                </a:solidFill>
              </a:rPr>
              <a:t>. </a:t>
            </a:r>
            <a:r>
              <a:rPr lang="en-US" b="1" i="1" dirty="0" err="1">
                <a:solidFill>
                  <a:srgbClr val="C00000"/>
                </a:solidFill>
              </a:rPr>
              <a:t>Ygtyýarly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ýatda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galdyrmak</a:t>
            </a:r>
            <a:r>
              <a:rPr lang="en-US" b="1" i="1" dirty="0">
                <a:solidFill>
                  <a:srgbClr val="C00000"/>
                </a:solidFill>
              </a:rPr>
              <a:t>;</a:t>
            </a:r>
          </a:p>
          <a:p>
            <a:pPr marL="0" indent="0">
              <a:buNone/>
            </a:pPr>
            <a:r>
              <a:rPr lang="tk-TM" b="1" i="1" dirty="0" smtClean="0">
                <a:solidFill>
                  <a:srgbClr val="C00000"/>
                </a:solidFill>
              </a:rPr>
              <a:t>	</a:t>
            </a:r>
            <a:r>
              <a:rPr lang="en-US" b="1" i="1" dirty="0" smtClean="0">
                <a:solidFill>
                  <a:srgbClr val="C00000"/>
                </a:solidFill>
              </a:rPr>
              <a:t>3</a:t>
            </a:r>
            <a:r>
              <a:rPr lang="en-US" b="1" i="1" dirty="0">
                <a:solidFill>
                  <a:srgbClr val="C00000"/>
                </a:solidFill>
              </a:rPr>
              <a:t>. </a:t>
            </a:r>
            <a:r>
              <a:rPr lang="en-US" b="1" i="1" dirty="0" err="1">
                <a:solidFill>
                  <a:srgbClr val="C00000"/>
                </a:solidFill>
              </a:rPr>
              <a:t>Ygtyýarsyz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ýatda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galdyrmak</a:t>
            </a:r>
            <a:r>
              <a:rPr lang="en-US" b="1" i="1" dirty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u="sng" dirty="0" err="1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</a:t>
            </a:r>
            <a:r>
              <a:rPr lang="en-US" b="1" u="sng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galdyrmak</a:t>
            </a:r>
            <a:r>
              <a:rPr lang="en-US" b="1" u="sng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/>
              <a:t>materialyň</a:t>
            </a:r>
            <a:r>
              <a:rPr lang="en-US" b="1" dirty="0"/>
              <a:t> </a:t>
            </a:r>
            <a:r>
              <a:rPr lang="en-US" b="1" dirty="0" err="1"/>
              <a:t>birnäçe</a:t>
            </a:r>
            <a:r>
              <a:rPr lang="en-US" b="1" dirty="0"/>
              <a:t> </a:t>
            </a:r>
            <a:r>
              <a:rPr lang="en-US" b="1" dirty="0" err="1"/>
              <a:t>sekuntlap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 smtClean="0"/>
              <a:t>gezek</a:t>
            </a:r>
            <a:r>
              <a:rPr lang="tk-TM" b="1" dirty="0"/>
              <a:t> </a:t>
            </a:r>
            <a:r>
              <a:rPr lang="en-US" b="1" dirty="0" err="1" smtClean="0"/>
              <a:t>görkezilmegi</a:t>
            </a:r>
            <a:r>
              <a:rPr lang="en-US" b="1" dirty="0" smtClean="0"/>
              <a:t> </a:t>
            </a:r>
            <a:r>
              <a:rPr lang="en-US" b="1" dirty="0" err="1"/>
              <a:t>netijesinde</a:t>
            </a:r>
            <a:r>
              <a:rPr lang="en-US" b="1" dirty="0"/>
              <a:t>, </a:t>
            </a:r>
            <a:r>
              <a:rPr lang="en-US" b="1" dirty="0" err="1"/>
              <a:t>wakanyň</a:t>
            </a:r>
            <a:r>
              <a:rPr lang="en-US" b="1" dirty="0"/>
              <a:t> </a:t>
            </a:r>
            <a:r>
              <a:rPr lang="en-US" b="1" dirty="0" err="1"/>
              <a:t>gysga</a:t>
            </a:r>
            <a:r>
              <a:rPr lang="en-US" b="1" dirty="0"/>
              <a:t> we </a:t>
            </a:r>
            <a:r>
              <a:rPr lang="en-US" b="1" dirty="0" err="1"/>
              <a:t>uzak</a:t>
            </a:r>
            <a:r>
              <a:rPr lang="en-US" b="1" dirty="0"/>
              <a:t> </a:t>
            </a:r>
            <a:r>
              <a:rPr lang="en-US" b="1" dirty="0" err="1" smtClean="0"/>
              <a:t>wagtlaýyn</a:t>
            </a:r>
            <a:r>
              <a:rPr lang="tk-TM" b="1" dirty="0"/>
              <a:t> </a:t>
            </a:r>
            <a:r>
              <a:rPr lang="en-US" b="1" dirty="0" err="1" smtClean="0"/>
              <a:t>ýatda</a:t>
            </a:r>
            <a:r>
              <a:rPr lang="en-US" b="1" dirty="0" smtClean="0"/>
              <a:t> </a:t>
            </a:r>
            <a:r>
              <a:rPr lang="en-US" b="1" dirty="0" err="1"/>
              <a:t>pugta</a:t>
            </a:r>
            <a:r>
              <a:rPr lang="en-US" b="1" dirty="0"/>
              <a:t> we </a:t>
            </a:r>
            <a:r>
              <a:rPr lang="en-US" b="1" dirty="0" err="1"/>
              <a:t>dogry</a:t>
            </a:r>
            <a:r>
              <a:rPr lang="en-US" b="1" dirty="0"/>
              <a:t> </a:t>
            </a:r>
            <a:r>
              <a:rPr lang="en-US" b="1" dirty="0" err="1"/>
              <a:t>saklanyp</a:t>
            </a:r>
            <a:r>
              <a:rPr lang="en-US" b="1" dirty="0"/>
              <a:t> </a:t>
            </a:r>
            <a:r>
              <a:rPr lang="en-US" b="1" dirty="0" err="1"/>
              <a:t>galmagydyr</a:t>
            </a:r>
            <a:r>
              <a:rPr lang="en-US" b="1" dirty="0" smtClean="0"/>
              <a:t>.</a:t>
            </a:r>
            <a:endParaRPr lang="tk-TM" b="1" dirty="0" smtClean="0"/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err="1" smtClean="0"/>
              <a:t>Adamyň</a:t>
            </a:r>
            <a:r>
              <a:rPr lang="en-US" b="1" dirty="0" smtClean="0"/>
              <a:t> </a:t>
            </a:r>
            <a:r>
              <a:rPr lang="en-US" b="1" dirty="0" err="1"/>
              <a:t>ýatda</a:t>
            </a:r>
            <a:r>
              <a:rPr lang="en-US" b="1" dirty="0"/>
              <a:t> </a:t>
            </a:r>
            <a:r>
              <a:rPr lang="en-US" b="1" dirty="0" err="1"/>
              <a:t>saklamagynyň</a:t>
            </a:r>
            <a:r>
              <a:rPr lang="en-US" b="1" dirty="0"/>
              <a:t> </a:t>
            </a:r>
            <a:r>
              <a:rPr lang="en-US" b="1" dirty="0" err="1"/>
              <a:t>esasy</a:t>
            </a:r>
            <a:r>
              <a:rPr lang="en-US" b="1" dirty="0"/>
              <a:t> </a:t>
            </a:r>
            <a:r>
              <a:rPr lang="en-US" b="1" dirty="0" err="1"/>
              <a:t>formasy</a:t>
            </a:r>
            <a:r>
              <a:rPr lang="en-US" b="1" u="sng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ygtyýarly</a:t>
            </a:r>
            <a:r>
              <a:rPr lang="tk-TM" b="1" u="sng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</a:t>
            </a:r>
            <a:r>
              <a:rPr lang="en-US" b="1" u="sng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saklamakdyr</a:t>
            </a:r>
            <a:r>
              <a:rPr lang="en-US" b="1" dirty="0"/>
              <a:t>.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zähmet</a:t>
            </a:r>
            <a:r>
              <a:rPr lang="en-US" b="1" dirty="0"/>
              <a:t> </a:t>
            </a:r>
            <a:r>
              <a:rPr lang="en-US" b="1" dirty="0" err="1"/>
              <a:t>çekmek</a:t>
            </a:r>
            <a:r>
              <a:rPr lang="en-US" b="1" dirty="0"/>
              <a:t>, </a:t>
            </a:r>
            <a:r>
              <a:rPr lang="en-US" b="1" dirty="0" err="1"/>
              <a:t>adamlaryň</a:t>
            </a:r>
            <a:r>
              <a:rPr lang="en-US" b="1" dirty="0"/>
              <a:t> </a:t>
            </a:r>
            <a:r>
              <a:rPr lang="en-US" b="1" dirty="0" err="1" smtClean="0"/>
              <a:t>aragatnaşyk</a:t>
            </a:r>
            <a:r>
              <a:rPr lang="tk-TM" b="1" dirty="0"/>
              <a:t> </a:t>
            </a:r>
            <a:r>
              <a:rPr lang="en-US" b="1" dirty="0" err="1" smtClean="0"/>
              <a:t>saklamagy</a:t>
            </a:r>
            <a:r>
              <a:rPr lang="en-US" b="1" dirty="0" smtClean="0"/>
              <a:t> </a:t>
            </a:r>
            <a:r>
              <a:rPr lang="en-US" b="1" dirty="0" err="1"/>
              <a:t>netijesinde</a:t>
            </a:r>
            <a:r>
              <a:rPr lang="en-US" b="1" dirty="0"/>
              <a:t> </a:t>
            </a:r>
            <a:r>
              <a:rPr lang="en-US" b="1" dirty="0" err="1"/>
              <a:t>döräp</a:t>
            </a:r>
            <a:r>
              <a:rPr lang="en-US" b="1" dirty="0"/>
              <a:t>, </a:t>
            </a:r>
            <a:r>
              <a:rPr lang="en-US" b="1" dirty="0" err="1"/>
              <a:t>zähmet</a:t>
            </a:r>
            <a:r>
              <a:rPr lang="en-US" b="1" dirty="0"/>
              <a:t> </a:t>
            </a:r>
            <a:r>
              <a:rPr lang="en-US" b="1" dirty="0" err="1"/>
              <a:t>çekmek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 </a:t>
            </a:r>
            <a:r>
              <a:rPr lang="en-US" b="1" dirty="0" err="1" smtClean="0"/>
              <a:t>zerur</a:t>
            </a:r>
            <a:r>
              <a:rPr lang="tk-TM" b="1" dirty="0"/>
              <a:t> </a:t>
            </a:r>
            <a:r>
              <a:rPr lang="en-US" b="1" dirty="0" err="1" smtClean="0"/>
              <a:t>bolan</a:t>
            </a:r>
            <a:r>
              <a:rPr lang="en-US" b="1" dirty="0" smtClean="0"/>
              <a:t> </a:t>
            </a:r>
            <a:r>
              <a:rPr lang="en-US" b="1" dirty="0" err="1"/>
              <a:t>bilimleri</a:t>
            </a:r>
            <a:r>
              <a:rPr lang="en-US" b="1" dirty="0"/>
              <a:t>, </a:t>
            </a:r>
            <a:r>
              <a:rPr lang="en-US" b="1" dirty="0" err="1"/>
              <a:t>endikleri</a:t>
            </a:r>
            <a:r>
              <a:rPr lang="en-US" b="1" dirty="0"/>
              <a:t> </a:t>
            </a:r>
            <a:r>
              <a:rPr lang="en-US" b="1" dirty="0" err="1"/>
              <a:t>ýatda</a:t>
            </a:r>
            <a:r>
              <a:rPr lang="en-US" b="1" dirty="0"/>
              <a:t> </a:t>
            </a:r>
            <a:r>
              <a:rPr lang="en-US" b="1" dirty="0" err="1"/>
              <a:t>saklamak</a:t>
            </a:r>
            <a:r>
              <a:rPr lang="en-US" b="1" dirty="0"/>
              <a:t>, </a:t>
            </a:r>
            <a:r>
              <a:rPr lang="en-US" b="1" dirty="0" err="1"/>
              <a:t>ýerine</a:t>
            </a:r>
            <a:r>
              <a:rPr lang="en-US" b="1" dirty="0"/>
              <a:t> </a:t>
            </a:r>
            <a:r>
              <a:rPr lang="en-US" b="1" dirty="0" err="1" smtClean="0"/>
              <a:t>ýetirmek</a:t>
            </a:r>
            <a:r>
              <a:rPr lang="tk-TM" b="1" dirty="0"/>
              <a:t> </a:t>
            </a:r>
            <a:r>
              <a:rPr lang="en-US" b="1" dirty="0" err="1" smtClean="0"/>
              <a:t>zerurlygyndan</a:t>
            </a:r>
            <a:r>
              <a:rPr lang="en-US" b="1" dirty="0" smtClean="0"/>
              <a:t> </a:t>
            </a:r>
            <a:r>
              <a:rPr lang="en-US" b="1" dirty="0" err="1"/>
              <a:t>gelip</a:t>
            </a:r>
            <a:r>
              <a:rPr lang="en-US" b="1" dirty="0"/>
              <a:t> </a:t>
            </a:r>
            <a:r>
              <a:rPr lang="en-US" b="1" dirty="0" err="1"/>
              <a:t>çykýar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14960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86063"/>
            <a:ext cx="10515600" cy="5390900"/>
          </a:xfrm>
        </p:spPr>
        <p:txBody>
          <a:bodyPr/>
          <a:lstStyle/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u="sng" dirty="0" err="1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Ygtyýarsyz</a:t>
            </a:r>
            <a:r>
              <a:rPr lang="en-US" b="1" u="sng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</a:t>
            </a:r>
            <a:r>
              <a:rPr lang="en-US" b="1" u="sng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saklamak</a:t>
            </a:r>
            <a:r>
              <a:rPr lang="en-US" b="1" u="sng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/>
              <a:t>bolsa</a:t>
            </a:r>
            <a:r>
              <a:rPr lang="en-US" b="1" dirty="0"/>
              <a:t>, </a:t>
            </a:r>
            <a:r>
              <a:rPr lang="en-US" b="1" dirty="0" err="1"/>
              <a:t>wakalaryň</a:t>
            </a:r>
            <a:r>
              <a:rPr lang="en-US" b="1" dirty="0"/>
              <a:t> </a:t>
            </a:r>
            <a:r>
              <a:rPr lang="en-US" b="1" dirty="0" err="1" smtClean="0"/>
              <a:t>birnäçe</a:t>
            </a:r>
            <a:r>
              <a:rPr lang="tk-TM" b="1" dirty="0"/>
              <a:t> </a:t>
            </a:r>
            <a:r>
              <a:rPr lang="en-US" b="1" dirty="0" err="1" smtClean="0"/>
              <a:t>sekuntlap</a:t>
            </a:r>
            <a:r>
              <a:rPr lang="en-US" b="1" dirty="0" smtClean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gezek</a:t>
            </a:r>
            <a:r>
              <a:rPr lang="en-US" b="1" dirty="0"/>
              <a:t> </a:t>
            </a:r>
            <a:r>
              <a:rPr lang="en-US" b="1" dirty="0" err="1"/>
              <a:t>görkezilmegi</a:t>
            </a:r>
            <a:r>
              <a:rPr lang="en-US" b="1" dirty="0"/>
              <a:t> </a:t>
            </a:r>
            <a:r>
              <a:rPr lang="en-US" b="1" dirty="0" err="1"/>
              <a:t>netijesinde</a:t>
            </a:r>
            <a:r>
              <a:rPr lang="en-US" b="1" dirty="0"/>
              <a:t>, </a:t>
            </a:r>
            <a:r>
              <a:rPr lang="en-US" b="1" dirty="0" err="1"/>
              <a:t>olaryň</a:t>
            </a:r>
            <a:r>
              <a:rPr lang="en-US" b="1" dirty="0"/>
              <a:t> </a:t>
            </a:r>
            <a:r>
              <a:rPr lang="en-US" b="1" dirty="0" err="1" smtClean="0"/>
              <a:t>ýatda</a:t>
            </a:r>
            <a:r>
              <a:rPr lang="tk-TM" b="1" dirty="0"/>
              <a:t> </a:t>
            </a:r>
            <a:r>
              <a:rPr lang="en-US" b="1" dirty="0" err="1" smtClean="0"/>
              <a:t>galmagydyr</a:t>
            </a:r>
            <a:r>
              <a:rPr lang="en-US" b="1" dirty="0"/>
              <a:t>. </a:t>
            </a:r>
            <a:r>
              <a:rPr lang="en-US" b="1" dirty="0" err="1"/>
              <a:t>Ygtyýarsyz</a:t>
            </a:r>
            <a:r>
              <a:rPr lang="en-US" b="1" dirty="0"/>
              <a:t> </a:t>
            </a:r>
            <a:r>
              <a:rPr lang="en-US" b="1" dirty="0" err="1"/>
              <a:t>ýatda</a:t>
            </a:r>
            <a:r>
              <a:rPr lang="en-US" b="1" dirty="0"/>
              <a:t> </a:t>
            </a:r>
            <a:r>
              <a:rPr lang="en-US" b="1" dirty="0" err="1"/>
              <a:t>saklamak</a:t>
            </a:r>
            <a:r>
              <a:rPr lang="en-US" b="1" dirty="0"/>
              <a:t> </a:t>
            </a:r>
            <a:r>
              <a:rPr lang="en-US" b="1" dirty="0" err="1"/>
              <a:t>hemişe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 smtClean="0"/>
              <a:t>durýan</a:t>
            </a:r>
            <a:r>
              <a:rPr lang="en-US" b="1" dirty="0" smtClean="0"/>
              <a:t>,</a:t>
            </a:r>
            <a:r>
              <a:rPr lang="tk-TM" b="1" dirty="0" smtClean="0"/>
              <a:t> </a:t>
            </a:r>
            <a:r>
              <a:rPr lang="en-US" b="1" dirty="0" err="1" smtClean="0"/>
              <a:t>gaýtalanýan</a:t>
            </a:r>
            <a:r>
              <a:rPr lang="en-US" b="1" dirty="0" smtClean="0"/>
              <a:t> </a:t>
            </a:r>
            <a:r>
              <a:rPr lang="en-US" b="1" dirty="0" err="1"/>
              <a:t>wakalary</a:t>
            </a:r>
            <a:r>
              <a:rPr lang="en-US" b="1" dirty="0"/>
              <a:t> </a:t>
            </a:r>
            <a:r>
              <a:rPr lang="en-US" b="1" dirty="0" err="1"/>
              <a:t>şöhlelendirýär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u="sng" dirty="0" err="1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</a:t>
            </a:r>
            <a:r>
              <a:rPr lang="en-US" b="1" u="sng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 err="1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tutmak</a:t>
            </a:r>
            <a:r>
              <a:rPr lang="en-US" b="1" u="sng" dirty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munuň</a:t>
            </a:r>
            <a:r>
              <a:rPr lang="en-US" b="1" dirty="0"/>
              <a:t> </a:t>
            </a:r>
            <a:r>
              <a:rPr lang="en-US" b="1" dirty="0" err="1"/>
              <a:t>özi</a:t>
            </a:r>
            <a:r>
              <a:rPr lang="en-US" b="1" dirty="0"/>
              <a:t> </a:t>
            </a:r>
            <a:r>
              <a:rPr lang="en-US" b="1" dirty="0" err="1"/>
              <a:t>haýsydyr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materialy</a:t>
            </a:r>
            <a:r>
              <a:rPr lang="en-US" b="1" dirty="0"/>
              <a:t> </a:t>
            </a:r>
            <a:r>
              <a:rPr lang="en-US" b="1" dirty="0" err="1" smtClean="0"/>
              <a:t>ýatda</a:t>
            </a:r>
            <a:r>
              <a:rPr lang="tk-TM" b="1" dirty="0"/>
              <a:t> </a:t>
            </a:r>
            <a:r>
              <a:rPr lang="en-US" b="1" dirty="0" err="1" smtClean="0"/>
              <a:t>saklamak</a:t>
            </a:r>
            <a:r>
              <a:rPr lang="en-US" b="1" dirty="0" smtClean="0"/>
              <a:t> </a:t>
            </a:r>
            <a:r>
              <a:rPr lang="en-US" b="1" dirty="0" err="1"/>
              <a:t>maksady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ýatda</a:t>
            </a:r>
            <a:r>
              <a:rPr lang="en-US" b="1" dirty="0"/>
              <a:t> </a:t>
            </a:r>
            <a:r>
              <a:rPr lang="en-US" b="1" dirty="0" err="1"/>
              <a:t>galdyrmakdyr</a:t>
            </a:r>
            <a:r>
              <a:rPr lang="en-US" b="1" dirty="0"/>
              <a:t>. </a:t>
            </a:r>
            <a:r>
              <a:rPr lang="en-US" b="1" dirty="0" err="1"/>
              <a:t>Ýat</a:t>
            </a:r>
            <a:r>
              <a:rPr lang="en-US" b="1" dirty="0"/>
              <a:t> </a:t>
            </a:r>
            <a:r>
              <a:rPr lang="en-US" b="1" dirty="0" err="1"/>
              <a:t>tutmak</a:t>
            </a:r>
            <a:r>
              <a:rPr lang="en-US" b="1" dirty="0"/>
              <a:t> </a:t>
            </a:r>
            <a:r>
              <a:rPr lang="en-US" b="1" dirty="0" err="1" smtClean="0"/>
              <a:t>ol</a:t>
            </a:r>
            <a:r>
              <a:rPr lang="en-US" b="1" dirty="0" smtClean="0"/>
              <a:t> </a:t>
            </a:r>
            <a:r>
              <a:rPr lang="en-US" b="1" dirty="0" err="1"/>
              <a:t>şahsyýetiň</a:t>
            </a:r>
            <a:r>
              <a:rPr lang="en-US" b="1" dirty="0"/>
              <a:t> </a:t>
            </a:r>
            <a:r>
              <a:rPr lang="en-US" b="1" dirty="0" err="1"/>
              <a:t>maksatlary</a:t>
            </a:r>
            <a:r>
              <a:rPr lang="en-US" b="1" dirty="0"/>
              <a:t> we </a:t>
            </a:r>
            <a:r>
              <a:rPr lang="en-US" b="1" dirty="0" err="1"/>
              <a:t>meýilleri</a:t>
            </a:r>
            <a:r>
              <a:rPr lang="en-US" b="1" dirty="0"/>
              <a:t> </a:t>
            </a:r>
            <a:r>
              <a:rPr lang="en-US" b="1" dirty="0" err="1" smtClean="0"/>
              <a:t>bilen</a:t>
            </a:r>
            <a:r>
              <a:rPr lang="tk-TM" b="1" dirty="0"/>
              <a:t> </a:t>
            </a:r>
            <a:r>
              <a:rPr lang="en-US" b="1" dirty="0" err="1" smtClean="0"/>
              <a:t>bagly</a:t>
            </a:r>
            <a:r>
              <a:rPr lang="en-US" b="1" dirty="0" smtClean="0"/>
              <a:t> </a:t>
            </a:r>
            <a:r>
              <a:rPr lang="en-US" b="1" dirty="0" err="1"/>
              <a:t>zatlaryň</a:t>
            </a:r>
            <a:r>
              <a:rPr lang="en-US" b="1" dirty="0"/>
              <a:t> </a:t>
            </a:r>
            <a:r>
              <a:rPr lang="en-US" b="1" dirty="0" err="1"/>
              <a:t>aňda</a:t>
            </a:r>
            <a:r>
              <a:rPr lang="en-US" b="1" dirty="0"/>
              <a:t> </a:t>
            </a:r>
            <a:r>
              <a:rPr lang="en-US" b="1" dirty="0" err="1"/>
              <a:t>saklanyp</a:t>
            </a:r>
            <a:r>
              <a:rPr lang="en-US" b="1" dirty="0"/>
              <a:t> </a:t>
            </a:r>
            <a:r>
              <a:rPr lang="en-US" b="1" dirty="0" err="1"/>
              <a:t>galmagyna</a:t>
            </a:r>
            <a:r>
              <a:rPr lang="en-US" b="1" dirty="0"/>
              <a:t> </a:t>
            </a:r>
            <a:r>
              <a:rPr lang="en-US" b="1" dirty="0" err="1"/>
              <a:t>gönükdirilendir</a:t>
            </a:r>
            <a:r>
              <a:rPr lang="en-US" b="1" dirty="0"/>
              <a:t>. </a:t>
            </a:r>
            <a:r>
              <a:rPr lang="en-US" b="1" dirty="0" err="1" smtClean="0"/>
              <a:t>Ýatda</a:t>
            </a:r>
            <a:r>
              <a:rPr lang="tk-TM" b="1" dirty="0"/>
              <a:t> </a:t>
            </a:r>
            <a:r>
              <a:rPr lang="en-US" b="1" dirty="0" err="1" smtClean="0"/>
              <a:t>saklanylýan</a:t>
            </a:r>
            <a:r>
              <a:rPr lang="en-US" b="1" dirty="0" smtClean="0"/>
              <a:t> </a:t>
            </a:r>
            <a:r>
              <a:rPr lang="en-US" b="1" dirty="0" err="1"/>
              <a:t>materialdaky</a:t>
            </a:r>
            <a:r>
              <a:rPr lang="en-US" b="1" dirty="0"/>
              <a:t> </a:t>
            </a:r>
            <a:r>
              <a:rPr lang="en-US" b="1" dirty="0" err="1"/>
              <a:t>baglanyşyklar</a:t>
            </a:r>
            <a:r>
              <a:rPr lang="en-US" b="1" dirty="0"/>
              <a:t> </a:t>
            </a:r>
            <a:r>
              <a:rPr lang="en-US" b="1" dirty="0" err="1"/>
              <a:t>häsiýetine</a:t>
            </a:r>
            <a:r>
              <a:rPr lang="en-US" b="1" dirty="0"/>
              <a:t> </a:t>
            </a:r>
            <a:r>
              <a:rPr lang="en-US" b="1" dirty="0" err="1" smtClean="0"/>
              <a:t>laýyklykda</a:t>
            </a:r>
            <a:r>
              <a:rPr lang="en-US" b="1" dirty="0" smtClean="0"/>
              <a:t>,</a:t>
            </a:r>
            <a:r>
              <a:rPr lang="tk-TM" b="1" dirty="0" smtClean="0"/>
              <a:t> </a:t>
            </a:r>
            <a:r>
              <a:rPr lang="en-US" b="1" dirty="0" err="1" smtClean="0"/>
              <a:t>mehaniki</a:t>
            </a:r>
            <a:r>
              <a:rPr lang="en-US" b="1" dirty="0" smtClean="0"/>
              <a:t> </a:t>
            </a:r>
            <a:r>
              <a:rPr lang="en-US" b="1" dirty="0"/>
              <a:t>we many </a:t>
            </a:r>
            <a:r>
              <a:rPr lang="en-US" b="1" dirty="0" err="1"/>
              <a:t>boýunça</a:t>
            </a:r>
            <a:r>
              <a:rPr lang="en-US" b="1" dirty="0"/>
              <a:t> </a:t>
            </a:r>
            <a:r>
              <a:rPr lang="en-US" b="1" dirty="0" err="1"/>
              <a:t>ýatda</a:t>
            </a:r>
            <a:r>
              <a:rPr lang="en-US" b="1" dirty="0"/>
              <a:t> </a:t>
            </a:r>
            <a:r>
              <a:rPr lang="en-US" b="1" dirty="0" err="1"/>
              <a:t>saklamalara</a:t>
            </a:r>
            <a:r>
              <a:rPr lang="en-US" b="1" dirty="0"/>
              <a:t> </a:t>
            </a:r>
            <a:r>
              <a:rPr lang="en-US" b="1" dirty="0" err="1"/>
              <a:t>bölünýärler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63657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175" y="373224"/>
            <a:ext cx="11122089" cy="5803739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006600"/>
                </a:solidFill>
              </a:rPr>
              <a:t>Ýadyň</a:t>
            </a:r>
            <a:r>
              <a:rPr lang="en-US" b="1" dirty="0">
                <a:solidFill>
                  <a:srgbClr val="006600"/>
                </a:solidFill>
              </a:rPr>
              <a:t> </a:t>
            </a:r>
            <a:r>
              <a:rPr lang="en-US" b="1" dirty="0" err="1" smtClean="0">
                <a:solidFill>
                  <a:srgbClr val="006600"/>
                </a:solidFill>
              </a:rPr>
              <a:t>aýratynlyklary</a:t>
            </a:r>
            <a:endParaRPr lang="en-US" b="1" dirty="0">
              <a:solidFill>
                <a:srgbClr val="006600"/>
              </a:solidFill>
            </a:endParaRP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dirty="0" err="1" smtClean="0"/>
              <a:t>Ýatda</a:t>
            </a:r>
            <a:r>
              <a:rPr lang="en-US" b="1" dirty="0" smtClean="0"/>
              <a:t> </a:t>
            </a:r>
            <a:r>
              <a:rPr lang="en-US" b="1" dirty="0" err="1"/>
              <a:t>saklamak</a:t>
            </a:r>
            <a:r>
              <a:rPr lang="en-US" b="1" dirty="0"/>
              <a:t> </a:t>
            </a:r>
            <a:r>
              <a:rPr lang="en-US" b="1" dirty="0" err="1"/>
              <a:t>haýsydyr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materialy</a:t>
            </a:r>
            <a:r>
              <a:rPr lang="en-US" b="1" dirty="0"/>
              <a:t> </a:t>
            </a:r>
            <a:r>
              <a:rPr lang="en-US" b="1" dirty="0" err="1"/>
              <a:t>ýada</a:t>
            </a:r>
            <a:r>
              <a:rPr lang="en-US" b="1" dirty="0"/>
              <a:t> </a:t>
            </a:r>
            <a:r>
              <a:rPr lang="en-US" b="1" dirty="0" err="1"/>
              <a:t>düşürmek</a:t>
            </a:r>
            <a:endParaRPr lang="en-US" b="1" dirty="0"/>
          </a:p>
          <a:p>
            <a:pPr marL="0" indent="0">
              <a:buNone/>
            </a:pPr>
            <a:r>
              <a:rPr lang="en-US" b="1" dirty="0" err="1"/>
              <a:t>üçin</a:t>
            </a:r>
            <a:r>
              <a:rPr lang="en-US" b="1" dirty="0"/>
              <a:t> </a:t>
            </a:r>
            <a:r>
              <a:rPr lang="en-US" b="1" dirty="0" err="1"/>
              <a:t>zerur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gaýtalamalaryň</a:t>
            </a:r>
            <a:r>
              <a:rPr lang="en-US" b="1" dirty="0"/>
              <a:t> </a:t>
            </a:r>
            <a:r>
              <a:rPr lang="en-US" b="1" dirty="0" err="1"/>
              <a:t>sany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ölçelip</a:t>
            </a:r>
            <a:r>
              <a:rPr lang="en-US" b="1" dirty="0"/>
              <a:t> </a:t>
            </a:r>
            <a:r>
              <a:rPr lang="en-US" b="1" dirty="0" err="1"/>
              <a:t>bilner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en-US" b="1" dirty="0" err="1"/>
              <a:t>Ýatdan</a:t>
            </a:r>
            <a:r>
              <a:rPr lang="en-US" b="1" dirty="0"/>
              <a:t> </a:t>
            </a:r>
            <a:r>
              <a:rPr lang="en-US" b="1" dirty="0" err="1"/>
              <a:t>çykarmak</a:t>
            </a:r>
            <a:r>
              <a:rPr lang="en-US" b="1" dirty="0"/>
              <a:t> </a:t>
            </a:r>
            <a:r>
              <a:rPr lang="en-US" b="1" dirty="0" err="1"/>
              <a:t>ýat</a:t>
            </a:r>
            <a:r>
              <a:rPr lang="en-US" b="1" dirty="0"/>
              <a:t> </a:t>
            </a:r>
            <a:r>
              <a:rPr lang="en-US" b="1" dirty="0" err="1"/>
              <a:t>tutmak</a:t>
            </a:r>
            <a:r>
              <a:rPr lang="en-US" b="1" dirty="0"/>
              <a:t> </a:t>
            </a:r>
            <a:r>
              <a:rPr lang="en-US" b="1" dirty="0" err="1"/>
              <a:t>pursatlaryndan</a:t>
            </a:r>
            <a:r>
              <a:rPr lang="en-US" b="1" dirty="0"/>
              <a:t> </a:t>
            </a:r>
            <a:r>
              <a:rPr lang="en-US" b="1" dirty="0" err="1"/>
              <a:t>ýatdan</a:t>
            </a:r>
            <a:r>
              <a:rPr lang="en-US" b="1" dirty="0"/>
              <a:t> </a:t>
            </a:r>
            <a:r>
              <a:rPr lang="en-US" b="1" dirty="0" err="1"/>
              <a:t>çykarmaga</a:t>
            </a:r>
            <a:endParaRPr lang="en-US" b="1" dirty="0"/>
          </a:p>
          <a:p>
            <a:pPr marL="0" indent="0">
              <a:buNone/>
            </a:pPr>
            <a:r>
              <a:rPr lang="en-US" b="1" dirty="0" err="1"/>
              <a:t>çenli</a:t>
            </a:r>
            <a:r>
              <a:rPr lang="en-US" b="1" dirty="0"/>
              <a:t> </a:t>
            </a:r>
            <a:r>
              <a:rPr lang="en-US" b="1" dirty="0" err="1"/>
              <a:t>geçen</a:t>
            </a:r>
            <a:r>
              <a:rPr lang="en-US" b="1" dirty="0"/>
              <a:t> </a:t>
            </a:r>
            <a:r>
              <a:rPr lang="en-US" b="1" dirty="0" err="1"/>
              <a:t>wagt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ölçelýär</a:t>
            </a:r>
            <a:r>
              <a:rPr lang="en-US" b="1" dirty="0"/>
              <a:t>. </a:t>
            </a:r>
            <a:r>
              <a:rPr lang="en-US" b="1" dirty="0" err="1"/>
              <a:t>Şu</a:t>
            </a:r>
            <a:r>
              <a:rPr lang="en-US" b="1" dirty="0"/>
              <a:t> </a:t>
            </a:r>
            <a:r>
              <a:rPr lang="en-US" b="1" dirty="0" err="1"/>
              <a:t>parametrler</a:t>
            </a:r>
            <a:r>
              <a:rPr lang="en-US" b="1" dirty="0"/>
              <a:t> </a:t>
            </a:r>
            <a:r>
              <a:rPr lang="en-US" b="1" dirty="0" err="1"/>
              <a:t>boýunça</a:t>
            </a:r>
            <a:r>
              <a:rPr lang="en-US" b="1" dirty="0"/>
              <a:t> </a:t>
            </a:r>
            <a:r>
              <a:rPr lang="en-US" b="1" dirty="0" err="1"/>
              <a:t>ýadyň</a:t>
            </a:r>
            <a:endParaRPr lang="en-US" b="1" dirty="0"/>
          </a:p>
          <a:p>
            <a:pPr marL="0" indent="0">
              <a:buNone/>
            </a:pPr>
            <a:r>
              <a:rPr lang="en-US" b="1" dirty="0" err="1"/>
              <a:t>aşakdaky</a:t>
            </a:r>
            <a:r>
              <a:rPr lang="en-US" b="1" dirty="0"/>
              <a:t> </a:t>
            </a:r>
            <a:r>
              <a:rPr lang="en-US" b="1" dirty="0" err="1"/>
              <a:t>ýaly</a:t>
            </a:r>
            <a:r>
              <a:rPr lang="en-US" b="1" dirty="0"/>
              <a:t> </a:t>
            </a:r>
            <a:r>
              <a:rPr lang="en-US" b="1" dirty="0" err="1"/>
              <a:t>tipiki</a:t>
            </a:r>
            <a:r>
              <a:rPr lang="en-US" b="1" dirty="0"/>
              <a:t> </a:t>
            </a:r>
            <a:r>
              <a:rPr lang="en-US" b="1" dirty="0" err="1"/>
              <a:t>aýratynlyklary</a:t>
            </a:r>
            <a:r>
              <a:rPr lang="en-US" b="1" dirty="0"/>
              <a:t> </a:t>
            </a:r>
            <a:r>
              <a:rPr lang="en-US" b="1" dirty="0" err="1"/>
              <a:t>duş</a:t>
            </a:r>
            <a:r>
              <a:rPr lang="en-US" b="1" dirty="0"/>
              <a:t> </a:t>
            </a:r>
            <a:r>
              <a:rPr lang="en-US" b="1" dirty="0" err="1"/>
              <a:t>gelýär</a:t>
            </a:r>
            <a:r>
              <a:rPr lang="en-US" b="1" dirty="0" smtClean="0"/>
              <a:t>:</a:t>
            </a:r>
            <a:endParaRPr lang="tk-TM" b="1" dirty="0" smtClean="0"/>
          </a:p>
          <a:p>
            <a:pPr marL="0" indent="0">
              <a:buNone/>
            </a:pPr>
            <a:r>
              <a:rPr lang="tk-TM" b="1" i="1" dirty="0" smtClean="0"/>
              <a:t>	</a:t>
            </a:r>
            <a:r>
              <a:rPr lang="en-US" b="1" i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Çalt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saklamak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>
                <a:solidFill>
                  <a:srgbClr val="D60093"/>
                </a:solidFill>
              </a:rPr>
              <a:t>we </a:t>
            </a:r>
            <a:r>
              <a:rPr lang="en-US" b="1" i="1" dirty="0" err="1">
                <a:solidFill>
                  <a:srgbClr val="D60093"/>
                </a:solidFill>
              </a:rPr>
              <a:t>çalt</a:t>
            </a:r>
            <a:r>
              <a:rPr lang="en-US" b="1" i="1" dirty="0">
                <a:solidFill>
                  <a:srgbClr val="D60093"/>
                </a:solidFill>
              </a:rPr>
              <a:t> </a:t>
            </a:r>
            <a:r>
              <a:rPr lang="en-US" b="1" i="1" dirty="0" err="1">
                <a:solidFill>
                  <a:srgbClr val="D60093"/>
                </a:solidFill>
              </a:rPr>
              <a:t>ýatdan</a:t>
            </a:r>
            <a:r>
              <a:rPr lang="en-US" b="1" i="1" dirty="0">
                <a:solidFill>
                  <a:srgbClr val="D60093"/>
                </a:solidFill>
              </a:rPr>
              <a:t> </a:t>
            </a:r>
            <a:r>
              <a:rPr lang="en-US" b="1" i="1" dirty="0" err="1">
                <a:solidFill>
                  <a:srgbClr val="D60093"/>
                </a:solidFill>
              </a:rPr>
              <a:t>çykarmak</a:t>
            </a:r>
            <a:r>
              <a:rPr lang="en-US" b="1" i="1" dirty="0">
                <a:solidFill>
                  <a:srgbClr val="D60093"/>
                </a:solidFill>
              </a:rPr>
              <a:t>. </a:t>
            </a:r>
            <a:r>
              <a:rPr lang="en-US" b="1" dirty="0"/>
              <a:t>Bu </a:t>
            </a:r>
            <a:r>
              <a:rPr lang="en-US" b="1" dirty="0" err="1"/>
              <a:t>ýerde</a:t>
            </a:r>
            <a:endParaRPr lang="en-US" b="1" dirty="0"/>
          </a:p>
          <a:p>
            <a:pPr marL="0" indent="0">
              <a:buNone/>
            </a:pPr>
            <a:r>
              <a:rPr lang="en-US" b="1" dirty="0" err="1"/>
              <a:t>materialyň</a:t>
            </a:r>
            <a:r>
              <a:rPr lang="en-US" b="1" dirty="0"/>
              <a:t>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wagtynda</a:t>
            </a:r>
            <a:r>
              <a:rPr lang="en-US" b="1" dirty="0"/>
              <a:t> </a:t>
            </a:r>
            <a:r>
              <a:rPr lang="en-US" b="1" dirty="0" err="1"/>
              <a:t>gaýtalanmagyny</a:t>
            </a:r>
            <a:r>
              <a:rPr lang="en-US" b="1" dirty="0"/>
              <a:t> </a:t>
            </a:r>
            <a:r>
              <a:rPr lang="en-US" b="1" dirty="0" err="1"/>
              <a:t>guramak</a:t>
            </a:r>
            <a:r>
              <a:rPr lang="en-US" b="1" dirty="0"/>
              <a:t> </a:t>
            </a:r>
            <a:r>
              <a:rPr lang="en-US" b="1" dirty="0" err="1"/>
              <a:t>zerurdyr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tk-TM" b="1" i="1" dirty="0" smtClean="0"/>
              <a:t>	</a:t>
            </a:r>
            <a:r>
              <a:rPr lang="en-US" b="1" i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Haýal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saklamak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>
                <a:solidFill>
                  <a:srgbClr val="D60093"/>
                </a:solidFill>
              </a:rPr>
              <a:t>we </a:t>
            </a:r>
            <a:r>
              <a:rPr lang="en-US" b="1" i="1" dirty="0" err="1">
                <a:solidFill>
                  <a:srgbClr val="D60093"/>
                </a:solidFill>
              </a:rPr>
              <a:t>haýal</a:t>
            </a:r>
            <a:r>
              <a:rPr lang="en-US" b="1" i="1" dirty="0">
                <a:solidFill>
                  <a:srgbClr val="D60093"/>
                </a:solidFill>
              </a:rPr>
              <a:t> </a:t>
            </a:r>
            <a:r>
              <a:rPr lang="en-US" b="1" i="1" dirty="0" err="1">
                <a:solidFill>
                  <a:srgbClr val="D60093"/>
                </a:solidFill>
              </a:rPr>
              <a:t>ýatdan</a:t>
            </a:r>
            <a:r>
              <a:rPr lang="en-US" b="1" i="1" dirty="0">
                <a:solidFill>
                  <a:srgbClr val="D60093"/>
                </a:solidFill>
              </a:rPr>
              <a:t> </a:t>
            </a:r>
            <a:r>
              <a:rPr lang="en-US" b="1" i="1" dirty="0" err="1">
                <a:solidFill>
                  <a:srgbClr val="D60093"/>
                </a:solidFill>
              </a:rPr>
              <a:t>çykarmak</a:t>
            </a:r>
            <a:r>
              <a:rPr lang="en-US" b="1" i="1" dirty="0">
                <a:solidFill>
                  <a:srgbClr val="D60093"/>
                </a:solidFill>
              </a:rPr>
              <a:t>. </a:t>
            </a:r>
            <a:r>
              <a:rPr lang="en-US" b="1" dirty="0"/>
              <a:t>Bu</a:t>
            </a:r>
          </a:p>
          <a:p>
            <a:pPr marL="0" indent="0">
              <a:buNone/>
            </a:pPr>
            <a:r>
              <a:rPr lang="en-US" b="1" dirty="0" err="1"/>
              <a:t>ýagdaýda</a:t>
            </a:r>
            <a:r>
              <a:rPr lang="en-US" b="1" dirty="0"/>
              <a:t> </a:t>
            </a:r>
            <a:r>
              <a:rPr lang="en-US" b="1" dirty="0" err="1"/>
              <a:t>gysgajyk</a:t>
            </a:r>
            <a:r>
              <a:rPr lang="en-US" b="1" dirty="0"/>
              <a:t> </a:t>
            </a:r>
            <a:r>
              <a:rPr lang="en-US" b="1" dirty="0" err="1"/>
              <a:t>bölekleri</a:t>
            </a:r>
            <a:r>
              <a:rPr lang="en-US" b="1" dirty="0"/>
              <a:t> </a:t>
            </a:r>
            <a:r>
              <a:rPr lang="en-US" b="1" dirty="0" err="1"/>
              <a:t>yzygiderli</a:t>
            </a:r>
            <a:r>
              <a:rPr lang="en-US" b="1" dirty="0"/>
              <a:t> </a:t>
            </a:r>
            <a:r>
              <a:rPr lang="en-US" b="1" dirty="0" err="1"/>
              <a:t>ýat</a:t>
            </a:r>
            <a:r>
              <a:rPr lang="en-US" b="1" dirty="0"/>
              <a:t> </a:t>
            </a:r>
            <a:r>
              <a:rPr lang="en-US" b="1" dirty="0" err="1"/>
              <a:t>tutmaklyga</a:t>
            </a:r>
            <a:r>
              <a:rPr lang="en-US" b="1" dirty="0"/>
              <a:t> </a:t>
            </a:r>
            <a:r>
              <a:rPr lang="en-US" b="1" dirty="0" err="1" smtClean="0"/>
              <a:t>üns</a:t>
            </a:r>
            <a:r>
              <a:rPr lang="tk-TM" b="1" dirty="0"/>
              <a:t> </a:t>
            </a:r>
            <a:r>
              <a:rPr lang="en-US" b="1" dirty="0" err="1" smtClean="0"/>
              <a:t>bermeli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71942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34482"/>
            <a:ext cx="10515600" cy="58223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b="1" i="1" dirty="0" smtClean="0"/>
              <a:t>	</a:t>
            </a:r>
            <a:r>
              <a:rPr lang="en-US" b="1" i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Çalt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saklamak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we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haýal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ýatdan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çykarmak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dirty="0"/>
              <a:t>Bu </a:t>
            </a:r>
            <a:r>
              <a:rPr lang="en-US" b="1" dirty="0" err="1"/>
              <a:t>ýat</a:t>
            </a:r>
            <a:endParaRPr lang="en-US" b="1" dirty="0"/>
          </a:p>
          <a:p>
            <a:pPr marL="0" indent="0">
              <a:buNone/>
            </a:pPr>
            <a:r>
              <a:rPr lang="en-US" b="1" dirty="0" err="1"/>
              <a:t>prosesleriniň</a:t>
            </a:r>
            <a:r>
              <a:rPr lang="en-US" b="1" dirty="0"/>
              <a:t> </a:t>
            </a:r>
            <a:r>
              <a:rPr lang="en-US" b="1" dirty="0" err="1"/>
              <a:t>aýratynlyklarynyň</a:t>
            </a:r>
            <a:r>
              <a:rPr lang="en-US" b="1" dirty="0"/>
              <a:t> </a:t>
            </a:r>
            <a:r>
              <a:rPr lang="en-US" b="1" dirty="0" err="1"/>
              <a:t>iň</a:t>
            </a:r>
            <a:r>
              <a:rPr lang="en-US" b="1" dirty="0"/>
              <a:t> </a:t>
            </a:r>
            <a:r>
              <a:rPr lang="en-US" b="1" dirty="0" err="1"/>
              <a:t>amatly</a:t>
            </a:r>
            <a:r>
              <a:rPr lang="en-US" b="1" dirty="0"/>
              <a:t> </a:t>
            </a:r>
            <a:r>
              <a:rPr lang="en-US" b="1" dirty="0" err="1"/>
              <a:t>sazlaşygydyr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tk-TM" b="1" i="1" dirty="0" smtClean="0"/>
              <a:t>	</a:t>
            </a:r>
            <a:r>
              <a:rPr lang="en-US" b="1" i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Haýal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saklamak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we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çalt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ýatdan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çykarmak</a:t>
            </a:r>
            <a:r>
              <a:rPr lang="en-US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dirty="0" smtClean="0"/>
              <a:t>Bu</a:t>
            </a:r>
            <a:r>
              <a:rPr lang="tk-TM" b="1" dirty="0" smtClean="0"/>
              <a:t> </a:t>
            </a:r>
            <a:r>
              <a:rPr lang="en-US" b="1" dirty="0" err="1" smtClean="0"/>
              <a:t>ýat</a:t>
            </a:r>
            <a:r>
              <a:rPr lang="en-US" b="1" dirty="0" smtClean="0"/>
              <a:t> </a:t>
            </a:r>
            <a:r>
              <a:rPr lang="en-US" b="1" dirty="0" err="1"/>
              <a:t>prosesleriniň</a:t>
            </a:r>
            <a:r>
              <a:rPr lang="en-US" b="1" dirty="0"/>
              <a:t> </a:t>
            </a:r>
            <a:r>
              <a:rPr lang="en-US" b="1" dirty="0" err="1"/>
              <a:t>aýratynlyklarynyň</a:t>
            </a:r>
            <a:r>
              <a:rPr lang="en-US" b="1" dirty="0"/>
              <a:t> </a:t>
            </a:r>
            <a:r>
              <a:rPr lang="en-US" b="1" dirty="0" err="1"/>
              <a:t>arasynda</a:t>
            </a:r>
            <a:r>
              <a:rPr lang="en-US" b="1" dirty="0"/>
              <a:t> </a:t>
            </a:r>
            <a:r>
              <a:rPr lang="en-US" b="1" dirty="0" err="1"/>
              <a:t>iň</a:t>
            </a:r>
            <a:r>
              <a:rPr lang="en-US" b="1" dirty="0"/>
              <a:t> </a:t>
            </a:r>
            <a:r>
              <a:rPr lang="en-US" b="1" dirty="0" err="1" smtClean="0"/>
              <a:t>amatsyz</a:t>
            </a:r>
            <a:r>
              <a:rPr lang="tk-TM" b="1" dirty="0"/>
              <a:t> </a:t>
            </a:r>
            <a:r>
              <a:rPr lang="en-US" b="1" dirty="0" err="1" smtClean="0"/>
              <a:t>utgaşmasydyr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62992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53979"/>
            <a:ext cx="10515600" cy="54229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err="1">
                <a:solidFill>
                  <a:srgbClr val="DE4F40"/>
                </a:solidFill>
              </a:rPr>
              <a:t>Ýadyň</a:t>
            </a:r>
            <a:r>
              <a:rPr lang="en-US" b="1" dirty="0">
                <a:solidFill>
                  <a:srgbClr val="DE4F40"/>
                </a:solidFill>
              </a:rPr>
              <a:t> </a:t>
            </a:r>
            <a:r>
              <a:rPr lang="en-US" b="1" dirty="0" err="1" smtClean="0">
                <a:solidFill>
                  <a:srgbClr val="DE4F40"/>
                </a:solidFill>
              </a:rPr>
              <a:t>görnüşleri</a:t>
            </a:r>
            <a:endParaRPr lang="en-US" b="1" dirty="0">
              <a:solidFill>
                <a:srgbClr val="DE4F40"/>
              </a:solidFill>
            </a:endParaRPr>
          </a:p>
          <a:p>
            <a:pPr marL="0" indent="0">
              <a:buNone/>
            </a:pPr>
            <a:r>
              <a:rPr lang="en-US" b="1" dirty="0" err="1"/>
              <a:t>Ýatda</a:t>
            </a:r>
            <a:r>
              <a:rPr lang="en-US" b="1" dirty="0"/>
              <a:t> </a:t>
            </a:r>
            <a:r>
              <a:rPr lang="en-US" b="1" dirty="0" err="1"/>
              <a:t>saklanylýan</a:t>
            </a:r>
            <a:r>
              <a:rPr lang="en-US" b="1" dirty="0"/>
              <a:t> </a:t>
            </a:r>
            <a:r>
              <a:rPr lang="en-US" b="1" dirty="0" err="1"/>
              <a:t>materialyň</a:t>
            </a:r>
            <a:r>
              <a:rPr lang="en-US" b="1" dirty="0"/>
              <a:t> </a:t>
            </a:r>
            <a:r>
              <a:rPr lang="en-US" b="1" dirty="0" err="1"/>
              <a:t>tipine</a:t>
            </a:r>
            <a:r>
              <a:rPr lang="en-US" b="1" dirty="0"/>
              <a:t> </a:t>
            </a:r>
            <a:r>
              <a:rPr lang="en-US" b="1" dirty="0" err="1"/>
              <a:t>laýyklykda</a:t>
            </a:r>
            <a:r>
              <a:rPr lang="en-US" b="1" dirty="0"/>
              <a:t>, </a:t>
            </a:r>
            <a:r>
              <a:rPr lang="en-US" b="1" dirty="0" err="1" smtClean="0"/>
              <a:t>ýadyň</a:t>
            </a:r>
            <a:r>
              <a:rPr lang="tk-TM" b="1" dirty="0"/>
              <a:t> </a:t>
            </a:r>
            <a:r>
              <a:rPr lang="en-US" b="1" dirty="0" err="1" smtClean="0"/>
              <a:t>aşakdaky</a:t>
            </a:r>
            <a:r>
              <a:rPr lang="en-US" b="1" dirty="0" smtClean="0"/>
              <a:t> </a:t>
            </a:r>
            <a:r>
              <a:rPr lang="en-US" b="1" dirty="0" err="1"/>
              <a:t>ýaly</a:t>
            </a:r>
            <a:r>
              <a:rPr lang="en-US" b="1" dirty="0"/>
              <a:t> </a:t>
            </a:r>
            <a:r>
              <a:rPr lang="en-US" b="1" dirty="0" err="1"/>
              <a:t>görnüşleri</a:t>
            </a:r>
            <a:r>
              <a:rPr lang="en-US" b="1" dirty="0"/>
              <a:t> </a:t>
            </a:r>
            <a:r>
              <a:rPr lang="en-US" b="1" dirty="0" err="1"/>
              <a:t>tapawutlandyrylýar</a:t>
            </a:r>
            <a:r>
              <a:rPr lang="en-US" b="1" dirty="0"/>
              <a:t>: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u="sng" dirty="0" smtClean="0">
                <a:solidFill>
                  <a:srgbClr val="5F2987"/>
                </a:solidFill>
              </a:rPr>
              <a:t>1</a:t>
            </a:r>
            <a:r>
              <a:rPr lang="en-US" b="1" u="sng" dirty="0">
                <a:solidFill>
                  <a:srgbClr val="5F2987"/>
                </a:solidFill>
              </a:rPr>
              <a:t>. </a:t>
            </a:r>
            <a:r>
              <a:rPr lang="en-US" b="1" u="sng" dirty="0" err="1">
                <a:solidFill>
                  <a:srgbClr val="5F2987"/>
                </a:solidFill>
              </a:rPr>
              <a:t>Hereketli</a:t>
            </a:r>
            <a:r>
              <a:rPr lang="en-US" b="1" u="sng" dirty="0">
                <a:solidFill>
                  <a:srgbClr val="5F2987"/>
                </a:solidFill>
              </a:rPr>
              <a:t> </a:t>
            </a:r>
            <a:r>
              <a:rPr lang="en-US" b="1" u="sng" dirty="0" err="1">
                <a:solidFill>
                  <a:srgbClr val="5F2987"/>
                </a:solidFill>
              </a:rPr>
              <a:t>ýat</a:t>
            </a:r>
            <a:r>
              <a:rPr lang="en-US" b="1" u="sng" dirty="0">
                <a:solidFill>
                  <a:srgbClr val="5F2987"/>
                </a:solidFill>
              </a:rPr>
              <a:t>, </a:t>
            </a:r>
            <a:r>
              <a:rPr lang="en-US" b="1" dirty="0" err="1"/>
              <a:t>ýagny</a:t>
            </a:r>
            <a:r>
              <a:rPr lang="en-US" b="1" dirty="0"/>
              <a:t> </a:t>
            </a:r>
            <a:r>
              <a:rPr lang="en-US" b="1" dirty="0" err="1"/>
              <a:t>hereket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bagly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 smtClean="0"/>
              <a:t>geçýän</a:t>
            </a:r>
            <a:r>
              <a:rPr lang="tk-TM" b="1" dirty="0"/>
              <a:t> </a:t>
            </a:r>
            <a:r>
              <a:rPr lang="en-US" b="1" dirty="0" err="1" smtClean="0"/>
              <a:t>operasiýalaryň</a:t>
            </a:r>
            <a:r>
              <a:rPr lang="en-US" b="1" dirty="0" smtClean="0"/>
              <a:t> </a:t>
            </a:r>
            <a:r>
              <a:rPr lang="en-US" b="1" dirty="0" err="1"/>
              <a:t>ulgamyny</a:t>
            </a:r>
            <a:r>
              <a:rPr lang="en-US" b="1" dirty="0"/>
              <a:t> </a:t>
            </a:r>
            <a:r>
              <a:rPr lang="en-US" b="1" dirty="0" err="1"/>
              <a:t>ýadyňa</a:t>
            </a:r>
            <a:r>
              <a:rPr lang="en-US" b="1" dirty="0"/>
              <a:t> </a:t>
            </a:r>
            <a:r>
              <a:rPr lang="en-US" b="1" dirty="0" err="1"/>
              <a:t>salmak</a:t>
            </a:r>
            <a:r>
              <a:rPr lang="en-US" b="1" dirty="0"/>
              <a:t> we </a:t>
            </a:r>
            <a:r>
              <a:rPr lang="en-US" b="1" dirty="0" err="1"/>
              <a:t>olary</a:t>
            </a:r>
            <a:r>
              <a:rPr lang="en-US" b="1" dirty="0"/>
              <a:t> </a:t>
            </a:r>
            <a:r>
              <a:rPr lang="en-US" b="1" dirty="0" err="1" smtClean="0"/>
              <a:t>ýaňadan</a:t>
            </a:r>
            <a:r>
              <a:rPr lang="tk-TM" b="1" dirty="0"/>
              <a:t> </a:t>
            </a:r>
            <a:r>
              <a:rPr lang="en-US" b="1" dirty="0" err="1" smtClean="0"/>
              <a:t>ýatlamak</a:t>
            </a:r>
            <a:r>
              <a:rPr lang="en-US" b="1" dirty="0" smtClean="0"/>
              <a:t> </a:t>
            </a:r>
            <a:r>
              <a:rPr lang="en-US" b="1" dirty="0" err="1"/>
              <a:t>başarnygy</a:t>
            </a:r>
            <a:r>
              <a:rPr lang="en-US" b="1" dirty="0"/>
              <a:t> (</a:t>
            </a:r>
            <a:r>
              <a:rPr lang="en-US" b="1" dirty="0" err="1"/>
              <a:t>maşyn</a:t>
            </a:r>
            <a:r>
              <a:rPr lang="en-US" b="1" dirty="0"/>
              <a:t> </a:t>
            </a:r>
            <a:r>
              <a:rPr lang="en-US" b="1" dirty="0" err="1"/>
              <a:t>sürmek</a:t>
            </a:r>
            <a:r>
              <a:rPr lang="en-US" b="1" dirty="0"/>
              <a:t>, </a:t>
            </a:r>
            <a:r>
              <a:rPr lang="en-US" b="1" dirty="0" err="1"/>
              <a:t>saçyňy</a:t>
            </a:r>
            <a:r>
              <a:rPr lang="en-US" b="1" dirty="0"/>
              <a:t> </a:t>
            </a:r>
            <a:r>
              <a:rPr lang="en-US" b="1" dirty="0" err="1"/>
              <a:t>örmek</a:t>
            </a:r>
            <a:r>
              <a:rPr lang="en-US" b="1" dirty="0"/>
              <a:t>, </a:t>
            </a:r>
            <a:r>
              <a:rPr lang="en-US" b="1" dirty="0" err="1" smtClean="0"/>
              <a:t>galstuk</a:t>
            </a:r>
            <a:r>
              <a:rPr lang="tk-TM" b="1" dirty="0"/>
              <a:t> </a:t>
            </a:r>
            <a:r>
              <a:rPr lang="en-US" b="1" dirty="0" err="1" smtClean="0"/>
              <a:t>daňmak</a:t>
            </a:r>
            <a:r>
              <a:rPr lang="en-US" b="1" dirty="0" smtClean="0"/>
              <a:t> </a:t>
            </a:r>
            <a:r>
              <a:rPr lang="en-US" b="1" dirty="0"/>
              <a:t>we </a:t>
            </a:r>
            <a:r>
              <a:rPr lang="en-US" b="1" dirty="0" err="1"/>
              <a:t>ş.m</a:t>
            </a:r>
            <a:r>
              <a:rPr lang="en-US" b="1" dirty="0"/>
              <a:t>.);</a:t>
            </a: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en-US" b="1" u="sng" dirty="0" smtClean="0">
                <a:solidFill>
                  <a:srgbClr val="5F2987"/>
                </a:solidFill>
              </a:rPr>
              <a:t>2</a:t>
            </a:r>
            <a:r>
              <a:rPr lang="en-US" b="1" u="sng" dirty="0">
                <a:solidFill>
                  <a:srgbClr val="5F2987"/>
                </a:solidFill>
              </a:rPr>
              <a:t>. </a:t>
            </a:r>
            <a:r>
              <a:rPr lang="en-US" b="1" u="sng" dirty="0" err="1">
                <a:solidFill>
                  <a:srgbClr val="5F2987"/>
                </a:solidFill>
              </a:rPr>
              <a:t>Obrazly</a:t>
            </a:r>
            <a:r>
              <a:rPr lang="en-US" b="1" u="sng" dirty="0">
                <a:solidFill>
                  <a:srgbClr val="5F2987"/>
                </a:solidFill>
              </a:rPr>
              <a:t> </a:t>
            </a:r>
            <a:r>
              <a:rPr lang="en-US" b="1" u="sng" dirty="0" err="1">
                <a:solidFill>
                  <a:srgbClr val="5F2987"/>
                </a:solidFill>
              </a:rPr>
              <a:t>ýat</a:t>
            </a:r>
            <a:r>
              <a:rPr lang="en-US" b="1" u="sng" dirty="0">
                <a:solidFill>
                  <a:srgbClr val="5F2987"/>
                </a:solidFill>
              </a:rPr>
              <a:t> </a:t>
            </a:r>
            <a:r>
              <a:rPr lang="en-US" b="1" dirty="0" err="1"/>
              <a:t>biziň</a:t>
            </a:r>
            <a:r>
              <a:rPr lang="en-US" b="1" dirty="0"/>
              <a:t> </a:t>
            </a:r>
            <a:r>
              <a:rPr lang="en-US" b="1" dirty="0" err="1"/>
              <a:t>kabul</a:t>
            </a:r>
            <a:r>
              <a:rPr lang="en-US" b="1" dirty="0"/>
              <a:t> </a:t>
            </a:r>
            <a:r>
              <a:rPr lang="en-US" b="1" dirty="0" err="1"/>
              <a:t>etmelerimiziň</a:t>
            </a:r>
            <a:r>
              <a:rPr lang="en-US" b="1" dirty="0"/>
              <a:t> </a:t>
            </a:r>
            <a:r>
              <a:rPr lang="en-US" b="1" dirty="0" err="1"/>
              <a:t>bazasyndaky</a:t>
            </a:r>
            <a:r>
              <a:rPr lang="en-US" b="1" dirty="0"/>
              <a:t> </a:t>
            </a:r>
            <a:r>
              <a:rPr lang="en-US" b="1" dirty="0" err="1" smtClean="0"/>
              <a:t>maglumatlary</a:t>
            </a:r>
            <a:r>
              <a:rPr lang="tk-TM" b="1" dirty="0"/>
              <a:t> </a:t>
            </a:r>
            <a:r>
              <a:rPr lang="en-US" b="1" dirty="0" err="1" smtClean="0"/>
              <a:t>ýatda</a:t>
            </a:r>
            <a:r>
              <a:rPr lang="en-US" b="1" dirty="0" smtClean="0"/>
              <a:t> </a:t>
            </a:r>
            <a:r>
              <a:rPr lang="en-US" b="1" dirty="0" err="1"/>
              <a:t>saklamaklygy</a:t>
            </a:r>
            <a:r>
              <a:rPr lang="en-US" b="1" dirty="0"/>
              <a:t> we </a:t>
            </a:r>
            <a:r>
              <a:rPr lang="en-US" b="1" dirty="0" err="1"/>
              <a:t>olary</a:t>
            </a:r>
            <a:r>
              <a:rPr lang="en-US" b="1" dirty="0"/>
              <a:t> </a:t>
            </a:r>
            <a:r>
              <a:rPr lang="en-US" b="1" dirty="0" err="1"/>
              <a:t>gelejekde</a:t>
            </a:r>
            <a:r>
              <a:rPr lang="en-US" b="1" dirty="0"/>
              <a:t> </a:t>
            </a:r>
            <a:r>
              <a:rPr lang="en-US" b="1" dirty="0" err="1" smtClean="0"/>
              <a:t>ulanmaklygy</a:t>
            </a:r>
            <a:r>
              <a:rPr lang="tk-TM" b="1" dirty="0"/>
              <a:t> </a:t>
            </a:r>
            <a:r>
              <a:rPr lang="en-US" b="1" dirty="0" err="1" smtClean="0"/>
              <a:t>göz</a:t>
            </a:r>
            <a:r>
              <a:rPr lang="en-US" b="1" dirty="0" smtClean="0"/>
              <a:t> </a:t>
            </a:r>
            <a:r>
              <a:rPr lang="en-US" b="1" dirty="0" err="1"/>
              <a:t>öňüne</a:t>
            </a:r>
            <a:r>
              <a:rPr lang="en-US" b="1" dirty="0"/>
              <a:t> </a:t>
            </a:r>
            <a:r>
              <a:rPr lang="en-US" b="1" dirty="0" err="1"/>
              <a:t>getirýär</a:t>
            </a:r>
            <a:r>
              <a:rPr lang="en-US" b="1" dirty="0"/>
              <a:t>. </a:t>
            </a:r>
            <a:r>
              <a:rPr lang="en-US" b="1" dirty="0" err="1"/>
              <a:t>Ol</a:t>
            </a:r>
            <a:r>
              <a:rPr lang="en-US" b="1" dirty="0"/>
              <a:t> (</a:t>
            </a:r>
            <a:r>
              <a:rPr lang="en-US" b="1" dirty="0" err="1"/>
              <a:t>kabul</a:t>
            </a:r>
            <a:r>
              <a:rPr lang="en-US" b="1" dirty="0"/>
              <a:t> </a:t>
            </a:r>
            <a:r>
              <a:rPr lang="en-US" b="1" dirty="0" err="1"/>
              <a:t>ediş</a:t>
            </a:r>
            <a:r>
              <a:rPr lang="en-US" b="1" dirty="0"/>
              <a:t> </a:t>
            </a:r>
            <a:r>
              <a:rPr lang="en-US" b="1" dirty="0" err="1"/>
              <a:t>analizatoryna</a:t>
            </a:r>
            <a:r>
              <a:rPr lang="en-US" b="1" dirty="0"/>
              <a:t> </a:t>
            </a:r>
            <a:r>
              <a:rPr lang="en-US" b="1" dirty="0" err="1" smtClean="0"/>
              <a:t>baglylykda</a:t>
            </a:r>
            <a:r>
              <a:rPr lang="en-US" b="1" dirty="0" smtClean="0"/>
              <a:t>)</a:t>
            </a:r>
            <a:r>
              <a:rPr lang="tk-TM" b="1" dirty="0" smtClean="0"/>
              <a:t> </a:t>
            </a:r>
            <a:r>
              <a:rPr lang="en-US" b="1" dirty="0" err="1" smtClean="0"/>
              <a:t>eşidiş</a:t>
            </a:r>
            <a:r>
              <a:rPr lang="en-US" b="1" dirty="0" smtClean="0"/>
              <a:t>,</a:t>
            </a:r>
            <a:r>
              <a:rPr lang="tk-TM" b="1" dirty="0" smtClean="0"/>
              <a:t> </a:t>
            </a:r>
            <a:r>
              <a:rPr lang="en-US" b="1" dirty="0" err="1"/>
              <a:t>görüş</a:t>
            </a:r>
            <a:r>
              <a:rPr lang="en-US" b="1" dirty="0"/>
              <a:t>, </a:t>
            </a:r>
            <a:r>
              <a:rPr lang="en-US" b="1" dirty="0" err="1"/>
              <a:t>ys</a:t>
            </a:r>
            <a:r>
              <a:rPr lang="en-US" b="1" dirty="0"/>
              <a:t> </a:t>
            </a:r>
            <a:r>
              <a:rPr lang="en-US" b="1" dirty="0" err="1"/>
              <a:t>alyş</a:t>
            </a:r>
            <a:r>
              <a:rPr lang="en-US" b="1" dirty="0"/>
              <a:t>, </a:t>
            </a:r>
            <a:r>
              <a:rPr lang="en-US" b="1" dirty="0" err="1"/>
              <a:t>syzyş</a:t>
            </a:r>
            <a:r>
              <a:rPr lang="en-US" b="1" dirty="0"/>
              <a:t>, </a:t>
            </a:r>
            <a:r>
              <a:rPr lang="en-US" b="1" dirty="0" err="1"/>
              <a:t>tagam</a:t>
            </a:r>
            <a:r>
              <a:rPr lang="en-US" b="1" dirty="0"/>
              <a:t> </a:t>
            </a:r>
            <a:r>
              <a:rPr lang="en-US" b="1" dirty="0" err="1"/>
              <a:t>biliş</a:t>
            </a:r>
            <a:r>
              <a:rPr lang="en-US" b="1" dirty="0"/>
              <a:t> </a:t>
            </a:r>
            <a:r>
              <a:rPr lang="en-US" b="1" dirty="0" err="1"/>
              <a:t>ýaly</a:t>
            </a:r>
            <a:r>
              <a:rPr lang="en-US" b="1" dirty="0"/>
              <a:t> </a:t>
            </a:r>
            <a:r>
              <a:rPr lang="en-US" b="1" dirty="0" err="1"/>
              <a:t>görnüşlerde</a:t>
            </a:r>
            <a:r>
              <a:rPr lang="en-US" b="1" dirty="0"/>
              <a:t> </a:t>
            </a:r>
            <a:r>
              <a:rPr lang="en-US" b="1" dirty="0" err="1" smtClean="0"/>
              <a:t>bolup</a:t>
            </a:r>
            <a:r>
              <a:rPr lang="tk-TM" b="1" dirty="0"/>
              <a:t> </a:t>
            </a:r>
            <a:r>
              <a:rPr lang="en-US" b="1" dirty="0" err="1" smtClean="0"/>
              <a:t>biler</a:t>
            </a:r>
            <a:r>
              <a:rPr lang="en-US" b="1" dirty="0"/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8865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218</TotalTime>
  <Words>222</Words>
  <Application>Microsoft Office PowerPoint</Application>
  <PresentationFormat>Широкоэкранный</PresentationFormat>
  <Paragraphs>56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23</cp:revision>
  <dcterms:created xsi:type="dcterms:W3CDTF">2020-09-17T10:38:14Z</dcterms:created>
  <dcterms:modified xsi:type="dcterms:W3CDTF">2020-12-16T08:22:26Z</dcterms:modified>
</cp:coreProperties>
</file>