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70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74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6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7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78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38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9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2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2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98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CA55F-F23D-4FAA-84E3-792CCE46ADDB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8605E-FFA6-4A6F-A8B1-613189214A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9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9621" y="0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liniýaň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montažy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960354"/>
            <a:ext cx="12192000" cy="3255962"/>
          </a:xfrm>
        </p:spPr>
        <p:txBody>
          <a:bodyPr>
            <a:noAutofit/>
          </a:bodyPr>
          <a:lstStyle/>
          <a:p>
            <a:r>
              <a:rPr lang="ru-RU" sz="2800" b="1" dirty="0" err="1"/>
              <a:t>Meýilnama</a:t>
            </a:r>
            <a:r>
              <a:rPr lang="ru-RU" sz="2800" b="1" dirty="0"/>
              <a:t>:</a:t>
            </a:r>
            <a:endParaRPr lang="ru-RU" sz="2800" dirty="0"/>
          </a:p>
          <a:p>
            <a:r>
              <a:rPr lang="ru-RU" sz="2800" b="1" dirty="0"/>
              <a:t> </a:t>
            </a:r>
            <a:endParaRPr lang="ru-RU" sz="2800" dirty="0"/>
          </a:p>
          <a:p>
            <a:pPr marL="457200" lvl="0" indent="-457200" algn="l">
              <a:buFont typeface="+mj-lt"/>
              <a:buAutoNum type="arabicPeriod"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(AEGÝO)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diregleriniň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AEGÝO-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izolýarorlary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0041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941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228600">
              <a:lnSpc>
                <a:spcPct val="103000"/>
              </a:lnSpc>
            </a:pP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Asma</a:t>
            </a:r>
            <a:r>
              <a:rPr lang="en-US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geçirilende</a:t>
            </a:r>
            <a:r>
              <a:rPr lang="en-US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en-US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bada</a:t>
            </a:r>
            <a:r>
              <a:rPr lang="en-US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en-US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troslary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birikdirilýär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hem–de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zyýan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bejeriş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çykýar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bejeriş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birikdirilende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jogapkärçilik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operasiýanyň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girýär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Hiliniň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ýetirilmegi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binada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liniýanyň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ekspuertasiýa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görkezmesine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49580">
              <a:lnSpc>
                <a:spcPct val="103000"/>
              </a:lnSpc>
            </a:pP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mehaniki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gatlagy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arassalanýar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Alýuminda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garşylygy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bar.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basym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okusleniýa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ukuby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çalt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birleşdirmeli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49580">
              <a:lnSpc>
                <a:spcPct val="103000"/>
              </a:lnSpc>
            </a:pP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polat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alýuminli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kebşirläp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birleşdirilýär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Köpsimli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gysylýar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Birsimli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polat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kebşirleýji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termit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okuň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kebşirlenýär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2-4-1-nji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linýada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birleşdiriliş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aralygy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görkezilen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1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" t="3472" r="2280" b="-555"/>
          <a:stretch/>
        </p:blipFill>
        <p:spPr>
          <a:xfrm>
            <a:off x="1504950" y="0"/>
            <a:ext cx="8753976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2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337" y="352927"/>
            <a:ext cx="12063663" cy="5005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49580">
              <a:lnSpc>
                <a:spcPct val="103000"/>
              </a:lnSpc>
            </a:pP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anker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ugry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trass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ugrundan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kesilmedik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),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ekspluatasiýada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sökülýän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birikdirme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görkezilen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sökülýän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Munuň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birleşdirme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gysma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ПАС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plaşly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jogapkärçiligi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49580">
              <a:lnSpc>
                <a:spcPct val="103000"/>
              </a:lnSpc>
            </a:pP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üzülen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34%-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kän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bolmadyk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dikeldip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Birinji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gysgyjy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РАС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göpnüsi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gidrawlik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pressiň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montirlemeginde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Zaýalanan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kiçi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gysgyçlara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Kiçi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çysgyçlar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zaýalanan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simlara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Eger–de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üzülen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simiň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bellenen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möçberden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geçse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uçastogyň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simi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täze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sim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çalşyrylýar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38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65" y="0"/>
            <a:ext cx="629094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87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559" y="1"/>
            <a:ext cx="569997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2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20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Ankerde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burç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berkitmek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çekdirilýän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(2-5-1-nji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Ýyldyrymdan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goraýan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berkidilýär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(2-5-2-nji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.)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ýyldyrymdan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goraýan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düzgün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rolikde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ýatýar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sütünleriň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çekdirilenden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häkmany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gollaýan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gysgyjy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goýmaly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Şemal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dyngysyz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bolmadyk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tizlik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öwsüp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yrgyldamagyna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dyngysyz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hereketsiz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tolkuna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sezewar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uzynlygyna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ýerleşdirmeli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wibrasiýa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simlarynyň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zaýalanmagy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diýilýär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Simdaky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wibrasiýany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gysgyçlaryna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bir-bada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wibrasiýa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öçüriji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goýulýar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proklatkasy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göýbermesiz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göýberlip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öndürilýär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göýbermesiz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proklatkalaýarlar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birnäçe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proklatka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Makul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öýbermesiz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proklatkany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goýberýäris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hemişe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berkidip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oturdylýar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2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27832" cy="579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aragatnaşyk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kesişme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öçürilip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praktikada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boýuça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besedilmegi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öçürmesiz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besedilmegi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kesişýän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linýayň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naprýeženiýesini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öçürmezden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montirlemä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besetmezden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wagytlaýyn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П-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armatur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Transportyň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päsgelçilik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döretmezden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geçirijä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degmezden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saralýar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goýulýar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gurmasyz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tk-TM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möhleti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örän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pikirlenip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töwerekdäki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obýektler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93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233</Words>
  <Application>Microsoft Office PowerPoint</Application>
  <PresentationFormat>Широкоэкранный</PresentationFormat>
  <Paragraphs>15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Açyklykda elektrik geçiriji liniýaň montažy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Açyklykda elektrik geçiriji liniýaň montažy</dc:title>
  <dc:creator>Аманов Гуйчгельды</dc:creator>
  <cp:lastModifiedBy>Lenovo</cp:lastModifiedBy>
  <cp:revision>5</cp:revision>
  <dcterms:created xsi:type="dcterms:W3CDTF">2021-01-04T09:10:43Z</dcterms:created>
  <dcterms:modified xsi:type="dcterms:W3CDTF">2021-01-04T11:21:27Z</dcterms:modified>
</cp:coreProperties>
</file>