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46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18.04.2016</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688" y="214290"/>
            <a:ext cx="8572592" cy="1785950"/>
          </a:xfrm>
        </p:spPr>
        <p:txBody>
          <a:bodyPr>
            <a:noAutofit/>
          </a:bodyPr>
          <a:lstStyle/>
          <a:p>
            <a:pPr algn="ctr"/>
            <a:r>
              <a:rPr lang="sq-AL" sz="3200" b="1" dirty="0"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a:t>
            </a:r>
            <a:r>
              <a:rPr lang="ru-RU" sz="3200" b="1" dirty="0" err="1"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ürkmen</a:t>
            </a:r>
            <a:r>
              <a:rPr lang="sq-AL" sz="3200" b="1" dirty="0" smtClean="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 rus gatnaşyklary.Türkmenistany patyşa russiýasynyň basyp almagy we onuň netijeleri.</a:t>
            </a:r>
            <a:endParaRPr lang="ru-RU" sz="3200" dirty="0">
              <a:solidFill>
                <a:schemeClr val="accent5">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500034" y="2071678"/>
            <a:ext cx="8229600" cy="4500594"/>
          </a:xfrm>
        </p:spPr>
        <p:txBody>
          <a:bodyPr>
            <a:noAutofit/>
          </a:bodyPr>
          <a:lstStyle/>
          <a:p>
            <a:pPr algn="just"/>
            <a:r>
              <a:rPr lang="ru-RU" sz="3200" b="1" dirty="0" smtClean="0"/>
              <a:t>1.X</a:t>
            </a:r>
            <a:r>
              <a:rPr lang="sq-AL" sz="3200" b="1" dirty="0" smtClean="0"/>
              <a:t>VIII asyrda </a:t>
            </a:r>
            <a:r>
              <a:rPr lang="ru-RU" sz="3200" b="1" dirty="0" err="1" smtClean="0"/>
              <a:t>Türkmen-rus</a:t>
            </a:r>
            <a:r>
              <a:rPr lang="ru-RU" sz="3200" b="1" dirty="0" smtClean="0"/>
              <a:t> </a:t>
            </a:r>
            <a:r>
              <a:rPr lang="ru-RU" sz="3200" b="1" dirty="0" err="1" smtClean="0"/>
              <a:t>gatnaşyklary</a:t>
            </a:r>
            <a:r>
              <a:rPr lang="sq-AL" sz="3200" b="1" dirty="0" smtClean="0"/>
              <a:t>. </a:t>
            </a:r>
            <a:r>
              <a:rPr lang="ru-RU" sz="3200" b="1" dirty="0" err="1" smtClean="0"/>
              <a:t>Hojanepes</a:t>
            </a:r>
            <a:r>
              <a:rPr lang="ru-RU" sz="3200" b="1" dirty="0" smtClean="0"/>
              <a:t>. </a:t>
            </a:r>
            <a:endParaRPr lang="ru-RU" sz="3200" dirty="0" smtClean="0"/>
          </a:p>
          <a:p>
            <a:pPr algn="just"/>
            <a:r>
              <a:rPr lang="ru-RU" sz="3200" b="1" dirty="0" smtClean="0"/>
              <a:t>2. XIX </a:t>
            </a:r>
            <a:r>
              <a:rPr lang="ru-RU" sz="3200" b="1" dirty="0" err="1" smtClean="0"/>
              <a:t>asyryň</a:t>
            </a:r>
            <a:r>
              <a:rPr lang="ru-RU" sz="3200" b="1" dirty="0" smtClean="0"/>
              <a:t> </a:t>
            </a:r>
            <a:r>
              <a:rPr lang="ru-RU" sz="3200" b="1" dirty="0" err="1" smtClean="0"/>
              <a:t>başlarynda</a:t>
            </a:r>
            <a:r>
              <a:rPr lang="ru-RU" sz="3200" b="1" dirty="0" smtClean="0"/>
              <a:t> </a:t>
            </a:r>
            <a:r>
              <a:rPr lang="ru-RU" sz="3200" b="1" dirty="0" err="1" smtClean="0"/>
              <a:t>türkmen-rus</a:t>
            </a:r>
            <a:r>
              <a:rPr lang="ru-RU" sz="3200" b="1" dirty="0" smtClean="0"/>
              <a:t> </a:t>
            </a:r>
            <a:r>
              <a:rPr lang="ru-RU" sz="3200" b="1" dirty="0" err="1" smtClean="0"/>
              <a:t>gatnaşyklary</a:t>
            </a:r>
            <a:r>
              <a:rPr lang="ru-RU" sz="3200" b="1" dirty="0" smtClean="0"/>
              <a:t>. </a:t>
            </a:r>
            <a:r>
              <a:rPr lang="ru-RU" sz="3200" b="1" dirty="0" err="1" smtClean="0"/>
              <a:t>Kyýat</a:t>
            </a:r>
            <a:r>
              <a:rPr lang="ru-RU" sz="3200" b="1" dirty="0" smtClean="0"/>
              <a:t> </a:t>
            </a:r>
            <a:r>
              <a:rPr lang="ru-RU" sz="3200" b="1" dirty="0" err="1" smtClean="0"/>
              <a:t>han</a:t>
            </a:r>
            <a:r>
              <a:rPr lang="ru-RU" sz="3200" b="1" dirty="0" smtClean="0"/>
              <a:t>, </a:t>
            </a:r>
            <a:r>
              <a:rPr lang="ru-RU" sz="3200" b="1" dirty="0" err="1" smtClean="0"/>
              <a:t>Nurmuhammet</a:t>
            </a:r>
            <a:r>
              <a:rPr lang="ru-RU" sz="3200" b="1" dirty="0" smtClean="0"/>
              <a:t> </a:t>
            </a:r>
            <a:r>
              <a:rPr lang="ru-RU" sz="3200" b="1" dirty="0" err="1" smtClean="0"/>
              <a:t>işan</a:t>
            </a:r>
            <a:r>
              <a:rPr lang="ru-RU" sz="3200" b="1" dirty="0" smtClean="0"/>
              <a:t>.</a:t>
            </a:r>
            <a:endParaRPr lang="ru-RU" sz="3200" dirty="0" smtClean="0"/>
          </a:p>
          <a:p>
            <a:pPr algn="just"/>
            <a:r>
              <a:rPr lang="ru-RU" sz="3200" b="1" dirty="0" smtClean="0"/>
              <a:t>3. </a:t>
            </a:r>
            <a:r>
              <a:rPr lang="ru-RU" sz="3200" b="1" dirty="0" err="1" smtClean="0"/>
              <a:t>Rus</a:t>
            </a:r>
            <a:r>
              <a:rPr lang="ru-RU" sz="3200" b="1" dirty="0" smtClean="0"/>
              <a:t> </a:t>
            </a:r>
            <a:r>
              <a:rPr lang="ru-RU" sz="3200" b="1" dirty="0" err="1" smtClean="0"/>
              <a:t>goşunlarynyň</a:t>
            </a:r>
            <a:r>
              <a:rPr lang="ru-RU" sz="3200" b="1" dirty="0" smtClean="0"/>
              <a:t> </a:t>
            </a:r>
            <a:r>
              <a:rPr lang="ru-RU" sz="3200" b="1" dirty="0" err="1" smtClean="0"/>
              <a:t>türkmen</a:t>
            </a:r>
            <a:r>
              <a:rPr lang="ru-RU" sz="3200" b="1" dirty="0" smtClean="0"/>
              <a:t> </a:t>
            </a:r>
            <a:r>
              <a:rPr lang="ru-RU" sz="3200" b="1" dirty="0" err="1" smtClean="0"/>
              <a:t>ýerlerine</a:t>
            </a:r>
            <a:r>
              <a:rPr lang="ru-RU" sz="3200" b="1" dirty="0" smtClean="0"/>
              <a:t> </a:t>
            </a:r>
            <a:r>
              <a:rPr lang="ru-RU" sz="3200" b="1" dirty="0" err="1" smtClean="0"/>
              <a:t>aralaşmagy</a:t>
            </a:r>
            <a:r>
              <a:rPr lang="ru-RU" sz="3200" b="1" dirty="0" smtClean="0"/>
              <a:t>. </a:t>
            </a:r>
            <a:r>
              <a:rPr lang="ru-RU" sz="3200" b="1" dirty="0" err="1" smtClean="0"/>
              <a:t>Gökdepe</a:t>
            </a:r>
            <a:r>
              <a:rPr lang="ru-RU" sz="3200" b="1" dirty="0" smtClean="0"/>
              <a:t> </a:t>
            </a:r>
            <a:r>
              <a:rPr lang="ru-RU" sz="3200" b="1" dirty="0" err="1" smtClean="0"/>
              <a:t>söweşi</a:t>
            </a:r>
            <a:r>
              <a:rPr lang="ru-RU" sz="3200" b="1" dirty="0" smtClean="0"/>
              <a:t>.</a:t>
            </a:r>
            <a:endParaRPr lang="ru-RU" sz="3200" dirty="0" smtClean="0"/>
          </a:p>
          <a:p>
            <a:pPr algn="just"/>
            <a:r>
              <a:rPr lang="ru-RU" sz="3200" b="1" dirty="0" smtClean="0"/>
              <a:t>4. </a:t>
            </a:r>
            <a:r>
              <a:rPr lang="ru-RU" sz="3200" b="1" dirty="0" err="1" smtClean="0"/>
              <a:t>Türkmenistan</a:t>
            </a:r>
            <a:r>
              <a:rPr lang="ru-RU" sz="3200" b="1" dirty="0" smtClean="0"/>
              <a:t> </a:t>
            </a:r>
            <a:r>
              <a:rPr lang="ru-RU" sz="3200" b="1" dirty="0" err="1" smtClean="0"/>
              <a:t>birinji</a:t>
            </a:r>
            <a:r>
              <a:rPr lang="ru-RU" sz="3200" b="1" dirty="0" smtClean="0"/>
              <a:t> </a:t>
            </a:r>
            <a:r>
              <a:rPr lang="ru-RU" sz="3200" b="1" dirty="0" err="1" smtClean="0"/>
              <a:t>jahan</a:t>
            </a:r>
            <a:r>
              <a:rPr lang="ru-RU" sz="3200" b="1" dirty="0" smtClean="0"/>
              <a:t> </a:t>
            </a:r>
            <a:r>
              <a:rPr lang="ru-RU" sz="3200" b="1" dirty="0" err="1" smtClean="0"/>
              <a:t>urşy</a:t>
            </a:r>
            <a:r>
              <a:rPr lang="ru-RU" sz="3200" b="1" dirty="0" smtClean="0"/>
              <a:t> </a:t>
            </a:r>
            <a:r>
              <a:rPr lang="ru-RU" sz="3200" b="1" dirty="0" err="1" smtClean="0"/>
              <a:t>ýyllarynda</a:t>
            </a:r>
            <a:r>
              <a:rPr lang="ru-RU" sz="3200" b="1" dirty="0" smtClean="0"/>
              <a:t>.</a:t>
            </a:r>
            <a:endParaRPr lang="ru-RU" sz="32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8229600" cy="857256"/>
          </a:xfrm>
        </p:spPr>
        <p:txBody>
          <a:bodyPr>
            <a:normAutofit/>
          </a:bodyPr>
          <a:lstStyle/>
          <a:p>
            <a:pPr algn="ctr"/>
            <a:r>
              <a:rPr lang="sq-AL" b="1" i="1" smtClean="0">
                <a:latin typeface="Times New Roman" pitchFamily="18" charset="0"/>
                <a:cs typeface="Times New Roman" pitchFamily="18" charset="0"/>
              </a:rPr>
              <a:t>Ýadygärlik </a:t>
            </a:r>
            <a:r>
              <a:rPr lang="sq-AL" b="1" i="1" smtClean="0">
                <a:latin typeface="Times New Roman" pitchFamily="18" charset="0"/>
                <a:cs typeface="Times New Roman" pitchFamily="18" charset="0"/>
              </a:rPr>
              <a:t>medaly</a:t>
            </a:r>
            <a:endParaRPr lang="ru-RU" dirty="0"/>
          </a:p>
        </p:txBody>
      </p:sp>
      <p:pic>
        <p:nvPicPr>
          <p:cNvPr id="4" name="Picture 2" descr="C:\Documents and Settings\User\Desktop\NURALI @do not touch@! FERSHTEIN\f\Gyok-tepe\200px-Geok-tepe-medal.jpg"/>
          <p:cNvPicPr>
            <a:picLocks noGrp="1" noChangeAspect="1" noChangeArrowheads="1"/>
          </p:cNvPicPr>
          <p:nvPr>
            <p:ph idx="1"/>
          </p:nvPr>
        </p:nvPicPr>
        <p:blipFill>
          <a:blip r:embed="rId2" cstate="print"/>
          <a:srcRect/>
          <a:stretch>
            <a:fillRect/>
          </a:stretch>
        </p:blipFill>
        <p:spPr bwMode="auto">
          <a:xfrm>
            <a:off x="1214414" y="1214422"/>
            <a:ext cx="6786610" cy="535784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1071570"/>
          </a:xfrm>
        </p:spPr>
        <p:txBody>
          <a:bodyPr>
            <a:normAutofit fontScale="90000"/>
          </a:bodyPr>
          <a:lstStyle/>
          <a:p>
            <a:pPr algn="ctr"/>
            <a:r>
              <a:rPr lang="ru-RU" sz="3600" b="1" dirty="0" smtClean="0"/>
              <a:t>1.X</a:t>
            </a:r>
            <a:r>
              <a:rPr lang="sq-AL" sz="3600" b="1" dirty="0" smtClean="0"/>
              <a:t>VIII asyrda </a:t>
            </a:r>
            <a:r>
              <a:rPr lang="ru-RU" sz="3600" b="1" dirty="0" err="1" smtClean="0"/>
              <a:t>Türkmen-rus</a:t>
            </a:r>
            <a:r>
              <a:rPr lang="ru-RU" sz="3600" b="1" dirty="0" smtClean="0"/>
              <a:t> </a:t>
            </a:r>
            <a:r>
              <a:rPr lang="ru-RU" sz="3600" b="1" dirty="0" err="1" smtClean="0"/>
              <a:t>gatnaşyklary</a:t>
            </a:r>
            <a:r>
              <a:rPr lang="sq-AL" sz="3600" b="1" dirty="0" smtClean="0"/>
              <a:t>. </a:t>
            </a:r>
            <a:r>
              <a:rPr lang="ru-RU" sz="3600" b="1" dirty="0" err="1" smtClean="0"/>
              <a:t>Hojanepes</a:t>
            </a:r>
            <a:r>
              <a:rPr lang="ru-RU" sz="3600" b="1" dirty="0" smtClean="0"/>
              <a:t>. </a:t>
            </a:r>
            <a:endParaRPr lang="ru-RU" sz="3200" dirty="0"/>
          </a:p>
        </p:txBody>
      </p:sp>
      <p:sp>
        <p:nvSpPr>
          <p:cNvPr id="3" name="Содержимое 2"/>
          <p:cNvSpPr>
            <a:spLocks noGrp="1"/>
          </p:cNvSpPr>
          <p:nvPr>
            <p:ph idx="1"/>
          </p:nvPr>
        </p:nvSpPr>
        <p:spPr>
          <a:xfrm>
            <a:off x="214282" y="1357298"/>
            <a:ext cx="8715436" cy="5357850"/>
          </a:xfrm>
        </p:spPr>
        <p:txBody>
          <a:bodyPr>
            <a:normAutofit/>
          </a:bodyPr>
          <a:lstStyle/>
          <a:p>
            <a:pPr algn="just"/>
            <a:r>
              <a:rPr lang="ru-RU" b="1" dirty="0" err="1" smtClean="0"/>
              <a:t>Hojanepes</a:t>
            </a:r>
            <a:r>
              <a:rPr lang="ru-RU" b="1" dirty="0" smtClean="0"/>
              <a:t> </a:t>
            </a:r>
            <a:r>
              <a:rPr lang="ru-RU" b="1" dirty="0" err="1" smtClean="0"/>
              <a:t>Söýün</a:t>
            </a:r>
            <a:r>
              <a:rPr lang="ru-RU" b="1" dirty="0" smtClean="0"/>
              <a:t> </a:t>
            </a:r>
            <a:r>
              <a:rPr lang="ru-RU" b="1" dirty="0" err="1" smtClean="0"/>
              <a:t>ogly</a:t>
            </a:r>
            <a:r>
              <a:rPr lang="ru-RU" b="1" dirty="0" smtClean="0"/>
              <a:t> 1678-nji </a:t>
            </a:r>
            <a:r>
              <a:rPr lang="ru-RU" b="1" dirty="0" err="1" smtClean="0"/>
              <a:t>ýylda</a:t>
            </a:r>
            <a:r>
              <a:rPr lang="ru-RU" b="1" dirty="0" smtClean="0"/>
              <a:t> </a:t>
            </a:r>
            <a:r>
              <a:rPr lang="ru-RU" b="1" dirty="0" err="1" smtClean="0"/>
              <a:t>Maňgyşlakdaky</a:t>
            </a:r>
            <a:r>
              <a:rPr lang="ru-RU" b="1" dirty="0" smtClean="0"/>
              <a:t> </a:t>
            </a:r>
            <a:r>
              <a:rPr lang="ru-RU" b="1" dirty="0" err="1" smtClean="0"/>
              <a:t>Ýykylgan</a:t>
            </a:r>
            <a:r>
              <a:rPr lang="ru-RU" b="1" dirty="0" smtClean="0"/>
              <a:t> </a:t>
            </a:r>
            <a:r>
              <a:rPr lang="ru-RU" b="1" dirty="0" err="1" smtClean="0"/>
              <a:t>diýen</a:t>
            </a:r>
            <a:r>
              <a:rPr lang="ru-RU" b="1" dirty="0" smtClean="0"/>
              <a:t> </a:t>
            </a:r>
            <a:r>
              <a:rPr lang="ru-RU" b="1" dirty="0" err="1" smtClean="0"/>
              <a:t>obada</a:t>
            </a:r>
            <a:r>
              <a:rPr lang="ru-RU" b="1" dirty="0" smtClean="0"/>
              <a:t> </a:t>
            </a:r>
            <a:r>
              <a:rPr lang="ru-RU" b="1" dirty="0" err="1" smtClean="0"/>
              <a:t>dünýä</a:t>
            </a:r>
            <a:r>
              <a:rPr lang="ru-RU" b="1" dirty="0" smtClean="0"/>
              <a:t> </a:t>
            </a:r>
            <a:r>
              <a:rPr lang="ru-RU" b="1" dirty="0" err="1" smtClean="0"/>
              <a:t>inipdir</a:t>
            </a:r>
            <a:r>
              <a:rPr lang="ru-RU" b="1" dirty="0" smtClean="0"/>
              <a:t>. 1713-nji </a:t>
            </a:r>
            <a:r>
              <a:rPr lang="ru-RU" b="1" dirty="0" err="1" smtClean="0"/>
              <a:t>ýylda</a:t>
            </a:r>
            <a:r>
              <a:rPr lang="ru-RU" b="1" dirty="0" smtClean="0"/>
              <a:t> </a:t>
            </a:r>
            <a:r>
              <a:rPr lang="ru-RU" b="1" dirty="0" err="1" smtClean="0"/>
              <a:t>türkmen</a:t>
            </a:r>
            <a:r>
              <a:rPr lang="ru-RU" b="1" dirty="0" smtClean="0"/>
              <a:t> </a:t>
            </a:r>
            <a:r>
              <a:rPr lang="ru-RU" b="1" dirty="0" err="1" smtClean="0"/>
              <a:t>ýaşulularynyň</a:t>
            </a:r>
            <a:r>
              <a:rPr lang="ru-RU" b="1" dirty="0" smtClean="0"/>
              <a:t> </a:t>
            </a:r>
            <a:r>
              <a:rPr lang="ru-RU" b="1" dirty="0" err="1" smtClean="0"/>
              <a:t>maslahaty</a:t>
            </a:r>
            <a:r>
              <a:rPr lang="ru-RU" b="1" dirty="0" smtClean="0"/>
              <a:t> </a:t>
            </a:r>
            <a:r>
              <a:rPr lang="ru-RU" b="1" dirty="0" err="1" smtClean="0"/>
              <a:t>bilen</a:t>
            </a:r>
            <a:r>
              <a:rPr lang="ru-RU" b="1" dirty="0" smtClean="0"/>
              <a:t> </a:t>
            </a:r>
            <a:r>
              <a:rPr lang="ru-RU" b="1" dirty="0" err="1" smtClean="0"/>
              <a:t>patyşa</a:t>
            </a:r>
            <a:r>
              <a:rPr lang="ru-RU" b="1" dirty="0" smtClean="0"/>
              <a:t> </a:t>
            </a:r>
            <a:r>
              <a:rPr lang="ru-RU" b="1" dirty="0" err="1" smtClean="0"/>
              <a:t>Pýotr</a:t>
            </a:r>
            <a:r>
              <a:rPr lang="ru-RU" b="1" dirty="0" smtClean="0"/>
              <a:t> </a:t>
            </a:r>
            <a:r>
              <a:rPr lang="ru-RU" b="1" dirty="0" err="1" smtClean="0"/>
              <a:t>I-niň</a:t>
            </a:r>
            <a:r>
              <a:rPr lang="ru-RU" b="1" dirty="0" smtClean="0"/>
              <a:t> </a:t>
            </a:r>
            <a:r>
              <a:rPr lang="ru-RU" b="1" dirty="0" err="1" smtClean="0"/>
              <a:t>ýanyna</a:t>
            </a:r>
            <a:r>
              <a:rPr lang="ru-RU" b="1" dirty="0" smtClean="0"/>
              <a:t> </a:t>
            </a:r>
            <a:r>
              <a:rPr lang="ru-RU" b="1" dirty="0" err="1" smtClean="0"/>
              <a:t>ugrapdyr</a:t>
            </a:r>
            <a:r>
              <a:rPr lang="ru-RU" b="1" dirty="0" smtClean="0"/>
              <a:t>. </a:t>
            </a:r>
            <a:r>
              <a:rPr lang="ru-RU" b="1" dirty="0" err="1" smtClean="0"/>
              <a:t>Bu</a:t>
            </a:r>
            <a:r>
              <a:rPr lang="ru-RU" b="1" dirty="0" smtClean="0"/>
              <a:t> </a:t>
            </a:r>
            <a:r>
              <a:rPr lang="ru-RU" b="1" dirty="0" err="1" smtClean="0"/>
              <a:t>duşuşygy</a:t>
            </a:r>
            <a:r>
              <a:rPr lang="ru-RU" b="1" dirty="0" smtClean="0"/>
              <a:t> </a:t>
            </a:r>
            <a:r>
              <a:rPr lang="ru-RU" b="1" dirty="0" err="1" smtClean="0"/>
              <a:t>gurmaga</a:t>
            </a:r>
            <a:r>
              <a:rPr lang="ru-RU" b="1" dirty="0" smtClean="0"/>
              <a:t> </a:t>
            </a:r>
            <a:r>
              <a:rPr lang="ru-RU" b="1" dirty="0" err="1" smtClean="0"/>
              <a:t>asly</a:t>
            </a:r>
            <a:r>
              <a:rPr lang="ru-RU" b="1" dirty="0" smtClean="0"/>
              <a:t> </a:t>
            </a:r>
            <a:r>
              <a:rPr lang="ru-RU" b="1" dirty="0" err="1" smtClean="0"/>
              <a:t>Eýran</a:t>
            </a:r>
            <a:r>
              <a:rPr lang="ru-RU" b="1" dirty="0" smtClean="0"/>
              <a:t> </a:t>
            </a:r>
            <a:r>
              <a:rPr lang="ru-RU" b="1" dirty="0" err="1" smtClean="0"/>
              <a:t>täjiri</a:t>
            </a:r>
            <a:r>
              <a:rPr lang="ru-RU" b="1" dirty="0" smtClean="0"/>
              <a:t> </a:t>
            </a:r>
            <a:r>
              <a:rPr lang="ru-RU" b="1" dirty="0" err="1" smtClean="0"/>
              <a:t>bolan</a:t>
            </a:r>
            <a:r>
              <a:rPr lang="ru-RU" b="1" dirty="0" smtClean="0"/>
              <a:t> </a:t>
            </a:r>
            <a:r>
              <a:rPr lang="ru-RU" b="1" dirty="0" err="1" smtClean="0"/>
              <a:t>Zaman</a:t>
            </a:r>
            <a:r>
              <a:rPr lang="ru-RU" b="1" dirty="0" smtClean="0"/>
              <a:t> </a:t>
            </a:r>
            <a:r>
              <a:rPr lang="ru-RU" b="1" dirty="0" err="1" smtClean="0"/>
              <a:t>beg</a:t>
            </a:r>
            <a:r>
              <a:rPr lang="ru-RU" b="1" dirty="0" smtClean="0"/>
              <a:t> (</a:t>
            </a:r>
            <a:r>
              <a:rPr lang="ru-RU" b="1" dirty="0" err="1" smtClean="0"/>
              <a:t>Zamanow</a:t>
            </a:r>
            <a:r>
              <a:rPr lang="ru-RU" b="1" dirty="0" smtClean="0"/>
              <a:t>) </a:t>
            </a:r>
            <a:r>
              <a:rPr lang="ru-RU" b="1" dirty="0" err="1" smtClean="0"/>
              <a:t>kömek</a:t>
            </a:r>
            <a:r>
              <a:rPr lang="ru-RU" b="1" dirty="0" smtClean="0"/>
              <a:t> </a:t>
            </a:r>
            <a:r>
              <a:rPr lang="ru-RU" b="1" dirty="0" err="1" smtClean="0"/>
              <a:t>edipdir</a:t>
            </a:r>
            <a:r>
              <a:rPr lang="ru-RU" b="1" dirty="0" smtClean="0"/>
              <a:t>. </a:t>
            </a:r>
            <a:r>
              <a:rPr lang="ru-RU" b="1" dirty="0" err="1" smtClean="0"/>
              <a:t>Peterburga</a:t>
            </a:r>
            <a:r>
              <a:rPr lang="ru-RU" b="1" dirty="0" smtClean="0"/>
              <a:t> </a:t>
            </a:r>
            <a:r>
              <a:rPr lang="ru-RU" b="1" dirty="0" err="1" smtClean="0"/>
              <a:t>baransoňlar</a:t>
            </a:r>
            <a:r>
              <a:rPr lang="ru-RU" b="1" dirty="0" smtClean="0"/>
              <a:t> </a:t>
            </a:r>
            <a:r>
              <a:rPr lang="ru-RU" b="1" dirty="0" err="1" smtClean="0"/>
              <a:t>Zamanow</a:t>
            </a:r>
            <a:r>
              <a:rPr lang="ru-RU" b="1" dirty="0" smtClean="0"/>
              <a:t> </a:t>
            </a:r>
            <a:r>
              <a:rPr lang="ru-RU" b="1" dirty="0" err="1" smtClean="0"/>
              <a:t>Hojanepesi</a:t>
            </a:r>
            <a:r>
              <a:rPr lang="ru-RU" b="1" dirty="0" smtClean="0"/>
              <a:t> </a:t>
            </a:r>
            <a:r>
              <a:rPr lang="ru-RU" b="1" dirty="0" err="1" smtClean="0"/>
              <a:t>öz</a:t>
            </a:r>
            <a:r>
              <a:rPr lang="ru-RU" b="1" dirty="0" smtClean="0"/>
              <a:t> </a:t>
            </a:r>
            <a:r>
              <a:rPr lang="ru-RU" b="1" dirty="0" err="1" smtClean="0"/>
              <a:t>köne</a:t>
            </a:r>
            <a:r>
              <a:rPr lang="ru-RU" b="1" dirty="0" smtClean="0"/>
              <a:t> </a:t>
            </a:r>
            <a:r>
              <a:rPr lang="ru-RU" b="1" dirty="0" err="1" smtClean="0"/>
              <a:t>tanyşy</a:t>
            </a:r>
            <a:r>
              <a:rPr lang="ru-RU" b="1" dirty="0" smtClean="0"/>
              <a:t> </a:t>
            </a:r>
            <a:r>
              <a:rPr lang="ru-RU" b="1" dirty="0" err="1" smtClean="0"/>
              <a:t>Aleksandr</a:t>
            </a:r>
            <a:r>
              <a:rPr lang="ru-RU" b="1" dirty="0" smtClean="0"/>
              <a:t> </a:t>
            </a:r>
            <a:r>
              <a:rPr lang="ru-RU" b="1" dirty="0" err="1" smtClean="0"/>
              <a:t>Bekowiç</a:t>
            </a:r>
            <a:r>
              <a:rPr lang="ru-RU" b="1" dirty="0" smtClean="0"/>
              <a:t> – </a:t>
            </a:r>
            <a:r>
              <a:rPr lang="ru-RU" b="1" dirty="0" err="1" smtClean="0"/>
              <a:t>Çerkasskiý</a:t>
            </a:r>
            <a:r>
              <a:rPr lang="ru-RU" b="1" dirty="0" smtClean="0"/>
              <a:t> </a:t>
            </a:r>
            <a:r>
              <a:rPr lang="ru-RU" b="1" dirty="0" err="1" smtClean="0"/>
              <a:t>bilen</a:t>
            </a:r>
            <a:r>
              <a:rPr lang="ru-RU" b="1" dirty="0" smtClean="0"/>
              <a:t> </a:t>
            </a:r>
            <a:r>
              <a:rPr lang="ru-RU" b="1" dirty="0" err="1" smtClean="0"/>
              <a:t>tanyşdyrypdyr</a:t>
            </a:r>
            <a:r>
              <a:rPr lang="ru-RU" b="1" dirty="0" smtClean="0"/>
              <a:t>. </a:t>
            </a:r>
            <a:r>
              <a:rPr lang="en-US" b="1" dirty="0" err="1" smtClean="0"/>
              <a:t>Onuň</a:t>
            </a:r>
            <a:r>
              <a:rPr lang="en-US" b="1" dirty="0" smtClean="0"/>
              <a:t> </a:t>
            </a:r>
            <a:r>
              <a:rPr lang="en-US" b="1" dirty="0" err="1" smtClean="0"/>
              <a:t>arada</a:t>
            </a:r>
            <a:r>
              <a:rPr lang="en-US" b="1" dirty="0" smtClean="0"/>
              <a:t> </a:t>
            </a:r>
            <a:r>
              <a:rPr lang="en-US" b="1" dirty="0" err="1" smtClean="0"/>
              <a:t>durmagy</a:t>
            </a:r>
            <a:r>
              <a:rPr lang="en-US" b="1" dirty="0" smtClean="0"/>
              <a:t> </a:t>
            </a:r>
            <a:r>
              <a:rPr lang="en-US" b="1" dirty="0" err="1" smtClean="0"/>
              <a:t>bilen</a:t>
            </a:r>
            <a:r>
              <a:rPr lang="en-US" b="1" dirty="0" smtClean="0"/>
              <a:t> 1714-nji </a:t>
            </a:r>
            <a:r>
              <a:rPr lang="en-US" b="1" dirty="0" err="1" smtClean="0"/>
              <a:t>ýylyň</a:t>
            </a:r>
            <a:r>
              <a:rPr lang="en-US" b="1" dirty="0" smtClean="0"/>
              <a:t> </a:t>
            </a:r>
            <a:r>
              <a:rPr lang="en-US" b="1" dirty="0" err="1" smtClean="0"/>
              <a:t>ýazynda</a:t>
            </a:r>
            <a:r>
              <a:rPr lang="en-US" b="1" dirty="0" smtClean="0"/>
              <a:t> </a:t>
            </a:r>
            <a:r>
              <a:rPr lang="en-US" b="1" dirty="0" err="1" smtClean="0"/>
              <a:t>Hojanepesi</a:t>
            </a:r>
            <a:r>
              <a:rPr lang="en-US" b="1" dirty="0" smtClean="0"/>
              <a:t> </a:t>
            </a:r>
            <a:r>
              <a:rPr lang="en-US" b="1" dirty="0" err="1" smtClean="0"/>
              <a:t>rus</a:t>
            </a:r>
            <a:r>
              <a:rPr lang="en-US" b="1" dirty="0" smtClean="0"/>
              <a:t> </a:t>
            </a:r>
            <a:r>
              <a:rPr lang="en-US" b="1" dirty="0" err="1" smtClean="0"/>
              <a:t>imperatory</a:t>
            </a:r>
            <a:r>
              <a:rPr lang="en-US" b="1" dirty="0" smtClean="0"/>
              <a:t> </a:t>
            </a:r>
            <a:r>
              <a:rPr lang="en-US" b="1" dirty="0" err="1" smtClean="0">
                <a:solidFill>
                  <a:srgbClr val="FF0000"/>
                </a:solidFill>
              </a:rPr>
              <a:t>Petr</a:t>
            </a:r>
            <a:r>
              <a:rPr lang="en-US" b="1" dirty="0" smtClean="0">
                <a:solidFill>
                  <a:srgbClr val="FF0000"/>
                </a:solidFill>
              </a:rPr>
              <a:t> I</a:t>
            </a:r>
            <a:r>
              <a:rPr lang="en-US" b="1" dirty="0" smtClean="0"/>
              <a:t> </a:t>
            </a:r>
            <a:r>
              <a:rPr lang="en-US" b="1" dirty="0" err="1" smtClean="0"/>
              <a:t>kabul</a:t>
            </a:r>
            <a:r>
              <a:rPr lang="en-US" b="1" dirty="0" smtClean="0"/>
              <a:t> </a:t>
            </a:r>
            <a:r>
              <a:rPr lang="en-US" b="1" dirty="0" err="1" smtClean="0"/>
              <a:t>edipdir</a:t>
            </a:r>
            <a:r>
              <a:rPr lang="en-US" b="1" dirty="0" smtClean="0"/>
              <a:t>. </a:t>
            </a:r>
            <a:endParaRPr lang="en-US" b="1" dirty="0" smtClean="0"/>
          </a:p>
          <a:p>
            <a:pPr algn="just"/>
            <a:r>
              <a:rPr lang="en-US" b="1" dirty="0" err="1" smtClean="0"/>
              <a:t>Pýotr</a:t>
            </a:r>
            <a:r>
              <a:rPr lang="en-US" b="1" dirty="0" smtClean="0"/>
              <a:t> </a:t>
            </a:r>
            <a:r>
              <a:rPr lang="en-US" b="1" dirty="0" smtClean="0"/>
              <a:t>I-</a:t>
            </a:r>
            <a:r>
              <a:rPr lang="en-US" b="1" dirty="0" err="1" smtClean="0"/>
              <a:t>iň</a:t>
            </a:r>
            <a:r>
              <a:rPr lang="en-US" b="1" dirty="0" smtClean="0"/>
              <a:t> </a:t>
            </a:r>
            <a:r>
              <a:rPr lang="en-US" b="1" dirty="0" err="1" smtClean="0"/>
              <a:t>permany</a:t>
            </a:r>
            <a:r>
              <a:rPr lang="en-US" b="1" dirty="0" smtClean="0"/>
              <a:t> </a:t>
            </a:r>
            <a:r>
              <a:rPr lang="en-US" b="1" dirty="0" err="1" smtClean="0"/>
              <a:t>esasynda</a:t>
            </a:r>
            <a:r>
              <a:rPr lang="en-US" b="1" dirty="0" smtClean="0"/>
              <a:t> </a:t>
            </a:r>
            <a:r>
              <a:rPr lang="en-US" b="1" dirty="0" err="1" smtClean="0"/>
              <a:t>Aleksandr-Bekowiç-Çerkaskiniň</a:t>
            </a:r>
            <a:r>
              <a:rPr lang="en-US" b="1" dirty="0" smtClean="0"/>
              <a:t> </a:t>
            </a:r>
            <a:r>
              <a:rPr lang="en-US" b="1" dirty="0" err="1" smtClean="0"/>
              <a:t>baştutanlygynda</a:t>
            </a:r>
            <a:r>
              <a:rPr lang="en-US" b="1" dirty="0" smtClean="0"/>
              <a:t> 1715-1717-nji </a:t>
            </a:r>
            <a:r>
              <a:rPr lang="en-US" b="1" dirty="0" err="1" smtClean="0"/>
              <a:t>ýyllar</a:t>
            </a:r>
            <a:r>
              <a:rPr lang="en-US" b="1" dirty="0" smtClean="0"/>
              <a:t> </a:t>
            </a:r>
            <a:r>
              <a:rPr lang="en-US" b="1" dirty="0" err="1" smtClean="0"/>
              <a:t>aralygynda</a:t>
            </a:r>
            <a:r>
              <a:rPr lang="en-US" b="1" dirty="0" smtClean="0"/>
              <a:t> </a:t>
            </a:r>
            <a:r>
              <a:rPr lang="en-US" b="1" dirty="0" err="1" smtClean="0"/>
              <a:t>üç</a:t>
            </a:r>
            <a:r>
              <a:rPr lang="en-US" b="1" dirty="0" smtClean="0"/>
              <a:t> </a:t>
            </a:r>
            <a:r>
              <a:rPr lang="en-US" b="1" dirty="0" err="1" smtClean="0"/>
              <a:t>gezek</a:t>
            </a:r>
            <a:r>
              <a:rPr lang="en-US" b="1" dirty="0" smtClean="0"/>
              <a:t> </a:t>
            </a:r>
            <a:r>
              <a:rPr lang="en-US" b="1" dirty="0" err="1" smtClean="0"/>
              <a:t>ekspedisýa</a:t>
            </a:r>
            <a:r>
              <a:rPr lang="en-US" b="1" dirty="0" smtClean="0"/>
              <a:t> </a:t>
            </a:r>
            <a:r>
              <a:rPr lang="en-US" b="1" dirty="0" err="1" smtClean="0"/>
              <a:t>guralýar</a:t>
            </a:r>
            <a:r>
              <a:rPr lang="en-US" b="1" dirty="0" smtClean="0"/>
              <a:t>. </a:t>
            </a:r>
            <a:endParaRPr lang="ru-RU"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786874" cy="6429420"/>
          </a:xfrm>
        </p:spPr>
        <p:txBody>
          <a:bodyPr>
            <a:normAutofit/>
          </a:bodyPr>
          <a:lstStyle/>
          <a:p>
            <a:pPr algn="just"/>
            <a:r>
              <a:rPr lang="en-US" b="1" dirty="0" smtClean="0"/>
              <a:t>1717-nji </a:t>
            </a:r>
            <a:r>
              <a:rPr lang="en-US" b="1" dirty="0" err="1" smtClean="0"/>
              <a:t>ýylyň</a:t>
            </a:r>
            <a:r>
              <a:rPr lang="en-US" b="1" dirty="0" smtClean="0"/>
              <a:t> </a:t>
            </a:r>
            <a:r>
              <a:rPr lang="en-US" b="1" dirty="0" err="1" smtClean="0"/>
              <a:t>tomsunda</a:t>
            </a:r>
            <a:r>
              <a:rPr lang="en-US" b="1" dirty="0" smtClean="0"/>
              <a:t> </a:t>
            </a:r>
            <a:r>
              <a:rPr lang="en-US" b="1" dirty="0" err="1" smtClean="0"/>
              <a:t>A.Bekowiç-Çerkasskiniň</a:t>
            </a:r>
            <a:r>
              <a:rPr lang="en-US" b="1" dirty="0" smtClean="0"/>
              <a:t> </a:t>
            </a:r>
            <a:r>
              <a:rPr lang="en-US" b="1" dirty="0" err="1" smtClean="0"/>
              <a:t>ekspedisiýasy</a:t>
            </a:r>
            <a:r>
              <a:rPr lang="en-US" b="1" dirty="0" smtClean="0"/>
              <a:t> </a:t>
            </a:r>
            <a:r>
              <a:rPr lang="en-US" b="1" dirty="0" err="1" smtClean="0"/>
              <a:t>Hywa</a:t>
            </a:r>
            <a:r>
              <a:rPr lang="en-US" b="1" dirty="0" smtClean="0"/>
              <a:t> </a:t>
            </a:r>
            <a:r>
              <a:rPr lang="en-US" b="1" dirty="0" err="1" smtClean="0"/>
              <a:t>tarap</a:t>
            </a:r>
            <a:r>
              <a:rPr lang="en-US" b="1" dirty="0" smtClean="0"/>
              <a:t> </a:t>
            </a:r>
            <a:r>
              <a:rPr lang="en-US" b="1" dirty="0" err="1" smtClean="0"/>
              <a:t>ugrapdyr</a:t>
            </a:r>
            <a:r>
              <a:rPr lang="en-US" b="1" dirty="0" smtClean="0"/>
              <a:t>. </a:t>
            </a:r>
            <a:r>
              <a:rPr lang="en-US" b="1" dirty="0" err="1" smtClean="0"/>
              <a:t>Ýoluň</a:t>
            </a:r>
            <a:r>
              <a:rPr lang="en-US" b="1" dirty="0" smtClean="0"/>
              <a:t> </a:t>
            </a:r>
            <a:r>
              <a:rPr lang="en-US" b="1" dirty="0" err="1" smtClean="0"/>
              <a:t>esli</a:t>
            </a:r>
            <a:r>
              <a:rPr lang="en-US" b="1" dirty="0" smtClean="0"/>
              <a:t> </a:t>
            </a:r>
            <a:r>
              <a:rPr lang="en-US" b="1" dirty="0" err="1" smtClean="0"/>
              <a:t>bölegi</a:t>
            </a:r>
            <a:r>
              <a:rPr lang="en-US" b="1" dirty="0" smtClean="0"/>
              <a:t> </a:t>
            </a:r>
            <a:r>
              <a:rPr lang="en-US" b="1" dirty="0" err="1" smtClean="0"/>
              <a:t>geçilenden</a:t>
            </a:r>
            <a:r>
              <a:rPr lang="en-US" b="1" dirty="0" smtClean="0"/>
              <a:t> </a:t>
            </a:r>
            <a:r>
              <a:rPr lang="en-US" b="1" dirty="0" err="1" smtClean="0"/>
              <a:t>soň</a:t>
            </a:r>
            <a:r>
              <a:rPr lang="en-US" b="1" dirty="0" smtClean="0"/>
              <a:t>, A. </a:t>
            </a:r>
            <a:r>
              <a:rPr lang="en-US" b="1" dirty="0" err="1" smtClean="0"/>
              <a:t>Bekowiç-Çerkasskiý</a:t>
            </a:r>
            <a:r>
              <a:rPr lang="en-US" b="1" dirty="0" smtClean="0"/>
              <a:t> </a:t>
            </a:r>
            <a:r>
              <a:rPr lang="en-US" b="1" dirty="0" err="1" smtClean="0"/>
              <a:t>Şirgazy</a:t>
            </a:r>
            <a:r>
              <a:rPr lang="en-US" b="1" dirty="0" smtClean="0"/>
              <a:t> </a:t>
            </a:r>
            <a:r>
              <a:rPr lang="en-US" b="1" dirty="0" err="1" smtClean="0"/>
              <a:t>hana</a:t>
            </a:r>
            <a:r>
              <a:rPr lang="en-US" b="1" dirty="0" smtClean="0"/>
              <a:t> </a:t>
            </a:r>
            <a:r>
              <a:rPr lang="en-US" b="1" dirty="0" err="1" smtClean="0"/>
              <a:t>gymmat</a:t>
            </a:r>
            <a:r>
              <a:rPr lang="en-US" b="1" dirty="0" smtClean="0"/>
              <a:t> </a:t>
            </a:r>
            <a:r>
              <a:rPr lang="en-US" b="1" dirty="0" err="1" smtClean="0"/>
              <a:t>bahaly</a:t>
            </a:r>
            <a:r>
              <a:rPr lang="en-US" b="1" dirty="0" smtClean="0"/>
              <a:t> </a:t>
            </a:r>
            <a:r>
              <a:rPr lang="en-US" b="1" dirty="0" err="1" smtClean="0"/>
              <a:t>sowgatlar</a:t>
            </a:r>
            <a:r>
              <a:rPr lang="en-US" b="1" dirty="0" smtClean="0"/>
              <a:t> </a:t>
            </a:r>
            <a:r>
              <a:rPr lang="en-US" b="1" dirty="0" err="1" smtClean="0"/>
              <a:t>gowşurmak</a:t>
            </a:r>
            <a:r>
              <a:rPr lang="en-US" b="1" dirty="0" smtClean="0"/>
              <a:t> </a:t>
            </a:r>
            <a:r>
              <a:rPr lang="en-US" b="1" dirty="0" err="1" smtClean="0"/>
              <a:t>maksady</a:t>
            </a:r>
            <a:r>
              <a:rPr lang="en-US" b="1" dirty="0" smtClean="0"/>
              <a:t> </a:t>
            </a:r>
            <a:r>
              <a:rPr lang="en-US" b="1" dirty="0" err="1" smtClean="0"/>
              <a:t>bilen</a:t>
            </a:r>
            <a:r>
              <a:rPr lang="en-US" b="1" dirty="0" smtClean="0"/>
              <a:t> </a:t>
            </a:r>
            <a:r>
              <a:rPr lang="en-US" b="1" dirty="0" err="1" smtClean="0"/>
              <a:t>gelýändigini</a:t>
            </a:r>
            <a:r>
              <a:rPr lang="en-US" b="1" dirty="0" smtClean="0"/>
              <a:t> </a:t>
            </a:r>
            <a:r>
              <a:rPr lang="en-US" b="1" dirty="0" err="1" smtClean="0"/>
              <a:t>habar</a:t>
            </a:r>
            <a:r>
              <a:rPr lang="en-US" b="1" dirty="0" smtClean="0"/>
              <a:t> </a:t>
            </a:r>
            <a:r>
              <a:rPr lang="en-US" b="1" dirty="0" err="1" smtClean="0"/>
              <a:t>bermek</a:t>
            </a:r>
            <a:r>
              <a:rPr lang="en-US" b="1" dirty="0" smtClean="0"/>
              <a:t> </a:t>
            </a:r>
            <a:r>
              <a:rPr lang="en-US" b="1" dirty="0" err="1" smtClean="0"/>
              <a:t>üçin</a:t>
            </a:r>
            <a:r>
              <a:rPr lang="en-US" b="1" dirty="0" smtClean="0"/>
              <a:t>  </a:t>
            </a:r>
            <a:r>
              <a:rPr lang="en-US" b="1" dirty="0" err="1" smtClean="0"/>
              <a:t>onuň</a:t>
            </a:r>
            <a:r>
              <a:rPr lang="en-US" b="1" dirty="0" smtClean="0"/>
              <a:t>  </a:t>
            </a:r>
            <a:r>
              <a:rPr lang="en-US" b="1" dirty="0" err="1" smtClean="0"/>
              <a:t>ýanyna</a:t>
            </a:r>
            <a:r>
              <a:rPr lang="en-US" b="1" dirty="0" smtClean="0"/>
              <a:t> </a:t>
            </a:r>
            <a:r>
              <a:rPr lang="en-US" b="1" dirty="0" err="1" smtClean="0"/>
              <a:t>ýörite</a:t>
            </a:r>
            <a:r>
              <a:rPr lang="en-US" b="1" dirty="0" smtClean="0"/>
              <a:t>  </a:t>
            </a:r>
            <a:r>
              <a:rPr lang="en-US" b="1" dirty="0" err="1" smtClean="0"/>
              <a:t>wekil</a:t>
            </a:r>
            <a:r>
              <a:rPr lang="en-US" b="1" dirty="0" smtClean="0"/>
              <a:t> </a:t>
            </a:r>
            <a:r>
              <a:rPr lang="en-US" b="1" dirty="0" err="1" smtClean="0"/>
              <a:t>iberipdir</a:t>
            </a:r>
            <a:r>
              <a:rPr lang="en-US" b="1" dirty="0" smtClean="0"/>
              <a:t>. </a:t>
            </a:r>
            <a:r>
              <a:rPr lang="en-US" b="1" dirty="0" err="1" smtClean="0"/>
              <a:t>Wekiliň</a:t>
            </a:r>
            <a:r>
              <a:rPr lang="en-US" b="1" dirty="0" smtClean="0"/>
              <a:t> </a:t>
            </a:r>
            <a:r>
              <a:rPr lang="en-US" b="1" dirty="0" err="1" smtClean="0"/>
              <a:t>beren</a:t>
            </a:r>
            <a:r>
              <a:rPr lang="en-US" b="1" dirty="0" smtClean="0"/>
              <a:t> </a:t>
            </a:r>
            <a:r>
              <a:rPr lang="en-US" b="1" dirty="0" err="1" smtClean="0"/>
              <a:t>gürrüňine</a:t>
            </a:r>
            <a:r>
              <a:rPr lang="en-US" b="1" dirty="0" smtClean="0"/>
              <a:t> </a:t>
            </a:r>
            <a:r>
              <a:rPr lang="en-US" b="1" dirty="0" err="1" smtClean="0"/>
              <a:t>Şirgazy</a:t>
            </a:r>
            <a:r>
              <a:rPr lang="en-US" b="1" dirty="0" smtClean="0"/>
              <a:t> </a:t>
            </a:r>
            <a:r>
              <a:rPr lang="en-US" b="1" dirty="0" err="1" smtClean="0"/>
              <a:t>han</a:t>
            </a:r>
            <a:r>
              <a:rPr lang="en-US" b="1" dirty="0" smtClean="0"/>
              <a:t> </a:t>
            </a:r>
            <a:r>
              <a:rPr lang="en-US" b="1" dirty="0" err="1" smtClean="0"/>
              <a:t>ynanmandyr</a:t>
            </a:r>
            <a:r>
              <a:rPr lang="en-US" b="1" dirty="0" smtClean="0"/>
              <a:t>. </a:t>
            </a:r>
            <a:r>
              <a:rPr lang="en-US" b="1" dirty="0" err="1" smtClean="0"/>
              <a:t>Derrew</a:t>
            </a:r>
            <a:r>
              <a:rPr lang="en-US" b="1" dirty="0" smtClean="0"/>
              <a:t> </a:t>
            </a:r>
            <a:r>
              <a:rPr lang="en-US" b="1" dirty="0" err="1" smtClean="0"/>
              <a:t>aýgytly</a:t>
            </a:r>
            <a:r>
              <a:rPr lang="en-US" b="1" dirty="0" smtClean="0"/>
              <a:t> </a:t>
            </a:r>
            <a:r>
              <a:rPr lang="en-US" b="1" dirty="0" err="1" smtClean="0"/>
              <a:t>söweşe</a:t>
            </a:r>
            <a:r>
              <a:rPr lang="en-US" b="1" dirty="0" smtClean="0"/>
              <a:t>  </a:t>
            </a:r>
            <a:r>
              <a:rPr lang="en-US" b="1" dirty="0" err="1" smtClean="0"/>
              <a:t>taýýarlyk</a:t>
            </a:r>
            <a:r>
              <a:rPr lang="en-US" b="1" dirty="0" smtClean="0"/>
              <a:t> </a:t>
            </a:r>
            <a:r>
              <a:rPr lang="en-US" b="1" dirty="0" err="1" smtClean="0"/>
              <a:t>görüp</a:t>
            </a:r>
            <a:r>
              <a:rPr lang="en-US" b="1" dirty="0" smtClean="0"/>
              <a:t> </a:t>
            </a:r>
            <a:r>
              <a:rPr lang="en-US" b="1" dirty="0" err="1" smtClean="0"/>
              <a:t>başlapdyr</a:t>
            </a:r>
            <a:r>
              <a:rPr lang="en-US" b="1" dirty="0" smtClean="0"/>
              <a:t>. </a:t>
            </a:r>
            <a:r>
              <a:rPr lang="en-US" b="1" dirty="0" err="1" smtClean="0"/>
              <a:t>Netijede</a:t>
            </a:r>
            <a:r>
              <a:rPr lang="en-US" b="1" dirty="0" smtClean="0"/>
              <a:t> </a:t>
            </a:r>
            <a:r>
              <a:rPr lang="en-US" b="1" dirty="0" err="1" smtClean="0"/>
              <a:t>ekspedisiýanyň</a:t>
            </a:r>
            <a:r>
              <a:rPr lang="en-US" b="1" dirty="0" smtClean="0"/>
              <a:t> </a:t>
            </a:r>
            <a:r>
              <a:rPr lang="en-US" b="1" dirty="0" err="1" smtClean="0"/>
              <a:t>otrýady</a:t>
            </a:r>
            <a:r>
              <a:rPr lang="en-US" b="1" dirty="0" smtClean="0"/>
              <a:t> </a:t>
            </a:r>
            <a:r>
              <a:rPr lang="en-US" b="1" dirty="0" err="1" smtClean="0"/>
              <a:t>bäş</a:t>
            </a:r>
            <a:r>
              <a:rPr lang="en-US" b="1" dirty="0" smtClean="0"/>
              <a:t> </a:t>
            </a:r>
            <a:r>
              <a:rPr lang="en-US" b="1" dirty="0" err="1" smtClean="0"/>
              <a:t>bölege</a:t>
            </a:r>
            <a:r>
              <a:rPr lang="en-US" b="1" dirty="0" smtClean="0"/>
              <a:t> </a:t>
            </a:r>
            <a:r>
              <a:rPr lang="en-US" b="1" dirty="0" err="1" smtClean="0"/>
              <a:t>bölünip</a:t>
            </a:r>
            <a:r>
              <a:rPr lang="en-US" b="1" dirty="0" smtClean="0"/>
              <a:t>, </a:t>
            </a:r>
            <a:r>
              <a:rPr lang="en-US" b="1" dirty="0" err="1" smtClean="0"/>
              <a:t>Hywanyň</a:t>
            </a:r>
            <a:r>
              <a:rPr lang="en-US" b="1" dirty="0" smtClean="0"/>
              <a:t> </a:t>
            </a:r>
            <a:r>
              <a:rPr lang="en-US" b="1" dirty="0" err="1" smtClean="0"/>
              <a:t>dürli</a:t>
            </a:r>
            <a:r>
              <a:rPr lang="en-US" b="1" dirty="0" smtClean="0"/>
              <a:t> </a:t>
            </a:r>
            <a:r>
              <a:rPr lang="en-US" b="1" dirty="0" err="1" smtClean="0"/>
              <a:t>galalaryna</a:t>
            </a:r>
            <a:r>
              <a:rPr lang="en-US" b="1" dirty="0" smtClean="0"/>
              <a:t> </a:t>
            </a:r>
            <a:r>
              <a:rPr lang="en-US" b="1" dirty="0" err="1" smtClean="0"/>
              <a:t>ugradylypdyr</a:t>
            </a:r>
            <a:r>
              <a:rPr lang="en-US" b="1" dirty="0" smtClean="0"/>
              <a:t>. </a:t>
            </a:r>
            <a:r>
              <a:rPr lang="en-US" b="1" dirty="0" err="1" smtClean="0"/>
              <a:t>Az</a:t>
            </a:r>
            <a:r>
              <a:rPr lang="en-US" b="1" dirty="0" smtClean="0"/>
              <a:t> </a:t>
            </a:r>
            <a:r>
              <a:rPr lang="en-US" b="1" dirty="0" err="1" smtClean="0"/>
              <a:t>wagt</a:t>
            </a:r>
            <a:r>
              <a:rPr lang="en-US" b="1" dirty="0" smtClean="0"/>
              <a:t> </a:t>
            </a:r>
            <a:r>
              <a:rPr lang="en-US" b="1" dirty="0" err="1" smtClean="0"/>
              <a:t>geçen</a:t>
            </a:r>
            <a:r>
              <a:rPr lang="en-US" b="1" dirty="0" smtClean="0"/>
              <a:t> </a:t>
            </a:r>
            <a:r>
              <a:rPr lang="en-US" b="1" dirty="0" err="1" smtClean="0"/>
              <a:t>soň</a:t>
            </a:r>
            <a:r>
              <a:rPr lang="en-US" b="1" dirty="0" smtClean="0"/>
              <a:t>, </a:t>
            </a:r>
            <a:r>
              <a:rPr lang="en-US" b="1" dirty="0" err="1" smtClean="0"/>
              <a:t>olary</a:t>
            </a:r>
            <a:r>
              <a:rPr lang="en-US" b="1" dirty="0" smtClean="0"/>
              <a:t> </a:t>
            </a:r>
            <a:r>
              <a:rPr lang="en-US" b="1" dirty="0" err="1" smtClean="0"/>
              <a:t>aýry-aýrylykda</a:t>
            </a:r>
            <a:r>
              <a:rPr lang="en-US" b="1" dirty="0" smtClean="0"/>
              <a:t> </a:t>
            </a:r>
            <a:r>
              <a:rPr lang="en-US" b="1" dirty="0" err="1" smtClean="0"/>
              <a:t>hanyň</a:t>
            </a:r>
            <a:r>
              <a:rPr lang="en-US" b="1" dirty="0" smtClean="0"/>
              <a:t> </a:t>
            </a:r>
            <a:r>
              <a:rPr lang="en-US" b="1" dirty="0" err="1" smtClean="0"/>
              <a:t>goşuny</a:t>
            </a:r>
            <a:r>
              <a:rPr lang="en-US" b="1" dirty="0" smtClean="0"/>
              <a:t> </a:t>
            </a:r>
            <a:r>
              <a:rPr lang="en-US" b="1" dirty="0" err="1" smtClean="0"/>
              <a:t>aňsatlyk</a:t>
            </a:r>
            <a:r>
              <a:rPr lang="en-US" b="1" dirty="0" smtClean="0"/>
              <a:t> </a:t>
            </a:r>
            <a:r>
              <a:rPr lang="en-US" b="1" dirty="0" err="1" smtClean="0"/>
              <a:t>bilen</a:t>
            </a:r>
            <a:r>
              <a:rPr lang="en-US" b="1" dirty="0" smtClean="0"/>
              <a:t> </a:t>
            </a:r>
            <a:r>
              <a:rPr lang="en-US" b="1" dirty="0" err="1" smtClean="0"/>
              <a:t>gyrypdyr</a:t>
            </a:r>
            <a:r>
              <a:rPr lang="en-US" b="1" dirty="0" smtClean="0"/>
              <a:t>. </a:t>
            </a:r>
            <a:r>
              <a:rPr lang="en-US" b="1" dirty="0" err="1" smtClean="0"/>
              <a:t>Bekowiç-Çerkasskiý</a:t>
            </a:r>
            <a:r>
              <a:rPr lang="en-US" b="1" dirty="0" smtClean="0"/>
              <a:t> we </a:t>
            </a:r>
            <a:r>
              <a:rPr lang="en-US" b="1" dirty="0" err="1" smtClean="0"/>
              <a:t>onuň</a:t>
            </a:r>
            <a:r>
              <a:rPr lang="en-US" b="1" dirty="0" smtClean="0"/>
              <a:t> </a:t>
            </a:r>
            <a:r>
              <a:rPr lang="en-US" b="1" dirty="0" err="1" smtClean="0"/>
              <a:t>ýanyndaky</a:t>
            </a:r>
            <a:r>
              <a:rPr lang="en-US" b="1" dirty="0" smtClean="0"/>
              <a:t> </a:t>
            </a:r>
            <a:r>
              <a:rPr lang="en-US" b="1" dirty="0" err="1" smtClean="0"/>
              <a:t>iň</a:t>
            </a:r>
            <a:r>
              <a:rPr lang="en-US" b="1" dirty="0" smtClean="0"/>
              <a:t> </a:t>
            </a:r>
            <a:r>
              <a:rPr lang="en-US" b="1" dirty="0" err="1" smtClean="0"/>
              <a:t>ýakyn</a:t>
            </a:r>
            <a:r>
              <a:rPr lang="en-US" b="1" dirty="0" smtClean="0"/>
              <a:t> </a:t>
            </a:r>
            <a:r>
              <a:rPr lang="en-US" b="1" dirty="0" err="1" smtClean="0"/>
              <a:t>adamlaryň</a:t>
            </a:r>
            <a:r>
              <a:rPr lang="en-US" b="1" dirty="0" smtClean="0"/>
              <a:t> </a:t>
            </a:r>
            <a:r>
              <a:rPr lang="en-US" b="1" dirty="0" err="1" smtClean="0"/>
              <a:t>bolsa</a:t>
            </a:r>
            <a:r>
              <a:rPr lang="en-US" b="1" dirty="0" smtClean="0"/>
              <a:t> </a:t>
            </a:r>
            <a:r>
              <a:rPr lang="en-US" b="1" dirty="0" err="1" smtClean="0"/>
              <a:t>kellelerini</a:t>
            </a:r>
            <a:r>
              <a:rPr lang="en-US" b="1" dirty="0" smtClean="0"/>
              <a:t> </a:t>
            </a:r>
            <a:r>
              <a:rPr lang="en-US" b="1" dirty="0" err="1" smtClean="0"/>
              <a:t>kesipdirler</a:t>
            </a:r>
            <a:r>
              <a:rPr lang="en-US" b="1" dirty="0" smtClean="0"/>
              <a:t>. </a:t>
            </a:r>
            <a:r>
              <a:rPr lang="en-US" b="1" dirty="0" err="1" smtClean="0"/>
              <a:t>Şeýlelik</a:t>
            </a:r>
            <a:r>
              <a:rPr lang="en-US" b="1" dirty="0" smtClean="0"/>
              <a:t> </a:t>
            </a:r>
            <a:r>
              <a:rPr lang="en-US" b="1" dirty="0" err="1" smtClean="0"/>
              <a:t>bilen</a:t>
            </a:r>
            <a:r>
              <a:rPr lang="en-US" b="1" dirty="0" smtClean="0"/>
              <a:t> </a:t>
            </a:r>
            <a:r>
              <a:rPr lang="en-US" b="1" dirty="0" err="1" smtClean="0"/>
              <a:t>A.Bekowiç-Çerkasskiniň</a:t>
            </a:r>
            <a:r>
              <a:rPr lang="en-US" b="1" dirty="0" smtClean="0"/>
              <a:t> </a:t>
            </a:r>
            <a:r>
              <a:rPr lang="en-US" b="1" dirty="0" err="1" smtClean="0"/>
              <a:t>üçünji</a:t>
            </a:r>
            <a:r>
              <a:rPr lang="en-US" b="1" dirty="0" smtClean="0"/>
              <a:t> </a:t>
            </a:r>
            <a:r>
              <a:rPr lang="en-US" b="1" dirty="0" err="1" smtClean="0"/>
              <a:t>ekspedisiýasy</a:t>
            </a:r>
            <a:r>
              <a:rPr lang="en-US" b="1" dirty="0" smtClean="0"/>
              <a:t> tragic </a:t>
            </a:r>
            <a:r>
              <a:rPr lang="en-US" b="1" dirty="0" err="1" smtClean="0"/>
              <a:t>ýagdaýda</a:t>
            </a:r>
            <a:r>
              <a:rPr lang="en-US" b="1" dirty="0" smtClean="0"/>
              <a:t> </a:t>
            </a:r>
            <a:r>
              <a:rPr lang="en-US" b="1" dirty="0" err="1" smtClean="0"/>
              <a:t>tamamlanypdyr</a:t>
            </a:r>
            <a:r>
              <a:rPr lang="en-US" b="1" dirty="0" smtClean="0"/>
              <a:t>.</a:t>
            </a:r>
            <a:endParaRPr lang="ru-RU"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1071570"/>
          </a:xfrm>
        </p:spPr>
        <p:txBody>
          <a:bodyPr>
            <a:noAutofit/>
          </a:bodyPr>
          <a:lstStyle/>
          <a:p>
            <a:pPr algn="ctr"/>
            <a:r>
              <a:rPr lang="ru-RU" sz="3200" b="1" dirty="0" smtClean="0"/>
              <a:t>2. XIX </a:t>
            </a:r>
            <a:r>
              <a:rPr lang="ru-RU" sz="3200" b="1" dirty="0" err="1" smtClean="0"/>
              <a:t>asyryň</a:t>
            </a:r>
            <a:r>
              <a:rPr lang="ru-RU" sz="3200" b="1" dirty="0" smtClean="0"/>
              <a:t> </a:t>
            </a:r>
            <a:r>
              <a:rPr lang="ru-RU" sz="3200" b="1" dirty="0" err="1" smtClean="0"/>
              <a:t>başlarynda</a:t>
            </a:r>
            <a:r>
              <a:rPr lang="ru-RU" sz="3200" b="1" dirty="0" smtClean="0"/>
              <a:t> </a:t>
            </a:r>
            <a:r>
              <a:rPr lang="ru-RU" sz="3200" b="1" dirty="0" err="1" smtClean="0"/>
              <a:t>türkmen-rus</a:t>
            </a:r>
            <a:r>
              <a:rPr lang="ru-RU" sz="3200" b="1" dirty="0" smtClean="0"/>
              <a:t> </a:t>
            </a:r>
            <a:r>
              <a:rPr lang="ru-RU" sz="3200" b="1" dirty="0" err="1" smtClean="0"/>
              <a:t>gatnaşyklary</a:t>
            </a:r>
            <a:r>
              <a:rPr lang="ru-RU" sz="3200" b="1" dirty="0" smtClean="0"/>
              <a:t> . </a:t>
            </a:r>
            <a:r>
              <a:rPr lang="ru-RU" sz="3200" b="1" dirty="0" err="1" smtClean="0"/>
              <a:t>Kyýat</a:t>
            </a:r>
            <a:r>
              <a:rPr lang="ru-RU" sz="3200" b="1" dirty="0" smtClean="0"/>
              <a:t> </a:t>
            </a:r>
            <a:r>
              <a:rPr lang="ru-RU" sz="3200" b="1" dirty="0" err="1" smtClean="0"/>
              <a:t>han</a:t>
            </a:r>
            <a:r>
              <a:rPr lang="ru-RU" sz="3200" b="1" dirty="0" smtClean="0"/>
              <a:t>, </a:t>
            </a:r>
            <a:r>
              <a:rPr lang="ru-RU" sz="3200" b="1" dirty="0" err="1" smtClean="0"/>
              <a:t>Nurmuhammet</a:t>
            </a:r>
            <a:r>
              <a:rPr lang="ru-RU" sz="3200" b="1" dirty="0" smtClean="0"/>
              <a:t> </a:t>
            </a:r>
            <a:r>
              <a:rPr lang="ru-RU" sz="3200" b="1" dirty="0" err="1" smtClean="0"/>
              <a:t>işan</a:t>
            </a:r>
            <a:r>
              <a:rPr lang="ru-RU" sz="3200" b="1" dirty="0" smtClean="0"/>
              <a:t>.</a:t>
            </a:r>
            <a:endParaRPr lang="ru-RU" sz="3200" dirty="0"/>
          </a:p>
        </p:txBody>
      </p:sp>
      <p:sp>
        <p:nvSpPr>
          <p:cNvPr id="3" name="Содержимое 2"/>
          <p:cNvSpPr>
            <a:spLocks noGrp="1"/>
          </p:cNvSpPr>
          <p:nvPr>
            <p:ph idx="1"/>
          </p:nvPr>
        </p:nvSpPr>
        <p:spPr>
          <a:xfrm>
            <a:off x="214282" y="1357298"/>
            <a:ext cx="8715436" cy="5357850"/>
          </a:xfrm>
        </p:spPr>
        <p:txBody>
          <a:bodyPr>
            <a:normAutofit lnSpcReduction="10000"/>
          </a:bodyPr>
          <a:lstStyle/>
          <a:p>
            <a:pPr algn="just"/>
            <a:r>
              <a:rPr lang="en-US" b="1" dirty="0" err="1" smtClean="0"/>
              <a:t>Kenarýaka</a:t>
            </a:r>
            <a:r>
              <a:rPr lang="en-US" b="1" dirty="0" smtClean="0"/>
              <a:t> </a:t>
            </a:r>
            <a:r>
              <a:rPr lang="en-US" b="1" dirty="0" err="1" smtClean="0"/>
              <a:t>türkmenleriniň</a:t>
            </a:r>
            <a:r>
              <a:rPr lang="en-US" b="1" dirty="0" smtClean="0"/>
              <a:t> </a:t>
            </a:r>
            <a:r>
              <a:rPr lang="en-US" b="1" dirty="0" err="1" smtClean="0"/>
              <a:t>ruslar</a:t>
            </a:r>
            <a:r>
              <a:rPr lang="en-US" b="1" dirty="0" smtClean="0"/>
              <a:t> </a:t>
            </a:r>
            <a:r>
              <a:rPr lang="en-US" b="1" dirty="0" err="1" smtClean="0"/>
              <a:t>bilen</a:t>
            </a:r>
            <a:r>
              <a:rPr lang="en-US" b="1" dirty="0" smtClean="0"/>
              <a:t> </a:t>
            </a:r>
            <a:r>
              <a:rPr lang="en-US" b="1" dirty="0" err="1" smtClean="0"/>
              <a:t>gatnaşyklarynda</a:t>
            </a:r>
            <a:r>
              <a:rPr lang="en-US" b="1" dirty="0" smtClean="0"/>
              <a:t> </a:t>
            </a:r>
            <a:r>
              <a:rPr lang="en-US" b="1" dirty="0" err="1" smtClean="0">
                <a:solidFill>
                  <a:srgbClr val="FFC000"/>
                </a:solidFill>
                <a:effectLst>
                  <a:outerShdw blurRad="38100" dist="38100" dir="2700000" algn="tl">
                    <a:srgbClr val="000000">
                      <a:alpha val="43137"/>
                    </a:srgbClr>
                  </a:outerShdw>
                </a:effectLst>
              </a:rPr>
              <a:t>Kyýat</a:t>
            </a:r>
            <a:r>
              <a:rPr lang="en-US" b="1" dirty="0" smtClean="0">
                <a:solidFill>
                  <a:srgbClr val="FFC000"/>
                </a:solidFill>
                <a:effectLst>
                  <a:outerShdw blurRad="38100" dist="38100" dir="2700000" algn="tl">
                    <a:srgbClr val="000000">
                      <a:alpha val="43137"/>
                    </a:srgbClr>
                  </a:outerShdw>
                </a:effectLst>
              </a:rPr>
              <a:t> </a:t>
            </a:r>
            <a:r>
              <a:rPr lang="en-US" b="1" dirty="0" err="1" smtClean="0">
                <a:solidFill>
                  <a:srgbClr val="FFC000"/>
                </a:solidFill>
                <a:effectLst>
                  <a:outerShdw blurRad="38100" dist="38100" dir="2700000" algn="tl">
                    <a:srgbClr val="000000">
                      <a:alpha val="43137"/>
                    </a:srgbClr>
                  </a:outerShdw>
                </a:effectLst>
              </a:rPr>
              <a:t>han</a:t>
            </a:r>
            <a:r>
              <a:rPr lang="en-US" b="1" dirty="0" smtClean="0">
                <a:solidFill>
                  <a:srgbClr val="FFC000"/>
                </a:solidFill>
                <a:effectLst>
                  <a:outerShdw blurRad="38100" dist="38100" dir="2700000" algn="tl">
                    <a:srgbClr val="000000">
                      <a:alpha val="43137"/>
                    </a:srgbClr>
                  </a:outerShdw>
                </a:effectLst>
              </a:rPr>
              <a:t> (1754 - 1843 ý.) </a:t>
            </a:r>
            <a:r>
              <a:rPr lang="en-US" b="1" dirty="0" err="1" smtClean="0"/>
              <a:t>uly</a:t>
            </a:r>
            <a:r>
              <a:rPr lang="en-US" b="1" dirty="0" smtClean="0"/>
              <a:t> </a:t>
            </a:r>
            <a:r>
              <a:rPr lang="en-US" b="1" dirty="0" err="1" smtClean="0"/>
              <a:t>işleri</a:t>
            </a:r>
            <a:r>
              <a:rPr lang="en-US" b="1" dirty="0" smtClean="0"/>
              <a:t> </a:t>
            </a:r>
            <a:r>
              <a:rPr lang="en-US" b="1" dirty="0" err="1" smtClean="0"/>
              <a:t>bitiripdir</a:t>
            </a:r>
            <a:r>
              <a:rPr lang="en-US" b="1" dirty="0" smtClean="0"/>
              <a:t>. </a:t>
            </a:r>
            <a:r>
              <a:rPr lang="en-US" b="1" dirty="0" err="1" smtClean="0"/>
              <a:t>Kyýat</a:t>
            </a:r>
            <a:r>
              <a:rPr lang="en-US" b="1" dirty="0" smtClean="0"/>
              <a:t> </a:t>
            </a:r>
            <a:r>
              <a:rPr lang="en-US" b="1" dirty="0" err="1" smtClean="0"/>
              <a:t>han</a:t>
            </a:r>
            <a:r>
              <a:rPr lang="en-US" b="1" dirty="0" smtClean="0"/>
              <a:t> </a:t>
            </a:r>
            <a:r>
              <a:rPr lang="en-US" b="1" dirty="0" err="1" smtClean="0"/>
              <a:t>öz</a:t>
            </a:r>
            <a:r>
              <a:rPr lang="en-US" b="1" dirty="0" smtClean="0"/>
              <a:t> </a:t>
            </a:r>
            <a:r>
              <a:rPr lang="en-US" b="1" dirty="0" err="1" smtClean="0"/>
              <a:t>döwrüniň</a:t>
            </a:r>
            <a:r>
              <a:rPr lang="en-US" b="1" dirty="0" smtClean="0"/>
              <a:t> </a:t>
            </a:r>
            <a:r>
              <a:rPr lang="en-US" b="1" dirty="0" err="1" smtClean="0"/>
              <a:t>parasatly</a:t>
            </a:r>
            <a:r>
              <a:rPr lang="en-US" b="1" dirty="0" smtClean="0"/>
              <a:t> </a:t>
            </a:r>
            <a:r>
              <a:rPr lang="en-US" b="1" dirty="0" err="1" smtClean="0"/>
              <a:t>adamy</a:t>
            </a:r>
            <a:r>
              <a:rPr lang="en-US" b="1" dirty="0" smtClean="0"/>
              <a:t> </a:t>
            </a:r>
            <a:r>
              <a:rPr lang="en-US" b="1" dirty="0" err="1" smtClean="0"/>
              <a:t>bolupdyr</a:t>
            </a:r>
            <a:r>
              <a:rPr lang="en-US" b="1" dirty="0" smtClean="0"/>
              <a:t>. </a:t>
            </a:r>
            <a:r>
              <a:rPr lang="en-US" b="1" dirty="0" smtClean="0"/>
              <a:t>1836-njy </a:t>
            </a:r>
            <a:r>
              <a:rPr lang="en-US" b="1" dirty="0" err="1" smtClean="0"/>
              <a:t>ýylda</a:t>
            </a:r>
            <a:r>
              <a:rPr lang="en-US" b="1" dirty="0" smtClean="0"/>
              <a:t> </a:t>
            </a:r>
            <a:r>
              <a:rPr lang="en-US" b="1" dirty="0" err="1" smtClean="0"/>
              <a:t>Kareliniň</a:t>
            </a:r>
            <a:r>
              <a:rPr lang="en-US" b="1" dirty="0" smtClean="0"/>
              <a:t> </a:t>
            </a:r>
            <a:r>
              <a:rPr lang="en-US" b="1" dirty="0" err="1" smtClean="0"/>
              <a:t>ekspedisiýasy</a:t>
            </a:r>
            <a:r>
              <a:rPr lang="en-US" b="1" dirty="0" smtClean="0"/>
              <a:t> </a:t>
            </a:r>
            <a:r>
              <a:rPr lang="en-US" b="1" dirty="0" err="1" smtClean="0"/>
              <a:t>wagtynda</a:t>
            </a:r>
            <a:r>
              <a:rPr lang="en-US" b="1" dirty="0" smtClean="0"/>
              <a:t> </a:t>
            </a:r>
            <a:r>
              <a:rPr lang="en-US" b="1" dirty="0" err="1" smtClean="0"/>
              <a:t>Esenguluda</a:t>
            </a:r>
            <a:r>
              <a:rPr lang="en-US" b="1" dirty="0" smtClean="0"/>
              <a:t> </a:t>
            </a:r>
            <a:r>
              <a:rPr lang="en-US" b="1" dirty="0" err="1" smtClean="0"/>
              <a:t>kenarýaka</a:t>
            </a:r>
            <a:r>
              <a:rPr lang="en-US" b="1" dirty="0" smtClean="0"/>
              <a:t> </a:t>
            </a:r>
            <a:r>
              <a:rPr lang="en-US" b="1" dirty="0" err="1" smtClean="0"/>
              <a:t>türkmenleriniň</a:t>
            </a:r>
            <a:r>
              <a:rPr lang="en-US" b="1" dirty="0" smtClean="0"/>
              <a:t> </a:t>
            </a:r>
            <a:r>
              <a:rPr lang="en-US" b="1" dirty="0" err="1" smtClean="0"/>
              <a:t>maslahaty</a:t>
            </a:r>
            <a:r>
              <a:rPr lang="en-US" b="1" dirty="0" smtClean="0"/>
              <a:t> </a:t>
            </a:r>
            <a:r>
              <a:rPr lang="en-US" b="1" dirty="0" err="1" smtClean="0"/>
              <a:t>bolup</a:t>
            </a:r>
            <a:r>
              <a:rPr lang="en-US" b="1" dirty="0" smtClean="0"/>
              <a:t>, </a:t>
            </a:r>
            <a:r>
              <a:rPr lang="en-US" b="1" dirty="0" err="1" smtClean="0"/>
              <a:t>Kyýat</a:t>
            </a:r>
            <a:r>
              <a:rPr lang="en-US" b="1" dirty="0" smtClean="0"/>
              <a:t> </a:t>
            </a:r>
            <a:r>
              <a:rPr lang="en-US" b="1" dirty="0" err="1" smtClean="0"/>
              <a:t>han</a:t>
            </a:r>
            <a:r>
              <a:rPr lang="en-US" b="1" dirty="0" smtClean="0"/>
              <a:t> </a:t>
            </a:r>
            <a:r>
              <a:rPr lang="en-US" b="1" dirty="0" err="1" smtClean="0"/>
              <a:t>kenarýaka</a:t>
            </a:r>
            <a:r>
              <a:rPr lang="en-US" b="1" dirty="0" smtClean="0"/>
              <a:t> </a:t>
            </a:r>
            <a:r>
              <a:rPr lang="en-US" b="1" dirty="0" err="1" smtClean="0"/>
              <a:t>türkmenleriniň</a:t>
            </a:r>
            <a:r>
              <a:rPr lang="en-US" b="1" dirty="0" smtClean="0"/>
              <a:t> </a:t>
            </a:r>
            <a:r>
              <a:rPr lang="en-US" b="1" dirty="0" err="1" smtClean="0"/>
              <a:t>baş</a:t>
            </a:r>
            <a:r>
              <a:rPr lang="en-US" b="1" dirty="0" smtClean="0"/>
              <a:t> </a:t>
            </a:r>
            <a:r>
              <a:rPr lang="en-US" b="1" dirty="0" err="1" smtClean="0"/>
              <a:t>hany</a:t>
            </a:r>
            <a:r>
              <a:rPr lang="en-US" b="1" dirty="0" smtClean="0"/>
              <a:t> </a:t>
            </a:r>
            <a:r>
              <a:rPr lang="en-US" b="1" dirty="0" err="1" smtClean="0"/>
              <a:t>edilip</a:t>
            </a:r>
            <a:r>
              <a:rPr lang="en-US" b="1" dirty="0" smtClean="0"/>
              <a:t> </a:t>
            </a:r>
            <a:r>
              <a:rPr lang="en-US" b="1" dirty="0" err="1" smtClean="0"/>
              <a:t>bellenilýär</a:t>
            </a:r>
            <a:r>
              <a:rPr lang="en-US" b="1" dirty="0" smtClean="0"/>
              <a:t>. </a:t>
            </a:r>
            <a:endParaRPr lang="ru-RU" b="1" dirty="0" smtClean="0"/>
          </a:p>
          <a:p>
            <a:pPr algn="just"/>
            <a:r>
              <a:rPr lang="en-US" b="1" dirty="0" err="1" smtClean="0"/>
              <a:t>Patyşanyň</a:t>
            </a:r>
            <a:r>
              <a:rPr lang="en-US" b="1" dirty="0" smtClean="0"/>
              <a:t> </a:t>
            </a:r>
            <a:r>
              <a:rPr lang="en-US" b="1" dirty="0" err="1" smtClean="0"/>
              <a:t>ikiýüzli</a:t>
            </a:r>
            <a:r>
              <a:rPr lang="en-US" b="1" dirty="0" smtClean="0"/>
              <a:t> </a:t>
            </a:r>
            <a:r>
              <a:rPr lang="en-US" b="1" dirty="0" err="1" smtClean="0"/>
              <a:t>syýasaty</a:t>
            </a:r>
            <a:r>
              <a:rPr lang="en-US" b="1" dirty="0" smtClean="0"/>
              <a:t> </a:t>
            </a:r>
            <a:r>
              <a:rPr lang="en-US" b="1" dirty="0" err="1" smtClean="0"/>
              <a:t>zerarly</a:t>
            </a:r>
            <a:r>
              <a:rPr lang="en-US" b="1" dirty="0" smtClean="0"/>
              <a:t> </a:t>
            </a:r>
            <a:r>
              <a:rPr lang="en-US" b="1" dirty="0" err="1" smtClean="0"/>
              <a:t>dürli</a:t>
            </a:r>
            <a:r>
              <a:rPr lang="en-US" b="1" dirty="0" smtClean="0"/>
              <a:t> </a:t>
            </a:r>
            <a:r>
              <a:rPr lang="en-US" b="1" dirty="0" err="1" smtClean="0"/>
              <a:t>bahanalar</a:t>
            </a:r>
            <a:r>
              <a:rPr lang="en-US" b="1" dirty="0" smtClean="0"/>
              <a:t> </a:t>
            </a:r>
            <a:r>
              <a:rPr lang="en-US" b="1" dirty="0" err="1" smtClean="0"/>
              <a:t>bilen</a:t>
            </a:r>
            <a:r>
              <a:rPr lang="en-US" b="1" dirty="0" smtClean="0"/>
              <a:t> 1842-nji </a:t>
            </a:r>
            <a:r>
              <a:rPr lang="en-US" b="1" dirty="0" err="1" smtClean="0"/>
              <a:t>ýylda</a:t>
            </a:r>
            <a:r>
              <a:rPr lang="en-US" b="1" dirty="0" smtClean="0"/>
              <a:t> </a:t>
            </a:r>
            <a:r>
              <a:rPr lang="en-US" b="1" dirty="0" err="1" smtClean="0"/>
              <a:t>Kyýat</a:t>
            </a:r>
            <a:r>
              <a:rPr lang="en-US" b="1" dirty="0" smtClean="0"/>
              <a:t> </a:t>
            </a:r>
            <a:r>
              <a:rPr lang="en-US" b="1" dirty="0" err="1" smtClean="0"/>
              <a:t>hanyň</a:t>
            </a:r>
            <a:r>
              <a:rPr lang="en-US" b="1" dirty="0" smtClean="0"/>
              <a:t> </a:t>
            </a:r>
            <a:r>
              <a:rPr lang="en-US" b="1" dirty="0" err="1" smtClean="0"/>
              <a:t>uly</a:t>
            </a:r>
            <a:r>
              <a:rPr lang="en-US" b="1" dirty="0" smtClean="0"/>
              <a:t> </a:t>
            </a:r>
            <a:r>
              <a:rPr lang="en-US" b="1" dirty="0" err="1" smtClean="0"/>
              <a:t>ogly</a:t>
            </a:r>
            <a:r>
              <a:rPr lang="en-US" b="1" dirty="0" smtClean="0"/>
              <a:t> </a:t>
            </a:r>
            <a:r>
              <a:rPr lang="en-US" b="1" dirty="0" err="1" smtClean="0"/>
              <a:t>Ýagşymämmet</a:t>
            </a:r>
            <a:r>
              <a:rPr lang="en-US" b="1" dirty="0" smtClean="0"/>
              <a:t> </a:t>
            </a:r>
            <a:r>
              <a:rPr lang="en-US" b="1" dirty="0" err="1" smtClean="0"/>
              <a:t>tussag</a:t>
            </a:r>
            <a:r>
              <a:rPr lang="en-US" b="1" dirty="0" smtClean="0"/>
              <a:t> </a:t>
            </a:r>
            <a:r>
              <a:rPr lang="en-US" b="1" dirty="0" err="1" smtClean="0"/>
              <a:t>edilýär</a:t>
            </a:r>
            <a:r>
              <a:rPr lang="en-US" b="1" dirty="0" smtClean="0"/>
              <a:t>. </a:t>
            </a:r>
            <a:r>
              <a:rPr lang="en-US" b="1" dirty="0" err="1" smtClean="0"/>
              <a:t>Ony</a:t>
            </a:r>
            <a:r>
              <a:rPr lang="en-US" b="1" dirty="0" smtClean="0"/>
              <a:t> </a:t>
            </a:r>
            <a:r>
              <a:rPr lang="en-US" b="1" dirty="0" err="1" smtClean="0"/>
              <a:t>boşatmaga</a:t>
            </a:r>
            <a:r>
              <a:rPr lang="en-US" b="1" dirty="0" smtClean="0"/>
              <a:t> </a:t>
            </a:r>
            <a:r>
              <a:rPr lang="en-US" b="1" dirty="0" err="1" smtClean="0"/>
              <a:t>synanyşan</a:t>
            </a:r>
            <a:r>
              <a:rPr lang="en-US" b="1" dirty="0" smtClean="0"/>
              <a:t> </a:t>
            </a:r>
            <a:r>
              <a:rPr lang="en-US" b="1" dirty="0" err="1" smtClean="0"/>
              <a:t>Kyýat</a:t>
            </a:r>
            <a:r>
              <a:rPr lang="en-US" b="1" dirty="0" smtClean="0"/>
              <a:t> </a:t>
            </a:r>
            <a:r>
              <a:rPr lang="en-US" b="1" dirty="0" err="1" smtClean="0"/>
              <a:t>hanyň</a:t>
            </a:r>
            <a:r>
              <a:rPr lang="en-US" b="1" dirty="0" smtClean="0"/>
              <a:t> </a:t>
            </a:r>
            <a:r>
              <a:rPr lang="en-US" b="1" dirty="0" err="1" smtClean="0"/>
              <a:t>özi</a:t>
            </a:r>
            <a:r>
              <a:rPr lang="en-US" b="1" dirty="0" smtClean="0"/>
              <a:t> 89 </a:t>
            </a:r>
            <a:r>
              <a:rPr lang="en-US" b="1" dirty="0" err="1" smtClean="0"/>
              <a:t>ýaşynda</a:t>
            </a:r>
            <a:r>
              <a:rPr lang="en-US" b="1" dirty="0" smtClean="0"/>
              <a:t> </a:t>
            </a:r>
            <a:r>
              <a:rPr lang="en-US" b="1" dirty="0" err="1" smtClean="0"/>
              <a:t>aglamakdan</a:t>
            </a:r>
            <a:r>
              <a:rPr lang="en-US" b="1" dirty="0" smtClean="0"/>
              <a:t> </a:t>
            </a:r>
            <a:r>
              <a:rPr lang="en-US" b="1" dirty="0" err="1" smtClean="0"/>
              <a:t>iki</a:t>
            </a:r>
            <a:r>
              <a:rPr lang="en-US" b="1" dirty="0" smtClean="0"/>
              <a:t> </a:t>
            </a:r>
            <a:r>
              <a:rPr lang="en-US" b="1" dirty="0" err="1" smtClean="0"/>
              <a:t>gözi</a:t>
            </a:r>
            <a:r>
              <a:rPr lang="en-US" b="1" dirty="0" smtClean="0"/>
              <a:t> </a:t>
            </a:r>
            <a:r>
              <a:rPr lang="en-US" b="1" dirty="0" err="1" smtClean="0"/>
              <a:t>gapylyp</a:t>
            </a:r>
            <a:r>
              <a:rPr lang="en-US" b="1" dirty="0" smtClean="0"/>
              <a:t>, </a:t>
            </a:r>
            <a:r>
              <a:rPr lang="en-US" b="1" dirty="0" err="1" smtClean="0"/>
              <a:t>Russiýanyň</a:t>
            </a:r>
            <a:r>
              <a:rPr lang="en-US" b="1" dirty="0" smtClean="0"/>
              <a:t> </a:t>
            </a:r>
            <a:r>
              <a:rPr lang="en-US" b="1" dirty="0" err="1" smtClean="0"/>
              <a:t>zyndanynda</a:t>
            </a:r>
            <a:r>
              <a:rPr lang="en-US" b="1" dirty="0" smtClean="0"/>
              <a:t> </a:t>
            </a:r>
            <a:r>
              <a:rPr lang="en-US" b="1" dirty="0" err="1" smtClean="0"/>
              <a:t>ýogalýar</a:t>
            </a:r>
            <a:r>
              <a:rPr lang="en-US" b="1" dirty="0" smtClean="0"/>
              <a:t>. </a:t>
            </a:r>
            <a:r>
              <a:rPr lang="en-US" b="1" dirty="0" err="1" smtClean="0"/>
              <a:t>Kyýat</a:t>
            </a:r>
            <a:r>
              <a:rPr lang="en-US" b="1" dirty="0" smtClean="0"/>
              <a:t> </a:t>
            </a:r>
            <a:r>
              <a:rPr lang="en-US" b="1" dirty="0" err="1" smtClean="0"/>
              <a:t>han</a:t>
            </a:r>
            <a:r>
              <a:rPr lang="en-US" b="1" dirty="0" smtClean="0"/>
              <a:t> </a:t>
            </a:r>
            <a:r>
              <a:rPr lang="en-US" b="1" dirty="0" err="1" smtClean="0"/>
              <a:t>patyşa</a:t>
            </a:r>
            <a:r>
              <a:rPr lang="en-US" b="1" dirty="0" smtClean="0"/>
              <a:t> </a:t>
            </a:r>
            <a:r>
              <a:rPr lang="en-US" b="1" dirty="0" err="1" smtClean="0"/>
              <a:t>Russiýasyny</a:t>
            </a:r>
            <a:r>
              <a:rPr lang="en-US" b="1" dirty="0" smtClean="0"/>
              <a:t> </a:t>
            </a:r>
            <a:r>
              <a:rPr lang="en-US" b="1" dirty="0" err="1" smtClean="0"/>
              <a:t>adalatly</a:t>
            </a:r>
            <a:r>
              <a:rPr lang="en-US" b="1" dirty="0" smtClean="0"/>
              <a:t> </a:t>
            </a:r>
            <a:r>
              <a:rPr lang="en-US" b="1" dirty="0" err="1" smtClean="0"/>
              <a:t>hasaplapdyr</a:t>
            </a:r>
            <a:r>
              <a:rPr lang="en-US" b="1" dirty="0" smtClean="0"/>
              <a:t>, </a:t>
            </a:r>
            <a:r>
              <a:rPr lang="en-US" b="1" dirty="0" err="1" smtClean="0"/>
              <a:t>oňa</a:t>
            </a:r>
            <a:r>
              <a:rPr lang="en-US" b="1" dirty="0" smtClean="0"/>
              <a:t> </a:t>
            </a:r>
            <a:r>
              <a:rPr lang="en-US" b="1" dirty="0" err="1" smtClean="0"/>
              <a:t>ynanypdyr</a:t>
            </a:r>
            <a:r>
              <a:rPr lang="en-US" b="1" dirty="0" smtClean="0"/>
              <a:t> we </a:t>
            </a:r>
            <a:r>
              <a:rPr lang="en-US" b="1" dirty="0" err="1" smtClean="0"/>
              <a:t>şol</a:t>
            </a:r>
            <a:r>
              <a:rPr lang="en-US" b="1" dirty="0" smtClean="0"/>
              <a:t> </a:t>
            </a:r>
            <a:r>
              <a:rPr lang="en-US" b="1" dirty="0" err="1" smtClean="0"/>
              <a:t>syýasatyň</a:t>
            </a:r>
            <a:r>
              <a:rPr lang="en-US" b="1" dirty="0" smtClean="0"/>
              <a:t> </a:t>
            </a:r>
            <a:r>
              <a:rPr lang="en-US" b="1" dirty="0" err="1" smtClean="0"/>
              <a:t>gurbany</a:t>
            </a:r>
            <a:r>
              <a:rPr lang="en-US" b="1" dirty="0" smtClean="0"/>
              <a:t> </a:t>
            </a:r>
            <a:r>
              <a:rPr lang="en-US" b="1" dirty="0" err="1" smtClean="0"/>
              <a:t>bolupdyr</a:t>
            </a:r>
            <a:r>
              <a:rPr lang="en-US" b="1" dirty="0" smtClean="0"/>
              <a:t>.</a:t>
            </a:r>
            <a:endParaRPr lang="ru-RU" b="1" dirty="0" smtClean="0"/>
          </a:p>
          <a:p>
            <a:pPr algn="just"/>
            <a:endParaRPr lang="ru-RU" b="1"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357166"/>
            <a:ext cx="8715436" cy="6286544"/>
          </a:xfrm>
        </p:spPr>
        <p:txBody>
          <a:bodyPr>
            <a:normAutofit/>
          </a:bodyPr>
          <a:lstStyle/>
          <a:p>
            <a:pPr algn="just"/>
            <a:r>
              <a:rPr lang="en-US" b="1" i="1" dirty="0" err="1" smtClean="0">
                <a:solidFill>
                  <a:srgbClr val="C00000"/>
                </a:solidFill>
              </a:rPr>
              <a:t>Nurmuhammet</a:t>
            </a:r>
            <a:r>
              <a:rPr lang="en-US" b="1" i="1" dirty="0" smtClean="0">
                <a:solidFill>
                  <a:srgbClr val="C00000"/>
                </a:solidFill>
              </a:rPr>
              <a:t> </a:t>
            </a:r>
            <a:r>
              <a:rPr lang="en-US" b="1" i="1" dirty="0" err="1" smtClean="0">
                <a:solidFill>
                  <a:srgbClr val="C00000"/>
                </a:solidFill>
              </a:rPr>
              <a:t>işan</a:t>
            </a:r>
            <a:r>
              <a:rPr lang="en-US" b="1" i="1" dirty="0" smtClean="0">
                <a:solidFill>
                  <a:srgbClr val="C00000"/>
                </a:solidFill>
              </a:rPr>
              <a:t> </a:t>
            </a:r>
            <a:r>
              <a:rPr lang="en-US" b="1" dirty="0" smtClean="0">
                <a:solidFill>
                  <a:srgbClr val="C00000"/>
                </a:solidFill>
              </a:rPr>
              <a:t>(1806 -1871ý.) </a:t>
            </a:r>
            <a:r>
              <a:rPr lang="en-US" dirty="0" err="1" smtClean="0"/>
              <a:t>pähim-paýhaslylygy</a:t>
            </a:r>
            <a:r>
              <a:rPr lang="en-US" dirty="0" smtClean="0"/>
              <a:t>, </a:t>
            </a:r>
            <a:r>
              <a:rPr lang="en-US" dirty="0" err="1" smtClean="0"/>
              <a:t>öňdengörüjiligi</a:t>
            </a:r>
            <a:r>
              <a:rPr lang="en-US" dirty="0" smtClean="0"/>
              <a:t>, </a:t>
            </a:r>
            <a:r>
              <a:rPr lang="en-US" dirty="0" err="1" smtClean="0"/>
              <a:t>gönümelligi</a:t>
            </a:r>
            <a:r>
              <a:rPr lang="en-US" dirty="0" smtClean="0"/>
              <a:t> </a:t>
            </a:r>
            <a:r>
              <a:rPr lang="en-US" dirty="0" err="1" smtClean="0"/>
              <a:t>bilen</a:t>
            </a:r>
            <a:r>
              <a:rPr lang="en-US" dirty="0" smtClean="0"/>
              <a:t> </a:t>
            </a:r>
            <a:r>
              <a:rPr lang="en-US" dirty="0" err="1" smtClean="0"/>
              <a:t>tapawutlanypdyr</a:t>
            </a:r>
            <a:r>
              <a:rPr lang="en-US" dirty="0" smtClean="0"/>
              <a:t>. </a:t>
            </a:r>
            <a:r>
              <a:rPr lang="en-US" dirty="0" err="1" smtClean="0"/>
              <a:t>Onuň</a:t>
            </a:r>
            <a:r>
              <a:rPr lang="en-US" dirty="0" smtClean="0"/>
              <a:t> </a:t>
            </a:r>
            <a:r>
              <a:rPr lang="en-US" dirty="0" err="1" smtClean="0"/>
              <a:t>tagallasy</a:t>
            </a:r>
            <a:r>
              <a:rPr lang="en-US" dirty="0" smtClean="0"/>
              <a:t> </a:t>
            </a:r>
            <a:r>
              <a:rPr lang="en-US" dirty="0" err="1" smtClean="0"/>
              <a:t>bilen</a:t>
            </a:r>
            <a:r>
              <a:rPr lang="en-US" dirty="0" smtClean="0"/>
              <a:t> 1835-nji </a:t>
            </a:r>
            <a:r>
              <a:rPr lang="en-US" dirty="0" err="1" smtClean="0"/>
              <a:t>ýylda</a:t>
            </a:r>
            <a:r>
              <a:rPr lang="en-US" dirty="0" smtClean="0"/>
              <a:t> </a:t>
            </a:r>
            <a:r>
              <a:rPr lang="en-US" dirty="0" err="1" smtClean="0"/>
              <a:t>Maňgyşlakdaky</a:t>
            </a:r>
            <a:r>
              <a:rPr lang="en-US" dirty="0" smtClean="0"/>
              <a:t> </a:t>
            </a:r>
            <a:r>
              <a:rPr lang="en-US" dirty="0" err="1" smtClean="0"/>
              <a:t>türkmen</a:t>
            </a:r>
            <a:r>
              <a:rPr lang="en-US" dirty="0" smtClean="0"/>
              <a:t> </a:t>
            </a:r>
            <a:r>
              <a:rPr lang="en-US" dirty="0" err="1" smtClean="0"/>
              <a:t>taýpalarynyň</a:t>
            </a:r>
            <a:r>
              <a:rPr lang="en-US" dirty="0" smtClean="0"/>
              <a:t> </a:t>
            </a:r>
            <a:r>
              <a:rPr lang="en-US" dirty="0" err="1" smtClean="0"/>
              <a:t>wekillerinden</a:t>
            </a:r>
            <a:r>
              <a:rPr lang="en-US" dirty="0" smtClean="0"/>
              <a:t> 1800-e </a:t>
            </a:r>
            <a:r>
              <a:rPr lang="en-US" dirty="0" err="1" smtClean="0"/>
              <a:t>golaý</a:t>
            </a:r>
            <a:r>
              <a:rPr lang="en-US" dirty="0" smtClean="0"/>
              <a:t> </a:t>
            </a:r>
            <a:r>
              <a:rPr lang="en-US" dirty="0" err="1" smtClean="0"/>
              <a:t>öýlüsi</a:t>
            </a:r>
            <a:r>
              <a:rPr lang="en-US" dirty="0" smtClean="0"/>
              <a:t> </a:t>
            </a:r>
            <a:r>
              <a:rPr lang="en-US" dirty="0" err="1" smtClean="0"/>
              <a:t>rus</a:t>
            </a:r>
            <a:r>
              <a:rPr lang="en-US" dirty="0" smtClean="0"/>
              <a:t> </a:t>
            </a:r>
            <a:r>
              <a:rPr lang="en-US" dirty="0" err="1" smtClean="0"/>
              <a:t>raýatlygyna</a:t>
            </a:r>
            <a:r>
              <a:rPr lang="en-US" dirty="0" smtClean="0"/>
              <a:t> </a:t>
            </a:r>
            <a:r>
              <a:rPr lang="en-US" dirty="0" err="1" smtClean="0"/>
              <a:t>kabul</a:t>
            </a:r>
            <a:r>
              <a:rPr lang="en-US" dirty="0" smtClean="0"/>
              <a:t> </a:t>
            </a:r>
            <a:r>
              <a:rPr lang="en-US" dirty="0" err="1" smtClean="0"/>
              <a:t>edilipdir</a:t>
            </a:r>
            <a:r>
              <a:rPr lang="en-US" dirty="0" smtClean="0"/>
              <a:t>.</a:t>
            </a:r>
            <a:endParaRPr lang="ru-RU" dirty="0" smtClean="0"/>
          </a:p>
          <a:p>
            <a:pPr algn="just"/>
            <a:r>
              <a:rPr lang="en-US" dirty="0" err="1" smtClean="0"/>
              <a:t>Nurmuhammet</a:t>
            </a:r>
            <a:r>
              <a:rPr lang="en-US" dirty="0" smtClean="0"/>
              <a:t> </a:t>
            </a:r>
            <a:r>
              <a:rPr lang="en-US" dirty="0" err="1" smtClean="0"/>
              <a:t>işan</a:t>
            </a:r>
            <a:r>
              <a:rPr lang="en-US" dirty="0" smtClean="0"/>
              <a:t> </a:t>
            </a:r>
            <a:r>
              <a:rPr lang="en-US" dirty="0" err="1" smtClean="0"/>
              <a:t>Russiýanyň</a:t>
            </a:r>
            <a:r>
              <a:rPr lang="en-US" dirty="0" smtClean="0"/>
              <a:t> </a:t>
            </a:r>
            <a:r>
              <a:rPr lang="en-US" dirty="0" err="1" smtClean="0"/>
              <a:t>howandarlygynda</a:t>
            </a:r>
            <a:r>
              <a:rPr lang="en-US" dirty="0" smtClean="0"/>
              <a:t> </a:t>
            </a:r>
            <a:r>
              <a:rPr lang="en-US" dirty="0" err="1" smtClean="0"/>
              <a:t>Maňgyşlakdaky</a:t>
            </a:r>
            <a:r>
              <a:rPr lang="en-US" dirty="0" smtClean="0"/>
              <a:t> </a:t>
            </a:r>
            <a:r>
              <a:rPr lang="en-US" dirty="0" err="1" smtClean="0"/>
              <a:t>durmuşyň</a:t>
            </a:r>
            <a:r>
              <a:rPr lang="en-US" dirty="0" smtClean="0"/>
              <a:t> </a:t>
            </a:r>
            <a:r>
              <a:rPr lang="en-US" dirty="0" err="1" smtClean="0"/>
              <a:t>gülläp</a:t>
            </a:r>
            <a:r>
              <a:rPr lang="en-US" dirty="0" smtClean="0"/>
              <a:t> </a:t>
            </a:r>
            <a:r>
              <a:rPr lang="en-US" dirty="0" err="1" smtClean="0"/>
              <a:t>ösmegini</a:t>
            </a:r>
            <a:r>
              <a:rPr lang="en-US" dirty="0" smtClean="0"/>
              <a:t> </a:t>
            </a:r>
            <a:r>
              <a:rPr lang="en-US" dirty="0" err="1" smtClean="0"/>
              <a:t>isläpdir</a:t>
            </a:r>
            <a:r>
              <a:rPr lang="en-US" dirty="0" smtClean="0"/>
              <a:t>. </a:t>
            </a:r>
            <a:r>
              <a:rPr lang="en-US" dirty="0" err="1" smtClean="0"/>
              <a:t>Ol</a:t>
            </a:r>
            <a:r>
              <a:rPr lang="en-US" dirty="0" smtClean="0"/>
              <a:t> </a:t>
            </a:r>
            <a:r>
              <a:rPr lang="en-US" dirty="0" err="1" smtClean="0"/>
              <a:t>ilatyň</a:t>
            </a:r>
            <a:r>
              <a:rPr lang="en-US" dirty="0" smtClean="0"/>
              <a:t> </a:t>
            </a:r>
            <a:r>
              <a:rPr lang="en-US" dirty="0" err="1" smtClean="0"/>
              <a:t>parahat</a:t>
            </a:r>
            <a:r>
              <a:rPr lang="en-US" dirty="0" smtClean="0"/>
              <a:t> </a:t>
            </a:r>
            <a:r>
              <a:rPr lang="en-US" dirty="0" err="1" smtClean="0"/>
              <a:t>ýaşamagy</a:t>
            </a:r>
            <a:r>
              <a:rPr lang="en-US" dirty="0" smtClean="0"/>
              <a:t> </a:t>
            </a:r>
            <a:r>
              <a:rPr lang="en-US" dirty="0" err="1" smtClean="0"/>
              <a:t>üçin</a:t>
            </a:r>
            <a:r>
              <a:rPr lang="en-US" dirty="0" smtClean="0"/>
              <a:t> </a:t>
            </a:r>
            <a:r>
              <a:rPr lang="en-US" dirty="0" err="1" smtClean="0"/>
              <a:t>Maňgyşlakda</a:t>
            </a:r>
            <a:r>
              <a:rPr lang="en-US" dirty="0" smtClean="0"/>
              <a:t> </a:t>
            </a:r>
            <a:r>
              <a:rPr lang="en-US" dirty="0" err="1" smtClean="0"/>
              <a:t>berkitmeleri</a:t>
            </a:r>
            <a:r>
              <a:rPr lang="en-US" dirty="0" smtClean="0"/>
              <a:t> </a:t>
            </a:r>
            <a:r>
              <a:rPr lang="en-US" dirty="0" err="1" smtClean="0"/>
              <a:t>gurmagy</a:t>
            </a:r>
            <a:r>
              <a:rPr lang="en-US" dirty="0" smtClean="0"/>
              <a:t>, </a:t>
            </a:r>
            <a:r>
              <a:rPr lang="en-US" dirty="0" err="1" smtClean="0"/>
              <a:t>Hywanyň</a:t>
            </a:r>
            <a:r>
              <a:rPr lang="en-US" dirty="0" smtClean="0"/>
              <a:t> we </a:t>
            </a:r>
            <a:r>
              <a:rPr lang="en-US" dirty="0" err="1" smtClean="0"/>
              <a:t>Buharanyň</a:t>
            </a:r>
            <a:r>
              <a:rPr lang="en-US" dirty="0" smtClean="0"/>
              <a:t> </a:t>
            </a:r>
            <a:r>
              <a:rPr lang="en-US" dirty="0" err="1" smtClean="0"/>
              <a:t>üsti</a:t>
            </a:r>
            <a:r>
              <a:rPr lang="en-US" dirty="0" smtClean="0"/>
              <a:t> </a:t>
            </a:r>
            <a:r>
              <a:rPr lang="en-US" dirty="0" err="1" smtClean="0"/>
              <a:t>bilen</a:t>
            </a:r>
            <a:r>
              <a:rPr lang="en-US" dirty="0" smtClean="0"/>
              <a:t> </a:t>
            </a:r>
            <a:r>
              <a:rPr lang="en-US" dirty="0" err="1" smtClean="0"/>
              <a:t>Hindistana</a:t>
            </a:r>
            <a:r>
              <a:rPr lang="en-US" dirty="0" smtClean="0"/>
              <a:t> </a:t>
            </a:r>
            <a:r>
              <a:rPr lang="en-US" dirty="0" err="1" smtClean="0"/>
              <a:t>söwda</a:t>
            </a:r>
            <a:r>
              <a:rPr lang="en-US" dirty="0" smtClean="0"/>
              <a:t> </a:t>
            </a:r>
            <a:r>
              <a:rPr lang="en-US" dirty="0" err="1" smtClean="0"/>
              <a:t>ýoluny</a:t>
            </a:r>
            <a:r>
              <a:rPr lang="en-US" dirty="0" smtClean="0"/>
              <a:t> </a:t>
            </a:r>
            <a:r>
              <a:rPr lang="en-US" dirty="0" err="1" smtClean="0"/>
              <a:t>açmagy</a:t>
            </a:r>
            <a:r>
              <a:rPr lang="en-US" dirty="0" smtClean="0"/>
              <a:t> </a:t>
            </a:r>
            <a:r>
              <a:rPr lang="en-US" dirty="0" err="1" smtClean="0"/>
              <a:t>rus</a:t>
            </a:r>
            <a:r>
              <a:rPr lang="en-US" dirty="0" smtClean="0"/>
              <a:t> </a:t>
            </a:r>
            <a:r>
              <a:rPr lang="en-US" dirty="0" err="1" smtClean="0"/>
              <a:t>hökümetiniň</a:t>
            </a:r>
            <a:r>
              <a:rPr lang="en-US" dirty="0" smtClean="0"/>
              <a:t> </a:t>
            </a:r>
            <a:r>
              <a:rPr lang="en-US" dirty="0" err="1" smtClean="0"/>
              <a:t>ýolbaşçylaryna</a:t>
            </a:r>
            <a:r>
              <a:rPr lang="en-US" dirty="0" smtClean="0"/>
              <a:t> </a:t>
            </a:r>
            <a:r>
              <a:rPr lang="en-US" dirty="0" err="1" smtClean="0"/>
              <a:t>maslahat</a:t>
            </a:r>
            <a:r>
              <a:rPr lang="en-US" dirty="0" smtClean="0"/>
              <a:t> </a:t>
            </a:r>
            <a:r>
              <a:rPr lang="en-US" dirty="0" err="1" smtClean="0"/>
              <a:t>beripdir</a:t>
            </a:r>
            <a:r>
              <a:rPr lang="en-US" dirty="0" smtClean="0"/>
              <a:t>. </a:t>
            </a:r>
            <a:r>
              <a:rPr lang="en-US" dirty="0" err="1" smtClean="0"/>
              <a:t>Nurmuhammet</a:t>
            </a:r>
            <a:r>
              <a:rPr lang="en-US" dirty="0" smtClean="0"/>
              <a:t> </a:t>
            </a:r>
            <a:r>
              <a:rPr lang="en-US" dirty="0" err="1" smtClean="0"/>
              <a:t>işan</a:t>
            </a:r>
            <a:r>
              <a:rPr lang="en-US" dirty="0" smtClean="0"/>
              <a:t> </a:t>
            </a:r>
            <a:r>
              <a:rPr lang="en-US" dirty="0" err="1" smtClean="0"/>
              <a:t>türkmenleriň</a:t>
            </a:r>
            <a:r>
              <a:rPr lang="en-US" dirty="0" smtClean="0"/>
              <a:t> </a:t>
            </a:r>
            <a:r>
              <a:rPr lang="en-US" dirty="0" err="1" smtClean="0"/>
              <a:t>parahat</a:t>
            </a:r>
            <a:r>
              <a:rPr lang="en-US" dirty="0" smtClean="0"/>
              <a:t> </a:t>
            </a:r>
            <a:r>
              <a:rPr lang="en-US" dirty="0" err="1" smtClean="0"/>
              <a:t>durmuşyny</a:t>
            </a:r>
            <a:r>
              <a:rPr lang="en-US" dirty="0" smtClean="0"/>
              <a:t> </a:t>
            </a:r>
            <a:r>
              <a:rPr lang="en-US" dirty="0" err="1" smtClean="0"/>
              <a:t>goramak</a:t>
            </a:r>
            <a:r>
              <a:rPr lang="en-US" dirty="0" smtClean="0"/>
              <a:t> </a:t>
            </a:r>
            <a:r>
              <a:rPr lang="en-US" dirty="0" err="1" smtClean="0"/>
              <a:t>üçin</a:t>
            </a:r>
            <a:r>
              <a:rPr lang="en-US" dirty="0" smtClean="0"/>
              <a:t> </a:t>
            </a:r>
            <a:r>
              <a:rPr lang="en-US" dirty="0" err="1" smtClean="0"/>
              <a:t>Hywa</a:t>
            </a:r>
            <a:r>
              <a:rPr lang="en-US" dirty="0" smtClean="0"/>
              <a:t> </a:t>
            </a:r>
            <a:r>
              <a:rPr lang="en-US" dirty="0" err="1" smtClean="0"/>
              <a:t>hanynyň</a:t>
            </a:r>
            <a:r>
              <a:rPr lang="en-US" dirty="0" smtClean="0"/>
              <a:t> </a:t>
            </a:r>
            <a:r>
              <a:rPr lang="en-US" dirty="0" err="1" smtClean="0"/>
              <a:t>ýanyna-da</a:t>
            </a:r>
            <a:r>
              <a:rPr lang="en-US" dirty="0" smtClean="0"/>
              <a:t> </a:t>
            </a:r>
            <a:r>
              <a:rPr lang="en-US" dirty="0" err="1" smtClean="0"/>
              <a:t>birnäçe</a:t>
            </a:r>
            <a:r>
              <a:rPr lang="en-US" dirty="0" smtClean="0"/>
              <a:t> </a:t>
            </a:r>
            <a:r>
              <a:rPr lang="en-US" dirty="0" err="1" smtClean="0"/>
              <a:t>gezek</a:t>
            </a:r>
            <a:r>
              <a:rPr lang="en-US" dirty="0" smtClean="0"/>
              <a:t> </a:t>
            </a:r>
            <a:r>
              <a:rPr lang="en-US" dirty="0" err="1" smtClean="0"/>
              <a:t>gidipdir</a:t>
            </a:r>
            <a:r>
              <a:rPr lang="en-US" dirty="0" smtClean="0"/>
              <a:t>. </a:t>
            </a:r>
            <a:r>
              <a:rPr lang="en-US" dirty="0" err="1" smtClean="0"/>
              <a:t>Nurmuhammet</a:t>
            </a:r>
            <a:r>
              <a:rPr lang="en-US" dirty="0" smtClean="0"/>
              <a:t> </a:t>
            </a:r>
            <a:r>
              <a:rPr lang="en-US" dirty="0" err="1" smtClean="0"/>
              <a:t>işan</a:t>
            </a:r>
            <a:r>
              <a:rPr lang="en-US" dirty="0" smtClean="0"/>
              <a:t> </a:t>
            </a:r>
            <a:r>
              <a:rPr lang="en-US" dirty="0" err="1" smtClean="0"/>
              <a:t>iň</a:t>
            </a:r>
            <a:r>
              <a:rPr lang="en-US" dirty="0" smtClean="0"/>
              <a:t> </a:t>
            </a:r>
            <a:r>
              <a:rPr lang="en-US" dirty="0" err="1" smtClean="0"/>
              <a:t>soňky</a:t>
            </a:r>
            <a:r>
              <a:rPr lang="en-US" dirty="0" smtClean="0"/>
              <a:t> </a:t>
            </a:r>
            <a:r>
              <a:rPr lang="en-US" dirty="0" err="1" smtClean="0"/>
              <a:t>gezek</a:t>
            </a:r>
            <a:r>
              <a:rPr lang="en-US" dirty="0" smtClean="0"/>
              <a:t> </a:t>
            </a:r>
            <a:r>
              <a:rPr lang="en-US" dirty="0" err="1" smtClean="0"/>
              <a:t>Hywa</a:t>
            </a:r>
            <a:r>
              <a:rPr lang="en-US" dirty="0" smtClean="0"/>
              <a:t> </a:t>
            </a:r>
            <a:r>
              <a:rPr lang="en-US" dirty="0" err="1" smtClean="0"/>
              <a:t>hany</a:t>
            </a:r>
            <a:r>
              <a:rPr lang="en-US" dirty="0" smtClean="0"/>
              <a:t> </a:t>
            </a:r>
            <a:r>
              <a:rPr lang="en-US" dirty="0" err="1" smtClean="0"/>
              <a:t>bilen</a:t>
            </a:r>
            <a:r>
              <a:rPr lang="en-US" dirty="0" smtClean="0"/>
              <a:t> </a:t>
            </a:r>
            <a:r>
              <a:rPr lang="en-US" dirty="0" err="1" smtClean="0"/>
              <a:t>gürrüňdeş</a:t>
            </a:r>
            <a:r>
              <a:rPr lang="en-US" dirty="0" smtClean="0"/>
              <a:t> </a:t>
            </a:r>
            <a:r>
              <a:rPr lang="en-US" dirty="0" err="1" smtClean="0"/>
              <a:t>bolup</a:t>
            </a:r>
            <a:r>
              <a:rPr lang="en-US" dirty="0" smtClean="0"/>
              <a:t>, </a:t>
            </a:r>
            <a:r>
              <a:rPr lang="en-US" dirty="0" err="1" smtClean="0"/>
              <a:t>öz</a:t>
            </a:r>
            <a:r>
              <a:rPr lang="en-US" dirty="0" smtClean="0"/>
              <a:t> </a:t>
            </a:r>
            <a:r>
              <a:rPr lang="en-US" dirty="0" err="1" smtClean="0"/>
              <a:t>iline</a:t>
            </a:r>
            <a:r>
              <a:rPr lang="en-US" dirty="0" smtClean="0"/>
              <a:t> </a:t>
            </a:r>
            <a:r>
              <a:rPr lang="en-US" dirty="0" err="1" smtClean="0"/>
              <a:t>gaýdyp</a:t>
            </a:r>
            <a:r>
              <a:rPr lang="en-US" dirty="0" smtClean="0"/>
              <a:t> </a:t>
            </a:r>
            <a:r>
              <a:rPr lang="en-US" dirty="0" err="1" smtClean="0"/>
              <a:t>gelýärkä</a:t>
            </a:r>
            <a:r>
              <a:rPr lang="en-US" dirty="0" smtClean="0"/>
              <a:t>, </a:t>
            </a:r>
            <a:r>
              <a:rPr lang="en-US" dirty="0" err="1" smtClean="0"/>
              <a:t>ýolda</a:t>
            </a:r>
            <a:r>
              <a:rPr lang="en-US" dirty="0" smtClean="0"/>
              <a:t> </a:t>
            </a:r>
            <a:r>
              <a:rPr lang="en-US" dirty="0" err="1" smtClean="0"/>
              <a:t>gümürtik</a:t>
            </a:r>
            <a:r>
              <a:rPr lang="en-US" dirty="0" smtClean="0"/>
              <a:t> </a:t>
            </a:r>
            <a:r>
              <a:rPr lang="en-US" dirty="0" err="1" smtClean="0"/>
              <a:t>ýagdaýda</a:t>
            </a:r>
            <a:r>
              <a:rPr lang="en-US" dirty="0" smtClean="0"/>
              <a:t> </a:t>
            </a:r>
            <a:r>
              <a:rPr lang="en-US" dirty="0" err="1" smtClean="0"/>
              <a:t>aradan</a:t>
            </a:r>
            <a:r>
              <a:rPr lang="en-US" dirty="0" smtClean="0"/>
              <a:t> </a:t>
            </a:r>
            <a:r>
              <a:rPr lang="en-US" dirty="0" err="1" smtClean="0"/>
              <a:t>çykypdyr</a:t>
            </a:r>
            <a:r>
              <a:rPr lang="en-US" dirty="0" smtClean="0"/>
              <a:t>.</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928694"/>
          </a:xfrm>
        </p:spPr>
        <p:txBody>
          <a:bodyPr>
            <a:noAutofit/>
          </a:bodyPr>
          <a:lstStyle/>
          <a:p>
            <a:pPr algn="just"/>
            <a:r>
              <a:rPr lang="ru-RU" sz="3200" b="1" dirty="0" smtClean="0"/>
              <a:t>3. </a:t>
            </a:r>
            <a:r>
              <a:rPr lang="ru-RU" sz="3200" b="1" dirty="0" err="1" smtClean="0"/>
              <a:t>Rus</a:t>
            </a:r>
            <a:r>
              <a:rPr lang="ru-RU" sz="3200" b="1" dirty="0" smtClean="0"/>
              <a:t> </a:t>
            </a:r>
            <a:r>
              <a:rPr lang="ru-RU" sz="3200" b="1" dirty="0" err="1" smtClean="0"/>
              <a:t>goşunlarynyň</a:t>
            </a:r>
            <a:r>
              <a:rPr lang="ru-RU" sz="3200" b="1" dirty="0" smtClean="0"/>
              <a:t> </a:t>
            </a:r>
            <a:r>
              <a:rPr lang="ru-RU" sz="3200" b="1" dirty="0" err="1" smtClean="0"/>
              <a:t>türkmen</a:t>
            </a:r>
            <a:r>
              <a:rPr lang="ru-RU" sz="3200" b="1" dirty="0" smtClean="0"/>
              <a:t> </a:t>
            </a:r>
            <a:r>
              <a:rPr lang="ru-RU" sz="3200" b="1" dirty="0" err="1" smtClean="0"/>
              <a:t>ýerlerine</a:t>
            </a:r>
            <a:r>
              <a:rPr lang="ru-RU" sz="3200" b="1" dirty="0" smtClean="0"/>
              <a:t> </a:t>
            </a:r>
            <a:r>
              <a:rPr lang="ru-RU" sz="3200" b="1" dirty="0" err="1" smtClean="0"/>
              <a:t>aralaşmagy</a:t>
            </a:r>
            <a:r>
              <a:rPr lang="ru-RU" sz="3200" b="1" dirty="0" smtClean="0"/>
              <a:t>. </a:t>
            </a:r>
            <a:r>
              <a:rPr lang="ru-RU" sz="3200" b="1" dirty="0" err="1" smtClean="0"/>
              <a:t>Gökdepe</a:t>
            </a:r>
            <a:r>
              <a:rPr lang="ru-RU" sz="3200" b="1" dirty="0" smtClean="0"/>
              <a:t> </a:t>
            </a:r>
            <a:r>
              <a:rPr lang="ru-RU" sz="3200" b="1" dirty="0" err="1" smtClean="0"/>
              <a:t>söweşi</a:t>
            </a:r>
            <a:r>
              <a:rPr lang="ru-RU" sz="3200" b="1" dirty="0" smtClean="0"/>
              <a:t>.</a:t>
            </a:r>
            <a:endParaRPr lang="ru-RU" sz="2800" dirty="0"/>
          </a:p>
        </p:txBody>
      </p:sp>
      <p:pic>
        <p:nvPicPr>
          <p:cNvPr id="4" name="Picture 2" descr="C:\Documents and Settings\User\Desktop\NURALI @do not touch@! FERSHTEIN\f\Gyok-tepe\geok_tepe.jpg"/>
          <p:cNvPicPr>
            <a:picLocks noGrp="1" noChangeAspect="1" noChangeArrowheads="1"/>
          </p:cNvPicPr>
          <p:nvPr>
            <p:ph idx="1"/>
          </p:nvPr>
        </p:nvPicPr>
        <p:blipFill>
          <a:blip r:embed="rId2" cstate="print"/>
          <a:srcRect/>
          <a:stretch>
            <a:fillRect/>
          </a:stretch>
        </p:blipFill>
        <p:spPr bwMode="auto">
          <a:xfrm>
            <a:off x="142844" y="1285860"/>
            <a:ext cx="8786874" cy="528641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2"/>
          </p:nvPr>
        </p:nvSpPr>
        <p:spPr>
          <a:xfrm>
            <a:off x="142844" y="214290"/>
            <a:ext cx="4929222" cy="6643710"/>
          </a:xfrm>
        </p:spPr>
        <p:txBody>
          <a:bodyPr>
            <a:normAutofit fontScale="92500"/>
          </a:bodyPr>
          <a:lstStyle/>
          <a:p>
            <a:pPr algn="just"/>
            <a:r>
              <a:rPr lang="sq-AL" sz="2400" b="1" dirty="0" smtClean="0">
                <a:latin typeface="Times New Roman" pitchFamily="18" charset="0"/>
                <a:cs typeface="Times New Roman" pitchFamily="18" charset="0"/>
              </a:rPr>
              <a:t>Patyşa Aleksandr I öz generallaryň arasynda rehimsizligi we ganhorlugy bilen ýakasyny tanadan </a:t>
            </a:r>
            <a:r>
              <a:rPr lang="sq-AL" sz="2400" b="1" i="1" dirty="0" smtClean="0">
                <a:latin typeface="Times New Roman" pitchFamily="18" charset="0"/>
                <a:cs typeface="Times New Roman" pitchFamily="18" charset="0"/>
              </a:rPr>
              <a:t>M.D.Skobelewe </a:t>
            </a:r>
            <a:r>
              <a:rPr lang="sq-AL" sz="2400" b="1" dirty="0" smtClean="0">
                <a:latin typeface="Times New Roman" pitchFamily="18" charset="0"/>
                <a:cs typeface="Times New Roman" pitchFamily="18" charset="0"/>
              </a:rPr>
              <a:t>ekspedisiýany gurnamagy we oňa ýolbaşçylyk etmegi buýrupdyr. Aleksandr I ekspedisiýany gurnamakda özi hem gatnaşypdyr, ýagny ol Skobelewe imperiýanyň iň gowy taýýarlykly esgerlerini gowşurypdyr, patyşa gaznasyndan örän köp mukdarda gyzyl pul harç edilipdir, saýlama atlary, iň gowy ýaraglary we top atyjylary, lukmanlar,kartograflar, terjimeçiler, gurluşykçylar, göçme harby gospitallar ekspedisiýa üçin berlipdir, azyk, derman we ýarag üpjünçiligi iň ýokary derejede bolupdyr. </a:t>
            </a:r>
            <a:endParaRPr lang="ru-RU" b="1" dirty="0"/>
          </a:p>
        </p:txBody>
      </p:sp>
      <p:pic>
        <p:nvPicPr>
          <p:cNvPr id="5" name="Picture 2" descr="C:\Documents and Settings\User\Desktop\NURALI @do not touch@! FERSHTEIN\f\Gyok-tepe\1266930337_skobelev.gif"/>
          <p:cNvPicPr>
            <a:picLocks noGrp="1" noChangeAspect="1" noChangeArrowheads="1"/>
          </p:cNvPicPr>
          <p:nvPr>
            <p:ph sz="half" idx="1"/>
          </p:nvPr>
        </p:nvPicPr>
        <p:blipFill>
          <a:blip r:embed="rId2" cstate="print"/>
          <a:srcRect/>
          <a:stretch>
            <a:fillRect/>
          </a:stretch>
        </p:blipFill>
        <p:spPr bwMode="auto">
          <a:xfrm>
            <a:off x="5072066" y="428604"/>
            <a:ext cx="4071934" cy="585791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User\Desktop\NURALI @do not touch@! FERSHTEIN\f\Gyok-tepe\Скобелев, Михаил Дмитриевич — Википедия_files\200px-M_Skobelev.jpg"/>
          <p:cNvPicPr>
            <a:picLocks noGrp="1" noChangeAspect="1" noChangeArrowheads="1"/>
          </p:cNvPicPr>
          <p:nvPr>
            <p:ph sz="half" idx="2"/>
          </p:nvPr>
        </p:nvPicPr>
        <p:blipFill>
          <a:blip r:embed="rId2" cstate="print"/>
          <a:srcRect/>
          <a:stretch>
            <a:fillRect/>
          </a:stretch>
        </p:blipFill>
        <p:spPr bwMode="auto">
          <a:xfrm>
            <a:off x="4572000" y="500042"/>
            <a:ext cx="4357718" cy="6000792"/>
          </a:xfrm>
          <a:prstGeom prst="rect">
            <a:avLst/>
          </a:prstGeom>
          <a:noFill/>
        </p:spPr>
      </p:pic>
      <p:pic>
        <p:nvPicPr>
          <p:cNvPr id="6" name="Picture 2" descr="C:\Documents and Settings\User\Desktop\NURALI @do not touch@! FERSHTEIN\f\Gyok-tepe\Скобелев, Михаил Дмитриевич — Википедия_files\200px-Skobelev.jpg"/>
          <p:cNvPicPr>
            <a:picLocks noGrp="1" noChangeAspect="1" noChangeArrowheads="1"/>
          </p:cNvPicPr>
          <p:nvPr>
            <p:ph sz="half" idx="1"/>
          </p:nvPr>
        </p:nvPicPr>
        <p:blipFill>
          <a:blip r:embed="rId3" cstate="print"/>
          <a:srcRect/>
          <a:stretch>
            <a:fillRect/>
          </a:stretch>
        </p:blipFill>
        <p:spPr bwMode="auto">
          <a:xfrm>
            <a:off x="142844" y="571480"/>
            <a:ext cx="4286280" cy="5929354"/>
          </a:xfrm>
          <a:prstGeom prst="rect">
            <a:avLst/>
          </a:prstGeom>
          <a:noFill/>
        </p:spPr>
      </p:pic>
      <p:sp>
        <p:nvSpPr>
          <p:cNvPr id="7" name="Прямоугольник 6"/>
          <p:cNvSpPr/>
          <p:nvPr/>
        </p:nvSpPr>
        <p:spPr>
          <a:xfrm>
            <a:off x="357158" y="5643578"/>
            <a:ext cx="4357718" cy="646331"/>
          </a:xfrm>
          <a:prstGeom prst="rect">
            <a:avLst/>
          </a:prstGeom>
        </p:spPr>
        <p:txBody>
          <a:bodyPr wrap="square">
            <a:spAutoFit/>
          </a:bodyPr>
          <a:lstStyle/>
          <a:p>
            <a:r>
              <a:rPr lang="sq-AL" sz="3600" b="1" dirty="0" smtClean="0">
                <a:solidFill>
                  <a:srgbClr val="FF0000"/>
                </a:solidFill>
                <a:latin typeface="Times New Roman" pitchFamily="18" charset="0"/>
                <a:cs typeface="Times New Roman" pitchFamily="18" charset="0"/>
              </a:rPr>
              <a:t>General Skobelew</a:t>
            </a:r>
            <a:endParaRPr lang="ru-RU" sz="36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510334"/>
          </a:xfrm>
        </p:spPr>
        <p:txBody>
          <a:bodyPr>
            <a:normAutofit fontScale="90000"/>
          </a:bodyPr>
          <a:lstStyle/>
          <a:p>
            <a:pPr algn="ctr"/>
            <a:r>
              <a:rPr lang="sq-AL" sz="5400" b="1" i="1" dirty="0" smtClean="0">
                <a:latin typeface="Times New Roman" pitchFamily="18" charset="0"/>
                <a:cs typeface="Times New Roman" pitchFamily="18" charset="0"/>
              </a:rPr>
              <a:t>Ruslaryň  gala  girmegi</a:t>
            </a:r>
            <a:endParaRPr lang="ru-RU" dirty="0"/>
          </a:p>
        </p:txBody>
      </p:sp>
      <p:pic>
        <p:nvPicPr>
          <p:cNvPr id="4" name="Picture 3" descr="C:\Documents and Settings\User\Desktop\NURALI @do not touch@! FERSHTEIN\f\Gyok-tepe\pustpodoydut.jpg"/>
          <p:cNvPicPr>
            <a:picLocks noGrp="1" noChangeAspect="1" noChangeArrowheads="1"/>
          </p:cNvPicPr>
          <p:nvPr>
            <p:ph idx="1"/>
          </p:nvPr>
        </p:nvPicPr>
        <p:blipFill>
          <a:blip r:embed="rId2" cstate="print"/>
          <a:srcRect/>
          <a:stretch>
            <a:fillRect/>
          </a:stretch>
        </p:blipFill>
        <p:spPr bwMode="auto">
          <a:xfrm>
            <a:off x="357158" y="1214422"/>
            <a:ext cx="8572560" cy="5500726"/>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2">
      <a:dk1>
        <a:sysClr val="windowText" lastClr="000000"/>
      </a:dk1>
      <a:lt1>
        <a:sysClr val="window" lastClr="FFFFFF"/>
      </a:lt1>
      <a:dk2>
        <a:srgbClr val="04617B"/>
      </a:dk2>
      <a:lt2>
        <a:srgbClr val="DBF5F9"/>
      </a:lt2>
      <a:accent1>
        <a:srgbClr val="0F6FC6"/>
      </a:accent1>
      <a:accent2>
        <a:srgbClr val="009DD9"/>
      </a:accent2>
      <a:accent3>
        <a:srgbClr val="5DF0F6"/>
      </a:accent3>
      <a:accent4>
        <a:srgbClr val="10CF9B"/>
      </a:accent4>
      <a:accent5>
        <a:srgbClr val="0DE7F0"/>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TotalTime>
  <Words>550</Words>
  <Application>Microsoft Office PowerPoint</Application>
  <PresentationFormat>Экран (4:3)</PresentationFormat>
  <Paragraphs>19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Поток</vt:lpstr>
      <vt:lpstr>Türkmen – rus gatnaşyklary.Türkmenistany patyşa russiýasynyň basyp almagy we onuň netijeleri.</vt:lpstr>
      <vt:lpstr>1.XVIII asyrda Türkmen-rus gatnaşyklary. Hojanepes. </vt:lpstr>
      <vt:lpstr>Слайд 3</vt:lpstr>
      <vt:lpstr>2. XIX asyryň başlarynda türkmen-rus gatnaşyklary . Kyýat han, Nurmuhammet işan.</vt:lpstr>
      <vt:lpstr>Слайд 5</vt:lpstr>
      <vt:lpstr>3. Rus goşunlarynyň türkmen ýerlerine aralaşmagy. Gökdepe söweşi.</vt:lpstr>
      <vt:lpstr>Слайд 7</vt:lpstr>
      <vt:lpstr>Слайд 8</vt:lpstr>
      <vt:lpstr>Ruslaryň  gala  girmegi</vt:lpstr>
      <vt:lpstr>Ýadygärlik medaly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Türkmen – rus gatnaşyklary.Türkmenistany patyşa russiýasynyň basyp almagy we onuň netijeleri.</dc:title>
  <dc:creator>Мердан</dc:creator>
  <cp:lastModifiedBy>Мердан</cp:lastModifiedBy>
  <cp:revision>12</cp:revision>
  <dcterms:created xsi:type="dcterms:W3CDTF">2016-04-18T17:23:06Z</dcterms:created>
  <dcterms:modified xsi:type="dcterms:W3CDTF">2016-04-18T17:56:21Z</dcterms:modified>
</cp:coreProperties>
</file>