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D483D-9CC3-4AE0-9468-F48C04AD6B61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B74D4-9C00-4124-975C-4E594088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75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B74D4-9C00-4124-975C-4E594088A34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645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56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31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580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207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3575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741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211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448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714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75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62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70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807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479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150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17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58D60-E572-4836-83B6-3B984497C533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10D5ECF-59E1-4E9E-BA73-3AB77DF5F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001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5323" y="624110"/>
            <a:ext cx="9359289" cy="128089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Awtomobilleriň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dartyş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hasaplamasynyň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esaslary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35469" y="2133600"/>
            <a:ext cx="9469315" cy="3777622"/>
          </a:xfrm>
        </p:spPr>
        <p:txBody>
          <a:bodyPr/>
          <a:lstStyle/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Sapagy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ň meýilnamasy:</a:t>
            </a:r>
          </a:p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r-H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dinamiki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häsiýetnamalary</a:t>
            </a:r>
            <a:r>
              <a:rPr lang="hr-H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r-H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Awtomobilleriň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dinamikasy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aýratynlygy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dinamiki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86061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5709" y="624110"/>
            <a:ext cx="9798904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Awtomobilleriň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dinamikasy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aýratynlygy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5323" y="2133600"/>
            <a:ext cx="9359289" cy="3985846"/>
          </a:xfrm>
        </p:spPr>
        <p:txBody>
          <a:bodyPr/>
          <a:lstStyle/>
          <a:p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Dürli görnüşdäki hereketlendirijiler synag edilende karbýuratorly hereketlendirijisi, ýagny geçiriş mümkinçiliginiň doly açyk ýagdaýda ýa-da dizellerde ýangyç nasosyň doly ýangyç berýän ýagdaýynda h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ereketlendirijiniň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daşky tizlik häsiýetnamasynyň grafigi </a:t>
            </a:r>
            <a:r>
              <a:rPr lang="sq-A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sz="3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sq-A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f(n</a:t>
            </a:r>
            <a:r>
              <a:rPr lang="sq-AL" sz="3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q-A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baglanşyk bilen aňladylýar.</a:t>
            </a:r>
            <a:r>
              <a:rPr lang="sq-A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355974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3" descr="C:\Documents and Settings\User.HOME-BDFFC8D136\Мои документы\Мои рисунки\Изображение\Изображение 025.jpg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508" y="0"/>
            <a:ext cx="10525491" cy="5460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666508" y="5543716"/>
            <a:ext cx="1052549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k-TM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sq-AL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urat</a:t>
            </a:r>
            <a:r>
              <a:rPr lang="sq-AL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Käbir awtomobilleriň hereketlendirijisiniň içki tizlenme häsiýetnamasy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910242"/>
      </p:ext>
    </p:extLst>
  </p:cSld>
  <p:clrMapOvr>
    <a:masterClrMapping/>
  </p:clrMapOvr>
  <p:transition spd="slow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908" y="588941"/>
            <a:ext cx="9821007" cy="1828944"/>
          </a:xfrm>
        </p:spPr>
        <p:txBody>
          <a:bodyPr>
            <a:noAutofit/>
          </a:bodyPr>
          <a:lstStyle/>
          <a:p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Şerte görä awtomobiliň içki dartyş güýji hereketiň daşky garşylyk güýçleri ýeňip geçmäge sarp edilýär onda, awtomobiliň hereket deňlemesi şu aşakdaky görnüşde bolýar.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75340" y="4053253"/>
            <a:ext cx="8915400" cy="2198077"/>
          </a:xfrm>
        </p:spPr>
        <p:txBody>
          <a:bodyPr/>
          <a:lstStyle/>
          <a:p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ýerde: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tigirlenme garşylygy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P</a:t>
            </a:r>
            <a:r>
              <a:rPr lang="sq-AL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ýapgytlygyň garşylygy;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P</a:t>
            </a:r>
            <a:r>
              <a:rPr lang="sq-AL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howanyň garşylygy;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sq-A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q-AL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inersiýa güýçleriň garşylygy.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666" y="2324099"/>
            <a:ext cx="6668727" cy="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4716424"/>
      </p:ext>
    </p:extLst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89213" y="641838"/>
            <a:ext cx="8915400" cy="5270012"/>
          </a:xfrm>
        </p:spPr>
        <p:txBody>
          <a:bodyPr/>
          <a:lstStyle/>
          <a:p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Içki dartyş güýçleriň we daşky garşylyk güýçleriň gatnaşyklaryna görä awtomobiliň hereketi hemişelik tizlikli</a:t>
            </a:r>
            <a:r>
              <a:rPr lang="sq-A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k-TM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dirty="0"/>
          </a:p>
          <a:p>
            <a:endParaRPr lang="tk-TM" dirty="0" smtClean="0"/>
          </a:p>
          <a:p>
            <a:endParaRPr lang="tk-TM" dirty="0"/>
          </a:p>
          <a:p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 aly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 tizlikli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k-TM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dirty="0"/>
          </a:p>
          <a:p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saklananda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8502" y="1622548"/>
            <a:ext cx="4580563" cy="89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056" y="2656438"/>
            <a:ext cx="4158576" cy="81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910" y="3607472"/>
            <a:ext cx="4733247" cy="929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517" y="4884403"/>
            <a:ext cx="6402558" cy="514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7829407"/>
      </p:ext>
    </p:extLst>
  </p:cSld>
  <p:clrMapOvr>
    <a:masterClrMapping/>
  </p:clrMapOvr>
  <p:transition spd="slow"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9832" y="606525"/>
            <a:ext cx="8911687" cy="91454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dinamiki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15562"/>
            <a:ext cx="8915400" cy="4495660"/>
          </a:xfrm>
        </p:spPr>
        <p:txBody>
          <a:bodyPr/>
          <a:lstStyle/>
          <a:p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Awtomobiliň dinamiki hilini häsiýetlendirýän D- dinamiki faktor aşakdaky deňleme bilen hasaplanylýar</a:t>
            </a:r>
            <a:r>
              <a:rPr lang="sq-A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k-TM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k-TM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ýerde: G- awtomobiliň agramy.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Dinamiki faktor (32) –nji formula haýsy hem bolsa bir tizlikde hereketlenýän awtomobiliň agram birligine düşýän dartyş güýjüni häsiýetlendirýär we ol ýoluň garşylygyny (f±i) we (j) – awtomobiliň tizlenmesini ýeňip geçmek üçin sarp edilýär.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133" y="2633663"/>
            <a:ext cx="3817016" cy="944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119921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712177"/>
            <a:ext cx="8915400" cy="5199045"/>
          </a:xfrm>
        </p:spPr>
        <p:txBody>
          <a:bodyPr/>
          <a:lstStyle/>
          <a:p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Awtomobiliň  Р</a:t>
            </a:r>
            <a:r>
              <a:rPr lang="sq-AL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dartyş güýji we Р</a:t>
            </a:r>
            <a:r>
              <a:rPr lang="sq-AL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howanyň garşylyk güýji tizlige baglydyr hem-de dinamiki faktoryň bahasy awtomobiliň hereket tizliginiň üýtgemegi bilen üýtgeýär.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Awtomobiliň dinamiki häsiýetnamasynyň grafigi awtomobilleriň doly agramyny ulanylyp gurulýar.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064" y="3407385"/>
            <a:ext cx="3481494" cy="1076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20401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15605"/>
          </a:xfrm>
        </p:spPr>
        <p:txBody>
          <a:bodyPr>
            <a:noAutofit/>
          </a:bodyPr>
          <a:lstStyle/>
          <a:p>
            <a: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Awtomobiliň dinamiki häsiýetnamasy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86354"/>
            <a:ext cx="8915400" cy="3777622"/>
          </a:xfrm>
        </p:spPr>
        <p:txBody>
          <a:bodyPr>
            <a:normAutofit/>
          </a:bodyPr>
          <a:lstStyle/>
          <a:p>
            <a:r>
              <a:rPr lang="sq-A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Awtomobiliň hereketlendirijisiniň döredýän mehaniki energiýasy  awtomobiliň transmissiýasynyň üstü bilen eýerdiji tigirlere geçirilýär we tigirlerde aýlanma momentiniň döremegine getirýär.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78437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4885" y="334110"/>
            <a:ext cx="10726615" cy="6409591"/>
          </a:xfrm>
        </p:spPr>
        <p:txBody>
          <a:bodyPr>
            <a:normAutofit fontScale="77500" lnSpcReduction="20000"/>
          </a:bodyPr>
          <a:lstStyle/>
          <a:p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Tigiriň aýlandyryjy momenti М</a:t>
            </a:r>
            <a:r>
              <a:rPr lang="sq-AL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aýlama 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 gezeginde jübüt güýji </a:t>
            </a:r>
            <a:r>
              <a:rPr lang="sq-A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döredýär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sq-A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sq-A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</a:t>
            </a:r>
            <a:r>
              <a:rPr lang="sq-AL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töwerekleýin güýç</a:t>
            </a:r>
            <a:r>
              <a:rPr lang="sq-AL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q-A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ýol 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örtüginiň tigiriň reziny bilen birleşýän meýdançasyna </a:t>
            </a:r>
            <a:r>
              <a:rPr lang="sq-A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goýulandyr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sq-A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</a:t>
            </a:r>
            <a:r>
              <a:rPr lang="sq-AL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dartyş güýji</a:t>
            </a:r>
            <a:r>
              <a:rPr lang="sq-A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q-A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eýerdiji 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köpri we ressorlaryň üsti bilen awtomobiliň ramasyna geçirilýär we awtomobiliň hereketini döredýär bu güýç Р</a:t>
            </a:r>
            <a:r>
              <a:rPr lang="sq-AL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ýoluň  üstki örtüginiň meýdançasyna goýulan daşky güýjüň bolmagy bilen alynýar we ol Р</a:t>
            </a:r>
            <a:r>
              <a:rPr lang="sq-AL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güýje deňdir onda: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Dartyş güýç: 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sq-A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ýerde: </a:t>
            </a:r>
            <a:endParaRPr lang="tk-TM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ýol örtügi bilen tigiriň reziniň galtaşýan meýdanynda gysylmasyny hasaba almak bilen eýerdiji tigirlenme radiusy</a:t>
            </a:r>
            <a:r>
              <a:rPr lang="sq-A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λ</a:t>
            </a:r>
            <a:r>
              <a:rPr lang="sq-AL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tigiriň rezininiň deformasiýa koeffisiýenti;</a:t>
            </a:r>
            <a:endParaRPr lang="ru-RU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sq-AL" sz="3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q-AL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tigiriň hakyky radiusy.</a:t>
            </a:r>
            <a:endParaRPr lang="ru-RU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9691" y="3075297"/>
            <a:ext cx="2721657" cy="114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5388" y="4464481"/>
            <a:ext cx="1818416" cy="793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00907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1" descr="C:\Documents and Settings\User.HOME-BDFFC8D136\Мои документы\Мои рисунки\Изображение\Изображение 054.jpg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538" y="231775"/>
            <a:ext cx="10454054" cy="412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07931" y="4422332"/>
            <a:ext cx="9179169" cy="2280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sq-AL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Awtomobiliň tekerindäki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</a:t>
            </a:r>
            <a:r>
              <a:rPr lang="tk-TM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cs-C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Awtomobiliň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sq-AL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çekiş güýji 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we P</a:t>
            </a:r>
            <a:r>
              <a:rPr lang="sq-AL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töwerekleýin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tekerindäki hereketlendirijiniň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güýjüň M</a:t>
            </a:r>
            <a:r>
              <a:rPr lang="sq-AL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aý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aýlanma momenti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ýalanma momentiniň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geçiriji shemasy</a:t>
            </a: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1-hereketlendiriji;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2- </a:t>
            </a:r>
            <a:r>
              <a:rPr lang="sq-A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mahowik we ilişme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sq-A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</a:t>
            </a:r>
            <a:r>
              <a:rPr lang="tk-TM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sq-A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3-geçiriji 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guty;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4-kardan waly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</a:t>
            </a:r>
            <a:r>
              <a:rPr lang="tk-TM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</a:t>
            </a: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5-esasy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geçiriji; 6-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tigiriň şinasy.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324823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3947" y="808748"/>
            <a:ext cx="8502161" cy="1280890"/>
          </a:xfrm>
        </p:spPr>
        <p:txBody>
          <a:bodyPr>
            <a:noAutofit/>
          </a:bodyPr>
          <a:lstStyle/>
          <a:p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Tigiriň şinasynyň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-deformasiýasynyň koeffisiýenti, ýük awtomobillerde ulanylýan ýokary basyşly pnewmatiki tigiriň şinasy üçin gaty üstde basyşy 0,945 - 0,950-deň,  pes basyşly tigiriň şinasy üçin 0,930 - 0,935 - deňdir.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7328" y="3593123"/>
            <a:ext cx="8915400" cy="2570285"/>
          </a:xfrm>
        </p:spPr>
        <p:txBody>
          <a:bodyPr>
            <a:normAutofit/>
          </a:bodyPr>
          <a:lstStyle/>
          <a:p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Eýerdiji tigirlerdäki aýlandyryjy momenti М</a:t>
            </a:r>
            <a:r>
              <a:rPr lang="sq-AL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aýlama 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q-A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N·m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-de)  transmisiýanyň geçirijilik sanyny we mehaniki peýdaly hereketiniň koeffisiýenti М</a:t>
            </a:r>
            <a:r>
              <a:rPr lang="sq-AL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q-A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-hereketlendiriji momentiň iş öndürijiligi ýaly kesgitlenip biliner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07577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Eýerdiji tigirlerdäki aýlandyryjy momenti şu aşakdaky deňleme bilen kesgitlenilýär: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3233515"/>
            <a:ext cx="8915400" cy="3360715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ýerde: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dartyjy hereketlendiriji walyna goýulan aýlandyryjy moment;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geçiriji gutynyň, geçirijilik sany;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transmisiýanyň geçirijilik sany;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𝜂(tetta) – hereketlendirijiden eýerdiji tigire çenli ähli mehanizmleriň garşylygyny eňip geçmäge sarp edilen energiýanyň ýitgisini hasaba almak bilen transmissiýanyň mehaniki peýdaly täsir koeffisiýentidir.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2" y="1905000"/>
            <a:ext cx="5052768" cy="1193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936751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8161" y="431282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Awtomobiliň transmissiýasynyň PTK bahasyny ýazalyň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3364" y="1612593"/>
            <a:ext cx="8915400" cy="3777622"/>
          </a:xfrm>
        </p:spPr>
        <p:txBody>
          <a:bodyPr/>
          <a:lstStyle/>
          <a:p>
            <a:pPr lvl="0"/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okly ýük awtomobiller we awtobuslar üçin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0,9;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 okly ýük  awtomobiller  üçin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0,8;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Ýeňil  awtomobiller  üçin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0,92.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ü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tigirind</a:t>
            </a:r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meýdanynyň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kontaktyny</a:t>
            </a:r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ç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eki</a:t>
            </a:r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üýç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leri</a:t>
            </a:r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N-da</a:t>
            </a:r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114" y="4275487"/>
            <a:ext cx="4311779" cy="807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77367" y="5230518"/>
            <a:ext cx="9192481" cy="134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Aýlanma momentini göz öňünde tut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p, 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ýaýramagyndaky hereketlendirijiniň kuwwaty bilen </a:t>
            </a:r>
            <a:r>
              <a:rPr lang="sq-AL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sq-AL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(Wattada) we </a:t>
            </a:r>
            <a:r>
              <a:rPr lang="sq-AL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sq-AL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sq-AL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aýlanma ýygylygy</a:t>
            </a:r>
            <a:r>
              <a:rPr lang="sq-AL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tirsekli</a:t>
            </a:r>
            <a:r>
              <a:rPr lang="sq-AL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walyň herketlendirijisi (aý/min) degişlilikde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sq-A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çekiji hereketlendirijiniň ýaýramagyndaky, aýlanma momenti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şu aşakdaky aňlatma bilen kesgitlenilýär. </a:t>
            </a:r>
            <a:endParaRPr lang="ru-RU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05807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81493" y="1705709"/>
            <a:ext cx="8915400" cy="4897314"/>
          </a:xfrm>
        </p:spPr>
        <p:txBody>
          <a:bodyPr>
            <a:normAutofit lnSpcReduction="10000"/>
          </a:bodyPr>
          <a:lstStyle/>
          <a:p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ýerde</a:t>
            </a:r>
            <a:r>
              <a:rPr lang="sq-AL" dirty="0" smtClean="0"/>
              <a:t>:</a:t>
            </a:r>
            <a:r>
              <a:rPr lang="tk-TM" dirty="0" smtClean="0"/>
              <a:t>  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Wattadaky hereketlendirijiniň kuwwaty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k-TM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dirty="0"/>
          </a:p>
          <a:p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aýlanma ýygylygy tirsekli walyň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herketlendirijisi 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ý/min .</a:t>
            </a:r>
            <a:endParaRPr lang="tk-TM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k-TM" dirty="0"/>
          </a:p>
          <a:p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Hereketlendirijiniň kuwwaty boýunça çekiş güýjiniň aňlatmasy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k-TM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dirty="0"/>
          </a:p>
          <a:p>
            <a:endParaRPr lang="tk-TM" dirty="0" smtClean="0"/>
          </a:p>
          <a:p>
            <a:pPr marL="0" indent="0">
              <a:buNone/>
            </a:pPr>
            <a:endParaRPr lang="tk-TM" dirty="0"/>
          </a:p>
          <a:p>
            <a:endParaRPr lang="tk-TM" dirty="0" smtClean="0"/>
          </a:p>
          <a:p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Awtomobiliň hereketiniň tizligini, aňlatmada </a:t>
            </a:r>
            <a:r>
              <a:rPr lang="sq-A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m/s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-da, hereketlendirijidäki tirsekli walynyň aýlanma ýygylygynyň kesgitlenendigine bagly, kesgitlenme aňlatmasy 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0341" y="479547"/>
            <a:ext cx="2228483" cy="1485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620" y="1570088"/>
            <a:ext cx="721702" cy="122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716" y="2326519"/>
            <a:ext cx="651363" cy="1405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8359" y="4158315"/>
            <a:ext cx="4997923" cy="94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89217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2616" y="2057401"/>
            <a:ext cx="9944100" cy="4352192"/>
          </a:xfrm>
        </p:spPr>
        <p:txBody>
          <a:bodyPr>
            <a:normAutofit lnSpcReduction="10000"/>
          </a:bodyPr>
          <a:lstStyle/>
          <a:p>
            <a:r>
              <a:rPr lang="sq-A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km/sag</a:t>
            </a:r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aňladylan tizligi, indiki formula bilen kesgitlenilýär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k-TM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dirty="0"/>
          </a:p>
          <a:p>
            <a:endParaRPr lang="tk-TM" dirty="0" smtClean="0"/>
          </a:p>
          <a:p>
            <a:endParaRPr lang="tk-TM" dirty="0"/>
          </a:p>
          <a:p>
            <a:endParaRPr lang="tk-TM" dirty="0" smtClean="0"/>
          </a:p>
          <a:p>
            <a:endParaRPr lang="tk-TM" dirty="0"/>
          </a:p>
          <a:p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Tirsekli walyň hemişelik tizliginde peseldiji geçirijiniň ulanylmagy awtomobiliň tizliginiň azalmagy bilen dartyş güýjüniň ulanylmagyna getirýär. Şonuň üçin awtomobil gowy ýolda hereket edende tigirlenme garşylygy kiçi bolan ýagdaýynda     </a:t>
            </a:r>
            <a:r>
              <a:rPr lang="sq-A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sq-A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=1-deň bolan geçiriji ulanylýar, ýaramaz ýolda bolsa ýokary hereketde pes geçirijä geçirilýär.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015" y="514717"/>
            <a:ext cx="4365015" cy="133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7462" y="2897433"/>
            <a:ext cx="5035832" cy="1138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0867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149</TotalTime>
  <Words>704</Words>
  <Application>Microsoft Office PowerPoint</Application>
  <PresentationFormat>Широкоэкранный</PresentationFormat>
  <Paragraphs>81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Легкий дым</vt:lpstr>
      <vt:lpstr>Tema: Awtomobilleriň ýol boýunça hereketiniň dartyş hasaplamasynyň hereketiniň esaslary. </vt:lpstr>
      <vt:lpstr>1. Awtomobiliň dinamiki häsiýetnamasy</vt:lpstr>
      <vt:lpstr>Презентация PowerPoint</vt:lpstr>
      <vt:lpstr>Презентация PowerPoint</vt:lpstr>
      <vt:lpstr>Tigiriň şinasynyň λ-deformasiýasynyň koeffisiýenti, ýük awtomobillerde ulanylýan ýokary basyşly pnewmatiki tigiriň şinasy üçin gaty üstde basyşy 0,945 - 0,950-deň,  pes basyşly tigiriň şinasy üçin 0,930 - 0,935 - deňdir. </vt:lpstr>
      <vt:lpstr>Eýerdiji tigirlerdäki aýlandyryjy momenti şu aşakdaky deňleme bilen kesgitlenilýär: </vt:lpstr>
      <vt:lpstr>Awtomobiliň transmissiýasynyň PTK bahasyny ýazalyň: </vt:lpstr>
      <vt:lpstr>Презентация PowerPoint</vt:lpstr>
      <vt:lpstr>Презентация PowerPoint</vt:lpstr>
      <vt:lpstr>2. Awtomobilleriň ýol boýunça hereketiniň dinamikasy boýunça aýratynlygy. </vt:lpstr>
      <vt:lpstr>Презентация PowerPoint</vt:lpstr>
      <vt:lpstr>Şerte görä awtomobiliň içki dartyş güýji hereketiň daşky garşylyk güýçleri ýeňip geçmäge sarp edilýär onda, awtomobiliň hereket deňlemesi şu aşakdaky görnüşde bolýar. </vt:lpstr>
      <vt:lpstr>Презентация PowerPoint</vt:lpstr>
      <vt:lpstr>3. Awtomobiliň dinamiki täsirini kesgitlemek.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Awtomobilleriň ýol boýunça hereketiniň dartyş hasaplamasynyň hereketiniň esaslary. </dc:title>
  <dc:creator>Lenovo</dc:creator>
  <cp:lastModifiedBy>Lenovo</cp:lastModifiedBy>
  <cp:revision>10</cp:revision>
  <dcterms:created xsi:type="dcterms:W3CDTF">2020-11-23T11:33:27Z</dcterms:created>
  <dcterms:modified xsi:type="dcterms:W3CDTF">2020-11-25T07:22:09Z</dcterms:modified>
</cp:coreProperties>
</file>