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Ekwiwalent generator usuly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Ekwiwalent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Egri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çyzykly woltamper häsiýetnamasy (WAH) bolan elementlerden düzülen hemişelik toguň elektrik zynjyrlarynyň hasaplanylyşy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03" y="369277"/>
            <a:ext cx="11667392" cy="589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71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07" y="483576"/>
            <a:ext cx="11588261" cy="573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5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" y="263769"/>
            <a:ext cx="11711354" cy="606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22" y="307731"/>
            <a:ext cx="11394831" cy="608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15" y="316524"/>
            <a:ext cx="11473961" cy="578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38" y="595086"/>
            <a:ext cx="11664948" cy="503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8" y="422031"/>
            <a:ext cx="11271738" cy="589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39" y="597877"/>
            <a:ext cx="11517924" cy="586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54" y="307731"/>
            <a:ext cx="11649808" cy="607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9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" y="193430"/>
            <a:ext cx="11878408" cy="640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2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</TotalTime>
  <Words>28</Words>
  <Application>Microsoft Office PowerPoint</Application>
  <PresentationFormat>Широкоэкранный</PresentationFormat>
  <Paragraphs>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19</cp:revision>
  <dcterms:created xsi:type="dcterms:W3CDTF">2019-02-27T16:48:01Z</dcterms:created>
  <dcterms:modified xsi:type="dcterms:W3CDTF">2020-02-05T13:36:35Z</dcterms:modified>
</cp:coreProperties>
</file>