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15"/>
  </p:notesMasterIdLst>
  <p:sldIdLst>
    <p:sldId id="321" r:id="rId4"/>
    <p:sldId id="351" r:id="rId5"/>
    <p:sldId id="320" r:id="rId6"/>
    <p:sldId id="352" r:id="rId7"/>
    <p:sldId id="277" r:id="rId8"/>
    <p:sldId id="354" r:id="rId9"/>
    <p:sldId id="276" r:id="rId10"/>
    <p:sldId id="289" r:id="rId11"/>
    <p:sldId id="355" r:id="rId12"/>
    <p:sldId id="356" r:id="rId13"/>
    <p:sldId id="3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72177" y="1052736"/>
            <a:ext cx="8724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düzüjiden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köpeldilmegi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düzüjisi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atlandyryldy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Kesgitlenen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ýokarky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ýönekeýleşdirilip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HRD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gatnaşygy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tapawutlanýarlar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26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07504" y="1028343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Ege-de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aňlatma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girizsek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((1+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v) +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forsažsyz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harçlanmasynyň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– 2 %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Şeýlelik-de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0,015.....0,02.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B.S.Steçkiniň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v) +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Eger-de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giňelmesini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etsek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336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375553"/>
              <a:ext cx="6480720" cy="63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4.1.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desgalaryň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çekiji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4.1.1.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desgasynyň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effektiw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içiki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çekiji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Umumy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düşünje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desgasynyň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effektiw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içki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629" y="1303364"/>
            <a:ext cx="887686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Dwigatekiň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desgasynyň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paramaetrleriniň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laýyklykda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ulanylyp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bilinmez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käbi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desganyň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garşylyklary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ýeňip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geýmäge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gondolalary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goýberiji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goýberiji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stworkalary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sowadyjy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diwarlar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başgalar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Kesgitlenen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garşylyklar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gekiji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shemalarynyň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2843808" y="177719"/>
              <a:ext cx="43204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Umumy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maglumat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–ok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ymtylýan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trubina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2.Kaskadlary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kaskadly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köpbasgançakly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giňeldişlerine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laýyklykda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TRD-de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1191361" y="294881"/>
              <a:ext cx="6761278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Güýç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desgasynyň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effektiw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4110" y="1484784"/>
            <a:ext cx="898181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tt-RU" sz="2800" dirty="0"/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häsiýetnamasyny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hasaplamak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desgalaryň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döredilýän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garşylygynyň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hasapalak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girizilýär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desganyň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laýyklykda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desganyň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garşylygyny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almazdan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düşünilýär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411" y="980728"/>
            <a:ext cx="88186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t-RU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döretmäge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inersiýasyny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maňlaý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garşylygyny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ýeňip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ululugy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tizlenmesune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harçlanýandygyny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çaýkanmasy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ýňzňne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çaýkanmanyň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9" name="Прямоугольник 8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191361" y="294881"/>
              <a:ext cx="6761278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Dwigateliň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içki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çekiş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güýji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1200" y="1196752"/>
            <a:ext cx="87770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motogondolany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geçende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v) +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 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kesgitläp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Eger-de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etsek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v) +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HRD-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beýläk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atlandyrarys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7686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6554</TotalTime>
  <Words>241</Words>
  <Application>Microsoft Office PowerPoint</Application>
  <PresentationFormat>Экран (4:3)</PresentationFormat>
  <Paragraphs>65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576</cp:revision>
  <dcterms:created xsi:type="dcterms:W3CDTF">2014-03-27T12:19:37Z</dcterms:created>
  <dcterms:modified xsi:type="dcterms:W3CDTF">2018-04-02T08:51:35Z</dcterms:modified>
</cp:coreProperties>
</file>