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6" r:id="rId4"/>
    <p:sldId id="267" r:id="rId5"/>
    <p:sldId id="268" r:id="rId6"/>
    <p:sldId id="269" r:id="rId7"/>
    <p:sldId id="270" r:id="rId8"/>
    <p:sldId id="272" r:id="rId9"/>
    <p:sldId id="273" r:id="rId10"/>
    <p:sldId id="274" r:id="rId11"/>
    <p:sldId id="275" r:id="rId12"/>
    <p:sldId id="276" r:id="rId13"/>
    <p:sldId id="277" r:id="rId14"/>
    <p:sldId id="278" r:id="rId15"/>
    <p:sldId id="279" r:id="rId16"/>
    <p:sldId id="280" r:id="rId17"/>
    <p:sldId id="281" r:id="rId18"/>
    <p:sldId id="283" r:id="rId19"/>
    <p:sldId id="284" r:id="rId20"/>
    <p:sldId id="285" r:id="rId21"/>
    <p:sldId id="286" r:id="rId22"/>
    <p:sldId id="28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342814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4240284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197A440-421D-4CEE-998C-7653EABF0D7D}"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4915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3268638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197A440-421D-4CEE-998C-7653EABF0D7D}"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7080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2984698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1226473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322300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400452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D3743A6-4F6C-4130-8CE3-AB0FB9F5F170}"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1380213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3231886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D3743A6-4F6C-4130-8CE3-AB0FB9F5F170}" type="datetimeFigureOut">
              <a:rPr lang="ru-RU" smtClean="0"/>
              <a:t>31.07.2020</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146750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D3743A6-4F6C-4130-8CE3-AB0FB9F5F170}" type="datetimeFigureOut">
              <a:rPr lang="ru-RU" smtClean="0"/>
              <a:t>31.07.2020</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411984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743A6-4F6C-4130-8CE3-AB0FB9F5F170}" type="datetimeFigureOut">
              <a:rPr lang="ru-RU" smtClean="0"/>
              <a:t>31.07.2020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2123202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2558739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D3743A6-4F6C-4130-8CE3-AB0FB9F5F170}"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197A440-421D-4CEE-998C-7653EABF0D7D}" type="slidenum">
              <a:rPr lang="ru-RU" smtClean="0"/>
              <a:t>‹#›</a:t>
            </a:fld>
            <a:endParaRPr lang="ru-RU"/>
          </a:p>
        </p:txBody>
      </p:sp>
    </p:spTree>
    <p:extLst>
      <p:ext uri="{BB962C8B-B14F-4D97-AF65-F5344CB8AC3E}">
        <p14:creationId xmlns:p14="http://schemas.microsoft.com/office/powerpoint/2010/main" val="2980611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0D3743A6-4F6C-4130-8CE3-AB0FB9F5F170}" type="datetimeFigureOut">
              <a:rPr lang="ru-RU" smtClean="0"/>
              <a:t>31.07.2020</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197A440-421D-4CEE-998C-7653EABF0D7D}" type="slidenum">
              <a:rPr lang="ru-RU" smtClean="0"/>
              <a:t>‹#›</a:t>
            </a:fld>
            <a:endParaRPr lang="ru-RU"/>
          </a:p>
        </p:txBody>
      </p:sp>
    </p:spTree>
    <p:extLst>
      <p:ext uri="{BB962C8B-B14F-4D97-AF65-F5344CB8AC3E}">
        <p14:creationId xmlns:p14="http://schemas.microsoft.com/office/powerpoint/2010/main" val="918170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01750" y="1263650"/>
            <a:ext cx="7199709" cy="4197350"/>
          </a:xfrm>
        </p:spPr>
        <p:txBody>
          <a:bodyPr>
            <a:normAutofit fontScale="90000"/>
          </a:bodyPr>
          <a:lstStyle/>
          <a:p>
            <a:r>
              <a:rPr lang="ru-RU" sz="2400" b="1" kern="1600" spc="-11" dirty="0" err="1">
                <a:latin typeface="Times New Roman" panose="02020603050405020304" pitchFamily="18" charset="0"/>
                <a:cs typeface="Arial" panose="020B0604020202020204" pitchFamily="34" charset="0"/>
              </a:rPr>
              <a:t>Tema</a:t>
            </a:r>
            <a:r>
              <a:rPr lang="ru-RU" sz="2400" b="1" kern="1600" spc="-11" dirty="0">
                <a:latin typeface="Times New Roman" panose="02020603050405020304" pitchFamily="18" charset="0"/>
                <a:cs typeface="Arial" panose="020B0604020202020204" pitchFamily="34" charset="0"/>
              </a:rPr>
              <a:t>№</a:t>
            </a:r>
            <a:r>
              <a:rPr lang="nb-NO" sz="2400" b="1" kern="1600" spc="-11" dirty="0">
                <a:latin typeface="Times New Roman" panose="02020603050405020304" pitchFamily="18" charset="0"/>
                <a:cs typeface="Arial" panose="020B0604020202020204" pitchFamily="34" charset="0"/>
              </a:rPr>
              <a:t>1. Milli ykdysadyýetine döwlet kadalaşdyryşynyň</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kern="1600" spc="-11" dirty="0">
                <a:latin typeface="Times New Roman" panose="02020603050405020304" pitchFamily="18" charset="0"/>
                <a:cs typeface="Arial" panose="020B0604020202020204" pitchFamily="34" charset="0"/>
              </a:rPr>
              <a:t>nazaryýetiniň we tejribesiniň </a:t>
            </a:r>
            <a:r>
              <a:rPr lang="nb-NO" sz="2400" b="1" kern="1600" spc="-11" dirty="0" smtClean="0">
                <a:latin typeface="Times New Roman" panose="02020603050405020304" pitchFamily="18" charset="0"/>
                <a:cs typeface="Arial" panose="020B0604020202020204" pitchFamily="34" charset="0"/>
              </a:rPr>
              <a:t>esaslary</a:t>
            </a:r>
            <a:r>
              <a:rPr lang="tk-TM" sz="2400" b="1" kern="1600" spc="-11"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b="1" kern="1600" spc="-11" dirty="0">
                <a:latin typeface="Times New Roman" panose="02020603050405020304" pitchFamily="18" charset="0"/>
                <a:cs typeface="Arial" panose="020B0604020202020204" pitchFamily="34" charset="0"/>
              </a:rPr>
              <a:t>1.1. Döwletiň ykdysady roly: taryhy </a:t>
            </a:r>
            <a:r>
              <a:rPr lang="nb-NO" sz="2400" b="1" kern="1600" spc="-11" dirty="0" smtClean="0">
                <a:latin typeface="Times New Roman" panose="02020603050405020304" pitchFamily="18" charset="0"/>
                <a:cs typeface="Arial" panose="020B0604020202020204" pitchFamily="34" charset="0"/>
              </a:rPr>
              <a:t>jäht</a:t>
            </a:r>
            <a:r>
              <a:rPr lang="tk-TM" sz="2400" b="1" kern="1600" spc="-11"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spc="-11" dirty="0">
                <a:latin typeface="Times New Roman" panose="02020603050405020304" pitchFamily="18" charset="0"/>
                <a:ea typeface="Times New Roman" panose="02020603050405020304" pitchFamily="18" charset="0"/>
              </a:rPr>
              <a:t>1.2. Häzirki zaman döwlet kadalaşdyryşynyň nazaryýet </a:t>
            </a:r>
            <a:r>
              <a:rPr lang="nb-NO" sz="2400" b="1" spc="-11" dirty="0" smtClean="0">
                <a:latin typeface="Times New Roman" panose="02020603050405020304" pitchFamily="18" charset="0"/>
                <a:ea typeface="Times New Roman" panose="02020603050405020304" pitchFamily="18" charset="0"/>
              </a:rPr>
              <a:t>jähtleri</a:t>
            </a:r>
            <a:r>
              <a:rPr lang="tk-TM" sz="2400" b="1" spc="-11" dirty="0" smtClean="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en-US" sz="2400" b="1" kern="1600" spc="-11" dirty="0">
                <a:latin typeface="Times New Roman" panose="02020603050405020304" pitchFamily="18" charset="0"/>
                <a:cs typeface="Arial" panose="020B0604020202020204" pitchFamily="34" charset="0"/>
              </a:rPr>
              <a:t>1.3. </a:t>
            </a:r>
            <a:r>
              <a:rPr lang="en-US" sz="2400" b="1" kern="1600" spc="-11" dirty="0" err="1">
                <a:latin typeface="Times New Roman" panose="02020603050405020304" pitchFamily="18" charset="0"/>
                <a:cs typeface="Arial" panose="020B0604020202020204" pitchFamily="34" charset="0"/>
              </a:rPr>
              <a:t>Ykdysadyýeti</a:t>
            </a:r>
            <a:r>
              <a:rPr lang="en-US" sz="2400" b="1" kern="1600" spc="-11" dirty="0">
                <a:latin typeface="Times New Roman" panose="02020603050405020304" pitchFamily="18" charset="0"/>
                <a:cs typeface="Arial" panose="020B0604020202020204" pitchFamily="34" charset="0"/>
              </a:rPr>
              <a:t> </a:t>
            </a:r>
            <a:r>
              <a:rPr lang="en-US" sz="2400" b="1" kern="1600" spc="-11" dirty="0" err="1">
                <a:latin typeface="Times New Roman" panose="02020603050405020304" pitchFamily="18" charset="0"/>
                <a:cs typeface="Arial" panose="020B0604020202020204" pitchFamily="34" charset="0"/>
              </a:rPr>
              <a:t>döwlet</a:t>
            </a:r>
            <a:r>
              <a:rPr lang="en-US" sz="2400" b="1" kern="1600" spc="-11" dirty="0">
                <a:latin typeface="Times New Roman" panose="02020603050405020304" pitchFamily="18" charset="0"/>
                <a:cs typeface="Arial" panose="020B0604020202020204" pitchFamily="34" charset="0"/>
              </a:rPr>
              <a:t> </a:t>
            </a:r>
            <a:r>
              <a:rPr lang="en-US" sz="2400" b="1" kern="1600" spc="-11" dirty="0" err="1">
                <a:latin typeface="Times New Roman" panose="02020603050405020304" pitchFamily="18" charset="0"/>
                <a:cs typeface="Arial" panose="020B0604020202020204" pitchFamily="34" charset="0"/>
              </a:rPr>
              <a:t>kadalaşdyryşynyň</a:t>
            </a:r>
            <a:r>
              <a:rPr lang="en-US" sz="2400" b="1" kern="1600" spc="-11" dirty="0">
                <a:latin typeface="Times New Roman" panose="02020603050405020304" pitchFamily="18" charset="0"/>
                <a:cs typeface="Arial" panose="020B0604020202020204" pitchFamily="34" charset="0"/>
              </a:rPr>
              <a:t> </a:t>
            </a:r>
            <a:r>
              <a:rPr lang="en-US" sz="2400" b="1" kern="1600" spc="-11" dirty="0" err="1">
                <a:latin typeface="Times New Roman" panose="02020603050405020304" pitchFamily="18" charset="0"/>
                <a:cs typeface="Arial" panose="020B0604020202020204" pitchFamily="34" charset="0"/>
              </a:rPr>
              <a:t>maksatlary</a:t>
            </a:r>
            <a:r>
              <a:rPr lang="en-US" sz="2400" b="1" kern="1600" spc="-11" dirty="0">
                <a:latin typeface="Times New Roman" panose="02020603050405020304" pitchFamily="18" charset="0"/>
                <a:cs typeface="Arial" panose="020B0604020202020204" pitchFamily="34" charset="0"/>
              </a:rPr>
              <a:t> we </a:t>
            </a:r>
            <a:r>
              <a:rPr lang="en-US" sz="2400" b="1" kern="1600" spc="-11" dirty="0" err="1">
                <a:latin typeface="Times New Roman" panose="02020603050405020304" pitchFamily="18" charset="0"/>
                <a:cs typeface="Arial" panose="020B0604020202020204" pitchFamily="34" charset="0"/>
              </a:rPr>
              <a:t>usullary</a:t>
            </a:r>
            <a:r>
              <a:rPr lang="en-US" sz="2400" b="1" kern="1600" spc="-11" dirty="0">
                <a:latin typeface="Times New Roman" panose="02020603050405020304" pitchFamily="18" charset="0"/>
                <a:cs typeface="Arial" panose="020B0604020202020204" pitchFamily="34" charset="0"/>
              </a:rPr>
              <a:t>. D</a:t>
            </a:r>
            <a:r>
              <a:rPr lang="ru-RU" sz="2400" b="1" kern="1600" spc="-11" dirty="0">
                <a:latin typeface="Times New Roman" panose="02020603050405020304" pitchFamily="18" charset="0"/>
                <a:cs typeface="Arial" panose="020B0604020202020204" pitchFamily="34" charset="0"/>
              </a:rPr>
              <a:t>ö</a:t>
            </a:r>
            <a:r>
              <a:rPr lang="en-US" sz="2400" b="1" kern="1600" spc="-11" dirty="0" err="1">
                <a:latin typeface="Times New Roman" panose="02020603050405020304" pitchFamily="18" charset="0"/>
                <a:cs typeface="Arial" panose="020B0604020202020204" pitchFamily="34" charset="0"/>
              </a:rPr>
              <a:t>wleti</a:t>
            </a:r>
            <a:r>
              <a:rPr lang="ru-RU" sz="2400" b="1" kern="1600" spc="-11" dirty="0">
                <a:latin typeface="Times New Roman" panose="02020603050405020304" pitchFamily="18" charset="0"/>
                <a:cs typeface="Arial" panose="020B0604020202020204" pitchFamily="34" charset="0"/>
              </a:rPr>
              <a:t>ň </a:t>
            </a:r>
            <a:r>
              <a:rPr lang="en-US" sz="2400" b="1" kern="1600" spc="-11" dirty="0" err="1">
                <a:latin typeface="Times New Roman" panose="02020603050405020304" pitchFamily="18" charset="0"/>
                <a:cs typeface="Arial" panose="020B0604020202020204" pitchFamily="34" charset="0"/>
              </a:rPr>
              <a:t>roly</a:t>
            </a:r>
            <a:r>
              <a:rPr lang="en-US" sz="2400" b="1" kern="1600" spc="-11" dirty="0">
                <a:latin typeface="Times New Roman" panose="02020603050405020304" pitchFamily="18" charset="0"/>
                <a:cs typeface="Arial" panose="020B0604020202020204" pitchFamily="34" charset="0"/>
              </a:rPr>
              <a:t> we </a:t>
            </a:r>
            <a:r>
              <a:rPr lang="en-US" sz="2400" b="1" kern="1600" spc="-11" dirty="0" err="1" smtClean="0">
                <a:latin typeface="Times New Roman" panose="02020603050405020304" pitchFamily="18" charset="0"/>
                <a:cs typeface="Arial" panose="020B0604020202020204" pitchFamily="34" charset="0"/>
              </a:rPr>
              <a:t>wezipesi</a:t>
            </a:r>
            <a:r>
              <a:rPr lang="tk-TM" sz="2400" b="1" kern="1600" spc="-11"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dirty="0"/>
              <a:t/>
            </a:r>
            <a:br>
              <a:rPr lang="ru-RU" sz="2400" dirty="0"/>
            </a:br>
            <a:endParaRPr lang="ru-RU" sz="3300" dirty="0"/>
          </a:p>
        </p:txBody>
      </p:sp>
    </p:spTree>
    <p:extLst>
      <p:ext uri="{BB962C8B-B14F-4D97-AF65-F5344CB8AC3E}">
        <p14:creationId xmlns:p14="http://schemas.microsoft.com/office/powerpoint/2010/main" val="1762063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1590" y="893533"/>
            <a:ext cx="7004050" cy="4646133"/>
          </a:xfrm>
        </p:spPr>
        <p:txBody>
          <a:bodyPr>
            <a:normAutofit fontScale="90000"/>
          </a:bodyPr>
          <a:lstStyle/>
          <a:p>
            <a:pPr marR="4763">
              <a:lnSpc>
                <a:spcPct val="115000"/>
              </a:lnSpc>
              <a:tabLst>
                <a:tab pos="342900" algn="l"/>
              </a:tabLst>
            </a:pPr>
            <a:r>
              <a:rPr lang="nb-NO" sz="2325" spc="26" dirty="0">
                <a:solidFill>
                  <a:srgbClr val="000000"/>
                </a:solidFill>
                <a:latin typeface="Times New Roman" panose="02020603050405020304" pitchFamily="18" charset="0"/>
                <a:ea typeface="Times New Roman" panose="02020603050405020304" pitchFamily="18" charset="0"/>
              </a:rPr>
              <a:t>Nazaryýetde keýnsiançylyk rewolýusiýasy J. Keýnsiň </a:t>
            </a:r>
            <a:r>
              <a:rPr lang="nb-NO" sz="2325" spc="26" dirty="0" smtClean="0">
                <a:solidFill>
                  <a:srgbClr val="000000"/>
                </a:solidFill>
                <a:latin typeface="Times New Roman" panose="02020603050405020304" pitchFamily="18" charset="0"/>
                <a:ea typeface="Times New Roman" panose="02020603050405020304" pitchFamily="18" charset="0"/>
              </a:rPr>
              <a:t>pikiri</a:t>
            </a:r>
            <a:r>
              <a:rPr lang="tk-TM" sz="2325" spc="26" dirty="0" smtClean="0">
                <a:solidFill>
                  <a:srgbClr val="000000"/>
                </a:solidFill>
                <a:latin typeface="Times New Roman" panose="02020603050405020304" pitchFamily="18" charset="0"/>
                <a:ea typeface="Times New Roman" panose="02020603050405020304" pitchFamily="18" charset="0"/>
              </a:rPr>
              <a:t>-</a:t>
            </a:r>
            <a:r>
              <a:rPr lang="nb-NO" sz="2325" spc="26" dirty="0" smtClean="0">
                <a:solidFill>
                  <a:srgbClr val="000000"/>
                </a:solidFill>
                <a:latin typeface="Times New Roman" panose="02020603050405020304" pitchFamily="18" charset="0"/>
                <a:ea typeface="Times New Roman" panose="02020603050405020304" pitchFamily="18" charset="0"/>
              </a:rPr>
              <a:t>ne </a:t>
            </a:r>
            <a:r>
              <a:rPr lang="nb-NO" sz="2325" dirty="0">
                <a:solidFill>
                  <a:srgbClr val="000000"/>
                </a:solidFill>
                <a:latin typeface="Times New Roman" panose="02020603050405020304" pitchFamily="18" charset="0"/>
                <a:ea typeface="Times New Roman" panose="02020603050405020304" pitchFamily="18" charset="0"/>
              </a:rPr>
              <a:t>görä, döwletiň merkezi wezipesi girdejiniň artmagyna alyp barýan «net</a:t>
            </a:r>
            <a:r>
              <a:rPr lang="nb-NO" sz="2325" spc="8" dirty="0">
                <a:solidFill>
                  <a:srgbClr val="000000"/>
                </a:solidFill>
                <a:latin typeface="Times New Roman" panose="02020603050405020304" pitchFamily="18" charset="0"/>
                <a:ea typeface="Times New Roman" panose="02020603050405020304" pitchFamily="18" charset="0"/>
              </a:rPr>
              <a:t>ijeli islegiň» ýokary möçberini üpjün </a:t>
            </a:r>
            <a:r>
              <a:rPr lang="nb-NO" sz="2325" spc="8" dirty="0" smtClean="0">
                <a:solidFill>
                  <a:srgbClr val="000000"/>
                </a:solidFill>
                <a:latin typeface="Times New Roman" panose="02020603050405020304" pitchFamily="18" charset="0"/>
                <a:ea typeface="Times New Roman" panose="02020603050405020304" pitchFamily="18" charset="0"/>
              </a:rPr>
              <a:t>etmekden </a:t>
            </a:r>
            <a:r>
              <a:rPr lang="nb-NO" sz="2325" spc="8" dirty="0">
                <a:solidFill>
                  <a:srgbClr val="000000"/>
                </a:solidFill>
                <a:latin typeface="Times New Roman" panose="02020603050405020304" pitchFamily="18" charset="0"/>
                <a:ea typeface="Times New Roman" panose="02020603050405020304" pitchFamily="18" charset="0"/>
              </a:rPr>
              <a:t>ybaratdyr. Islegiň iki </a:t>
            </a:r>
            <a:r>
              <a:rPr lang="nb-NO" sz="2325" spc="4" dirty="0">
                <a:solidFill>
                  <a:srgbClr val="000000"/>
                </a:solidFill>
                <a:latin typeface="Times New Roman" panose="02020603050405020304" pitchFamily="18" charset="0"/>
                <a:ea typeface="Times New Roman" panose="02020603050405020304" pitchFamily="18" charset="0"/>
              </a:rPr>
              <a:t>görnüşini ösdürmek göz öňünde tutulýar:</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nb-NO" sz="2325" spc="-38" dirty="0" smtClean="0">
                <a:solidFill>
                  <a:srgbClr val="000000"/>
                </a:solidFill>
                <a:latin typeface="Times New Roman" panose="02020603050405020304" pitchFamily="18" charset="0"/>
                <a:ea typeface="Times New Roman" panose="02020603050405020304" pitchFamily="18" charset="0"/>
              </a:rPr>
              <a:t>a</a:t>
            </a:r>
            <a:r>
              <a:rPr lang="nb-NO" sz="2325" spc="-38" dirty="0">
                <a:solidFill>
                  <a:srgbClr val="000000"/>
                </a:solidFill>
                <a:latin typeface="Times New Roman" panose="02020603050405020304" pitchFamily="18" charset="0"/>
                <a:ea typeface="Times New Roman" panose="02020603050405020304" pitchFamily="18" charset="0"/>
              </a:rPr>
              <a:t>)</a:t>
            </a:r>
            <a:r>
              <a:rPr lang="nb-NO" sz="2325" dirty="0">
                <a:solidFill>
                  <a:srgbClr val="000000"/>
                </a:solidFill>
                <a:latin typeface="Times New Roman" panose="02020603050405020304" pitchFamily="18" charset="0"/>
                <a:ea typeface="Times New Roman" panose="02020603050405020304" pitchFamily="18" charset="0"/>
              </a:rPr>
              <a:t>	</a:t>
            </a:r>
            <a:r>
              <a:rPr lang="nb-NO" sz="2325" spc="4" dirty="0">
                <a:solidFill>
                  <a:srgbClr val="000000"/>
                </a:solidFill>
                <a:latin typeface="Times New Roman" panose="02020603050405020304" pitchFamily="18" charset="0"/>
                <a:ea typeface="Times New Roman" panose="02020603050405020304" pitchFamily="18" charset="0"/>
              </a:rPr>
              <a:t>sarp edilýän zatlara ilatyň isleginiň tölege ukyplylygy;</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nb-NO" sz="2325" spc="-30" dirty="0" smtClean="0">
                <a:solidFill>
                  <a:srgbClr val="000000"/>
                </a:solidFill>
                <a:latin typeface="Times New Roman" panose="02020603050405020304" pitchFamily="18" charset="0"/>
                <a:ea typeface="Times New Roman" panose="02020603050405020304" pitchFamily="18" charset="0"/>
              </a:rPr>
              <a:t>b</a:t>
            </a:r>
            <a:r>
              <a:rPr lang="nb-NO" sz="2325" spc="-30" dirty="0">
                <a:solidFill>
                  <a:srgbClr val="000000"/>
                </a:solidFill>
                <a:latin typeface="Times New Roman" panose="02020603050405020304" pitchFamily="18" charset="0"/>
                <a:ea typeface="Times New Roman" panose="02020603050405020304" pitchFamily="18" charset="0"/>
              </a:rPr>
              <a:t>)</a:t>
            </a:r>
            <a:r>
              <a:rPr lang="nb-NO" sz="2325" dirty="0">
                <a:solidFill>
                  <a:srgbClr val="000000"/>
                </a:solidFill>
                <a:latin typeface="Times New Roman" panose="02020603050405020304" pitchFamily="18" charset="0"/>
                <a:ea typeface="Times New Roman" panose="02020603050405020304" pitchFamily="18" charset="0"/>
              </a:rPr>
              <a:t>	</a:t>
            </a:r>
            <a:r>
              <a:rPr lang="nb-NO" sz="2325" spc="4" dirty="0">
                <a:solidFill>
                  <a:srgbClr val="000000"/>
                </a:solidFill>
                <a:latin typeface="Times New Roman" panose="02020603050405020304" pitchFamily="18" charset="0"/>
                <a:ea typeface="Times New Roman" panose="02020603050405020304" pitchFamily="18" charset="0"/>
              </a:rPr>
              <a:t>maýa goýum harytlaryna (önümçilik serişdelerine) </a:t>
            </a:r>
            <a:r>
              <a:rPr lang="nb-NO" sz="2325" spc="4" dirty="0" smtClean="0">
                <a:solidFill>
                  <a:srgbClr val="000000"/>
                </a:solidFill>
                <a:latin typeface="Times New Roman" panose="02020603050405020304" pitchFamily="18" charset="0"/>
                <a:ea typeface="Times New Roman" panose="02020603050405020304" pitchFamily="18" charset="0"/>
              </a:rPr>
              <a:t>tele</a:t>
            </a:r>
            <a:r>
              <a:rPr lang="nb-NO" sz="2325" dirty="0" smtClean="0">
                <a:solidFill>
                  <a:srgbClr val="000000"/>
                </a:solidFill>
                <a:latin typeface="Times New Roman" panose="02020603050405020304" pitchFamily="18" charset="0"/>
                <a:ea typeface="Times New Roman" panose="02020603050405020304" pitchFamily="18" charset="0"/>
              </a:rPr>
              <a:t>keçi</a:t>
            </a:r>
            <a:r>
              <a:rPr lang="tk-TM" sz="2325" dirty="0" smtClean="0">
                <a:solidFill>
                  <a:srgbClr val="000000"/>
                </a:solidFill>
                <a:latin typeface="Times New Roman" panose="02020603050405020304" pitchFamily="18" charset="0"/>
                <a:ea typeface="Times New Roman" panose="02020603050405020304" pitchFamily="18" charset="0"/>
              </a:rPr>
              <a:t>-</a:t>
            </a:r>
            <a:r>
              <a:rPr lang="nb-NO" sz="2325" dirty="0" smtClean="0">
                <a:solidFill>
                  <a:srgbClr val="000000"/>
                </a:solidFill>
                <a:latin typeface="Times New Roman" panose="02020603050405020304" pitchFamily="18" charset="0"/>
                <a:ea typeface="Times New Roman" panose="02020603050405020304" pitchFamily="18" charset="0"/>
              </a:rPr>
              <a:t>leriň </a:t>
            </a:r>
            <a:r>
              <a:rPr lang="nb-NO" sz="2325" dirty="0">
                <a:solidFill>
                  <a:srgbClr val="000000"/>
                </a:solidFill>
                <a:latin typeface="Times New Roman" panose="02020603050405020304" pitchFamily="18" charset="0"/>
                <a:ea typeface="Times New Roman" panose="02020603050405020304" pitchFamily="18" charset="0"/>
              </a:rPr>
              <a:t>islegi.</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spc="4" dirty="0">
                <a:solidFill>
                  <a:srgbClr val="000000"/>
                </a:solidFill>
                <a:latin typeface="Times New Roman" panose="02020603050405020304" pitchFamily="18" charset="0"/>
                <a:ea typeface="Times New Roman" panose="02020603050405020304" pitchFamily="18" charset="0"/>
              </a:rPr>
              <a:t>    </a:t>
            </a:r>
            <a:r>
              <a:rPr lang="nb-NO" sz="2325" spc="4" dirty="0">
                <a:solidFill>
                  <a:srgbClr val="000000"/>
                </a:solidFill>
                <a:latin typeface="Times New Roman" panose="02020603050405020304" pitchFamily="18" charset="0"/>
                <a:ea typeface="Times New Roman" panose="02020603050405020304" pitchFamily="18" charset="0"/>
              </a:rPr>
              <a:t>Netijede netijeli isleg iş bilen üpjünçiligiň artmagy we ilatyň </a:t>
            </a:r>
            <a:r>
              <a:rPr lang="nb-NO" sz="2325" spc="4" dirty="0" smtClean="0">
                <a:solidFill>
                  <a:srgbClr val="000000"/>
                </a:solidFill>
                <a:latin typeface="Times New Roman" panose="02020603050405020304" pitchFamily="18" charset="0"/>
                <a:ea typeface="Times New Roman" panose="02020603050405020304" pitchFamily="18" charset="0"/>
              </a:rPr>
              <a:t>halýagdaýynyň </a:t>
            </a:r>
            <a:r>
              <a:rPr lang="nb-NO" sz="2325" spc="4" dirty="0">
                <a:solidFill>
                  <a:srgbClr val="000000"/>
                </a:solidFill>
                <a:latin typeface="Times New Roman" panose="02020603050405020304" pitchFamily="18" charset="0"/>
                <a:ea typeface="Times New Roman" panose="02020603050405020304" pitchFamily="18" charset="0"/>
              </a:rPr>
              <a:t>ýokarlanmagy hökmünde, şeýle hem </a:t>
            </a:r>
            <a:r>
              <a:rPr lang="nb-NO" sz="2325" spc="4" dirty="0" smtClean="0">
                <a:solidFill>
                  <a:srgbClr val="000000"/>
                </a:solidFill>
                <a:latin typeface="Times New Roman" panose="02020603050405020304" pitchFamily="18" charset="0"/>
                <a:ea typeface="Times New Roman" panose="02020603050405020304" pitchFamily="18" charset="0"/>
              </a:rPr>
              <a:t>firmalar</a:t>
            </a:r>
            <a:r>
              <a:rPr lang="ru-RU" sz="2325" spc="4" dirty="0" smtClean="0">
                <a:solidFill>
                  <a:srgbClr val="000000"/>
                </a:solidFill>
                <a:latin typeface="Times New Roman" panose="02020603050405020304" pitchFamily="18" charset="0"/>
                <a:ea typeface="Times New Roman" panose="02020603050405020304" pitchFamily="18" charset="0"/>
              </a:rPr>
              <a:t>-</a:t>
            </a:r>
            <a:r>
              <a:rPr lang="nb-NO" sz="2325" spc="4" dirty="0" smtClean="0">
                <a:solidFill>
                  <a:srgbClr val="000000"/>
                </a:solidFill>
                <a:latin typeface="Times New Roman" panose="02020603050405020304" pitchFamily="18" charset="0"/>
                <a:ea typeface="Times New Roman" panose="02020603050405020304" pitchFamily="18" charset="0"/>
              </a:rPr>
              <a:t>yň </a:t>
            </a:r>
            <a:r>
              <a:rPr lang="nb-NO" sz="2325" dirty="0">
                <a:solidFill>
                  <a:srgbClr val="000000"/>
                </a:solidFill>
                <a:latin typeface="Times New Roman" panose="02020603050405020304" pitchFamily="18" charset="0"/>
                <a:ea typeface="Times New Roman" panose="02020603050405020304" pitchFamily="18" charset="0"/>
              </a:rPr>
              <a:t>girdejileriniň </a:t>
            </a:r>
            <a:r>
              <a:rPr lang="nb-NO" sz="2325" dirty="0" smtClean="0">
                <a:solidFill>
                  <a:srgbClr val="000000"/>
                </a:solidFill>
                <a:latin typeface="Times New Roman" panose="02020603050405020304" pitchFamily="18" charset="0"/>
                <a:ea typeface="Times New Roman" panose="02020603050405020304" pitchFamily="18" charset="0"/>
              </a:rPr>
              <a:t>artmagy </a:t>
            </a:r>
            <a:r>
              <a:rPr lang="nb-NO" sz="2325" dirty="0">
                <a:solidFill>
                  <a:srgbClr val="000000"/>
                </a:solidFill>
                <a:latin typeface="Times New Roman" panose="02020603050405020304" pitchFamily="18" charset="0"/>
                <a:ea typeface="Times New Roman" panose="02020603050405020304" pitchFamily="18" charset="0"/>
              </a:rPr>
              <a:t>hökmünde aňladylýar.</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219861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4792" y="756553"/>
            <a:ext cx="7377509" cy="4656368"/>
          </a:xfrm>
        </p:spPr>
        <p:txBody>
          <a:bodyPr>
            <a:noAutofit/>
          </a:bodyPr>
          <a:lstStyle/>
          <a:p>
            <a:pPr>
              <a:lnSpc>
                <a:spcPct val="115000"/>
              </a:lnSpc>
              <a:tabLst>
                <a:tab pos="342900" algn="l"/>
              </a:tabLst>
            </a:pPr>
            <a:r>
              <a:rPr lang="nb-NO" sz="1800" b="1" spc="26" dirty="0">
                <a:solidFill>
                  <a:srgbClr val="000000"/>
                </a:solidFill>
                <a:latin typeface="Times New Roman" panose="02020603050405020304" pitchFamily="18" charset="0"/>
                <a:ea typeface="Times New Roman" panose="02020603050405020304" pitchFamily="18" charset="0"/>
              </a:rPr>
              <a:t>Keýnsiançylyk taglymatda</a:t>
            </a:r>
            <a:r>
              <a:rPr lang="nb-NO" sz="1800" spc="26" dirty="0">
                <a:solidFill>
                  <a:srgbClr val="000000"/>
                </a:solidFill>
                <a:latin typeface="Times New Roman" panose="02020603050405020304" pitchFamily="18" charset="0"/>
                <a:ea typeface="Times New Roman" panose="02020603050405020304" pitchFamily="18" charset="0"/>
              </a:rPr>
              <a:t> ilkinji gezek ykdysady wezipeler </a:t>
            </a:r>
            <a:r>
              <a:rPr lang="nb-NO" sz="1800" spc="-11" dirty="0">
                <a:solidFill>
                  <a:srgbClr val="000000"/>
                </a:solidFill>
                <a:latin typeface="Times New Roman" panose="02020603050405020304" pitchFamily="18" charset="0"/>
                <a:ea typeface="Times New Roman" panose="02020603050405020304" pitchFamily="18" charset="0"/>
              </a:rPr>
              <a:t>döwletiň </a:t>
            </a:r>
            <a:r>
              <a:rPr lang="nb-NO" sz="1800" spc="-11" dirty="0" smtClean="0">
                <a:solidFill>
                  <a:srgbClr val="000000"/>
                </a:solidFill>
                <a:latin typeface="Times New Roman" panose="02020603050405020304" pitchFamily="18" charset="0"/>
                <a:ea typeface="Times New Roman" panose="02020603050405020304" pitchFamily="18" charset="0"/>
              </a:rPr>
              <a:t>üs</a:t>
            </a:r>
            <a:r>
              <a:rPr lang="tk-TM" sz="1800" spc="-11" dirty="0" smtClean="0">
                <a:solidFill>
                  <a:srgbClr val="000000"/>
                </a:solidFill>
                <a:latin typeface="Times New Roman" panose="02020603050405020304" pitchFamily="18" charset="0"/>
                <a:ea typeface="Times New Roman" panose="02020603050405020304" pitchFamily="18" charset="0"/>
              </a:rPr>
              <a:t>-</a:t>
            </a:r>
            <a:r>
              <a:rPr lang="nb-NO" sz="1800" spc="-11" dirty="0" smtClean="0">
                <a:solidFill>
                  <a:srgbClr val="000000"/>
                </a:solidFill>
                <a:latin typeface="Times New Roman" panose="02020603050405020304" pitchFamily="18" charset="0"/>
                <a:ea typeface="Times New Roman" panose="02020603050405020304" pitchFamily="18" charset="0"/>
              </a:rPr>
              <a:t>tüne </a:t>
            </a:r>
            <a:r>
              <a:rPr lang="nb-NO" sz="1800" spc="-11" dirty="0">
                <a:solidFill>
                  <a:srgbClr val="000000"/>
                </a:solidFill>
                <a:latin typeface="Times New Roman" panose="02020603050405020304" pitchFamily="18" charset="0"/>
                <a:ea typeface="Times New Roman" panose="02020603050405020304" pitchFamily="18" charset="0"/>
              </a:rPr>
              <a:t>ýüklenilýär. Olar milli hojalyga maýa goýumlarynyň we </a:t>
            </a:r>
            <a:r>
              <a:rPr lang="nb-NO" sz="1800" spc="-4" dirty="0">
                <a:solidFill>
                  <a:srgbClr val="000000"/>
                </a:solidFill>
                <a:latin typeface="Times New Roman" panose="02020603050405020304" pitchFamily="18" charset="0"/>
                <a:ea typeface="Times New Roman" panose="02020603050405020304" pitchFamily="18" charset="0"/>
              </a:rPr>
              <a:t>şu</a:t>
            </a:r>
            <a:r>
              <a:rPr lang="nb-NO" sz="1800" b="1" spc="-4" dirty="0">
                <a:solidFill>
                  <a:srgbClr val="000000"/>
                </a:solidFill>
                <a:latin typeface="Times New Roman" panose="02020603050405020304" pitchFamily="18" charset="0"/>
                <a:ea typeface="Times New Roman" panose="02020603050405020304" pitchFamily="18" charset="0"/>
              </a:rPr>
              <a:t> </a:t>
            </a:r>
            <a:r>
              <a:rPr lang="nb-NO" sz="1800" spc="-4" dirty="0">
                <a:solidFill>
                  <a:srgbClr val="000000"/>
                </a:solidFill>
                <a:latin typeface="Times New Roman" panose="02020603050405020304" pitchFamily="18" charset="0"/>
                <a:ea typeface="Times New Roman" panose="02020603050405020304" pitchFamily="18" charset="0"/>
              </a:rPr>
              <a:t>hem-de </a:t>
            </a:r>
            <a:r>
              <a:rPr lang="nb-NO" sz="1800" spc="-4" dirty="0" smtClean="0">
                <a:solidFill>
                  <a:srgbClr val="000000"/>
                </a:solidFill>
                <a:latin typeface="Times New Roman" panose="02020603050405020304" pitchFamily="18" charset="0"/>
                <a:ea typeface="Times New Roman" panose="02020603050405020304" pitchFamily="18" charset="0"/>
              </a:rPr>
              <a:t>beýle</a:t>
            </a:r>
            <a:r>
              <a:rPr lang="tk-TM" sz="1800" spc="-4" dirty="0" smtClean="0">
                <a:solidFill>
                  <a:srgbClr val="000000"/>
                </a:solidFill>
                <a:latin typeface="Times New Roman" panose="02020603050405020304" pitchFamily="18" charset="0"/>
                <a:ea typeface="Times New Roman" panose="02020603050405020304" pitchFamily="18" charset="0"/>
              </a:rPr>
              <a:t>-</a:t>
            </a:r>
            <a:r>
              <a:rPr lang="nb-NO" sz="1800" spc="-4" dirty="0" smtClean="0">
                <a:solidFill>
                  <a:srgbClr val="000000"/>
                </a:solidFill>
                <a:latin typeface="Times New Roman" panose="02020603050405020304" pitchFamily="18" charset="0"/>
                <a:ea typeface="Times New Roman" panose="02020603050405020304" pitchFamily="18" charset="0"/>
              </a:rPr>
              <a:t>ki </a:t>
            </a:r>
            <a:r>
              <a:rPr lang="nb-NO" sz="1800" spc="-4" dirty="0">
                <a:solidFill>
                  <a:srgbClr val="000000"/>
                </a:solidFill>
                <a:latin typeface="Times New Roman" panose="02020603050405020304" pitchFamily="18" charset="0"/>
                <a:ea typeface="Times New Roman" panose="02020603050405020304" pitchFamily="18" charset="0"/>
              </a:rPr>
              <a:t>durmuş-ykdysady maksatlara döwlet çykdajylarynyň </a:t>
            </a:r>
            <a:r>
              <a:rPr lang="nb-NO" sz="1800" dirty="0">
                <a:solidFill>
                  <a:srgbClr val="000000"/>
                </a:solidFill>
                <a:latin typeface="Times New Roman" panose="02020603050405020304" pitchFamily="18" charset="0"/>
                <a:ea typeface="Times New Roman" panose="02020603050405020304" pitchFamily="18" charset="0"/>
              </a:rPr>
              <a:t>üpjünçiligi bilen </a:t>
            </a:r>
            <a:r>
              <a:rPr lang="nb-NO" sz="1800" dirty="0" smtClean="0">
                <a:solidFill>
                  <a:srgbClr val="000000"/>
                </a:solidFill>
                <a:latin typeface="Times New Roman" panose="02020603050405020304" pitchFamily="18" charset="0"/>
                <a:ea typeface="Times New Roman" panose="02020603050405020304" pitchFamily="18" charset="0"/>
              </a:rPr>
              <a:t>bag</a:t>
            </a:r>
            <a:r>
              <a:rPr lang="tk-TM" sz="1800" dirty="0" smtClean="0">
                <a:solidFill>
                  <a:srgbClr val="000000"/>
                </a:solidFill>
                <a:latin typeface="Times New Roman" panose="02020603050405020304" pitchFamily="18" charset="0"/>
                <a:ea typeface="Times New Roman" panose="02020603050405020304" pitchFamily="18" charset="0"/>
              </a:rPr>
              <a:t>-</a:t>
            </a:r>
            <a:r>
              <a:rPr lang="nb-NO" sz="1800" dirty="0" smtClean="0">
                <a:solidFill>
                  <a:srgbClr val="000000"/>
                </a:solidFill>
                <a:latin typeface="Times New Roman" panose="02020603050405020304" pitchFamily="18" charset="0"/>
                <a:ea typeface="Times New Roman" panose="02020603050405020304" pitchFamily="18" charset="0"/>
              </a:rPr>
              <a:t>lanyşyklydyr</a:t>
            </a:r>
            <a:r>
              <a:rPr lang="nb-NO"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spc="4" dirty="0">
                <a:solidFill>
                  <a:srgbClr val="000000"/>
                </a:solidFill>
                <a:latin typeface="Times New Roman" panose="02020603050405020304" pitchFamily="18" charset="0"/>
                <a:ea typeface="Times New Roman" panose="02020603050405020304" pitchFamily="18" charset="0"/>
              </a:rPr>
              <a:t>    </a:t>
            </a:r>
            <a:r>
              <a:rPr lang="nb-NO" sz="1800" spc="4" dirty="0">
                <a:solidFill>
                  <a:srgbClr val="000000"/>
                </a:solidFill>
                <a:latin typeface="Times New Roman" panose="02020603050405020304" pitchFamily="18" charset="0"/>
                <a:ea typeface="Times New Roman" panose="02020603050405020304" pitchFamily="18" charset="0"/>
              </a:rPr>
              <a:t>Ýöne 70-nji ýyllaryň ortalarynda döwlet işgärleriniň aňyny eýelemegi </a:t>
            </a:r>
            <a:r>
              <a:rPr lang="nb-NO" sz="1800" spc="4" dirty="0" smtClean="0">
                <a:solidFill>
                  <a:srgbClr val="000000"/>
                </a:solidFill>
                <a:latin typeface="Times New Roman" panose="02020603050405020304" pitchFamily="18" charset="0"/>
                <a:ea typeface="Times New Roman" panose="02020603050405020304" pitchFamily="18" charset="0"/>
              </a:rPr>
              <a:t>başaran </a:t>
            </a:r>
            <a:r>
              <a:rPr lang="nb-NO" sz="1800" spc="4" dirty="0">
                <a:solidFill>
                  <a:srgbClr val="000000"/>
                </a:solidFill>
                <a:latin typeface="Times New Roman" panose="02020603050405020304" pitchFamily="18" charset="0"/>
                <a:ea typeface="Times New Roman" panose="02020603050405020304" pitchFamily="18" charset="0"/>
              </a:rPr>
              <a:t>liberal pikirlileriň wekilleriniň (M. Fridman, F. Haýek) keýnsian</a:t>
            </a:r>
            <a:r>
              <a:rPr lang="ru-RU" sz="1800" spc="4" dirty="0">
                <a:solidFill>
                  <a:srgbClr val="000000"/>
                </a:solidFill>
                <a:latin typeface="Times New Roman" panose="02020603050405020304" pitchFamily="18" charset="0"/>
                <a:ea typeface="Times New Roman" panose="02020603050405020304" pitchFamily="18" charset="0"/>
              </a:rPr>
              <a:t>-</a:t>
            </a:r>
            <a:r>
              <a:rPr lang="nb-NO" sz="1800" spc="4" dirty="0">
                <a:solidFill>
                  <a:srgbClr val="000000"/>
                </a:solidFill>
                <a:latin typeface="Times New Roman" panose="02020603050405020304" pitchFamily="18" charset="0"/>
                <a:ea typeface="Times New Roman" panose="02020603050405020304" pitchFamily="18" charset="0"/>
              </a:rPr>
              <a:t>çylyga garşy garşylyklaýyn hüjümi başlanýar. Oňa sebäp bo</a:t>
            </a:r>
            <a:r>
              <a:rPr lang="nb-NO" sz="1800" dirty="0">
                <a:solidFill>
                  <a:srgbClr val="000000"/>
                </a:solidFill>
                <a:latin typeface="Times New Roman" panose="02020603050405020304" pitchFamily="18" charset="0"/>
                <a:ea typeface="Times New Roman" panose="02020603050405020304" pitchFamily="18" charset="0"/>
              </a:rPr>
              <a:t>lup inflýasiýanyň ýokary derejesine öwrülen döwlet býujetleriniň defi</a:t>
            </a:r>
            <a:r>
              <a:rPr lang="nb-NO" sz="1800" spc="4" dirty="0">
                <a:solidFill>
                  <a:srgbClr val="000000"/>
                </a:solidFill>
                <a:latin typeface="Times New Roman" panose="02020603050405020304" pitchFamily="18" charset="0"/>
                <a:ea typeface="Times New Roman" panose="02020603050405020304" pitchFamily="18" charset="0"/>
              </a:rPr>
              <a:t>siti (ýetmezçiligi) hyzmat etdi. Munuň üstüne 70-nji ýyllardaky nebit </a:t>
            </a:r>
            <a:r>
              <a:rPr lang="nb-NO" sz="1800" spc="-4" dirty="0">
                <a:solidFill>
                  <a:srgbClr val="000000"/>
                </a:solidFill>
                <a:latin typeface="Times New Roman" panose="02020603050405020304" pitchFamily="18" charset="0"/>
                <a:ea typeface="Times New Roman" panose="02020603050405020304" pitchFamily="18" charset="0"/>
              </a:rPr>
              <a:t>krizisi hem goşuldy.</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spc="-15" dirty="0">
                <a:solidFill>
                  <a:srgbClr val="000000"/>
                </a:solidFill>
                <a:latin typeface="Times New Roman" panose="02020603050405020304" pitchFamily="18" charset="0"/>
                <a:ea typeface="Times New Roman" panose="02020603050405020304" pitchFamily="18" charset="0"/>
              </a:rPr>
              <a:t>    </a:t>
            </a:r>
            <a:r>
              <a:rPr lang="nb-NO" sz="1800" spc="-15" dirty="0">
                <a:solidFill>
                  <a:srgbClr val="000000"/>
                </a:solidFill>
                <a:latin typeface="Times New Roman" panose="02020603050405020304" pitchFamily="18" charset="0"/>
                <a:ea typeface="Times New Roman" panose="02020603050405020304" pitchFamily="18" charset="0"/>
              </a:rPr>
              <a:t>Bu gapma-garşylyklaryň günäkäri diýlip döwlet kadalaşdyrylyşynyň </a:t>
            </a:r>
            <a:r>
              <a:rPr lang="nb-NO" sz="1800" dirty="0">
                <a:solidFill>
                  <a:srgbClr val="000000"/>
                </a:solidFill>
                <a:latin typeface="Times New Roman" panose="02020603050405020304" pitchFamily="18" charset="0"/>
                <a:ea typeface="Times New Roman" panose="02020603050405020304" pitchFamily="18" charset="0"/>
              </a:rPr>
              <a:t>keýn</a:t>
            </a:r>
            <a:r>
              <a:rPr lang="ru-RU" sz="1800" dirty="0">
                <a:solidFill>
                  <a:srgbClr val="000000"/>
                </a:solidFill>
                <a:latin typeface="Times New Roman" panose="02020603050405020304" pitchFamily="18" charset="0"/>
                <a:ea typeface="Times New Roman" panose="02020603050405020304" pitchFamily="18" charset="0"/>
              </a:rPr>
              <a:t>-</a:t>
            </a:r>
            <a:r>
              <a:rPr lang="nb-NO" sz="1800" dirty="0">
                <a:solidFill>
                  <a:srgbClr val="000000"/>
                </a:solidFill>
                <a:latin typeface="Times New Roman" panose="02020603050405020304" pitchFamily="18" charset="0"/>
                <a:ea typeface="Times New Roman" panose="02020603050405020304" pitchFamily="18" charset="0"/>
              </a:rPr>
              <a:t>siançylyk görkezmeleri hasap edildi. </a:t>
            </a:r>
            <a:r>
              <a:rPr lang="nb-NO" sz="1800" spc="11" dirty="0">
                <a:solidFill>
                  <a:srgbClr val="000000"/>
                </a:solidFill>
                <a:latin typeface="Times New Roman" panose="02020603050405020304" pitchFamily="18" charset="0"/>
                <a:ea typeface="Times New Roman" panose="02020603050405020304" pitchFamily="18" charset="0"/>
              </a:rPr>
              <a:t>Durmuş çykdajylaryny kemeltmek üçin syýasy topar</a:t>
            </a:r>
            <a:r>
              <a:rPr lang="nb-NO" sz="1800" dirty="0">
                <a:solidFill>
                  <a:srgbClr val="000000"/>
                </a:solidFill>
                <a:latin typeface="Times New Roman" panose="02020603050405020304" pitchFamily="18" charset="0"/>
                <a:ea typeface="Times New Roman" panose="02020603050405020304" pitchFamily="18" charset="0"/>
              </a:rPr>
              <a:t>lar döredildi. Döwletiň ykdysadyýete goşulyşmazlygynyň </a:t>
            </a:r>
            <a:r>
              <a:rPr lang="nb-NO" sz="1800" dirty="0" smtClean="0">
                <a:solidFill>
                  <a:srgbClr val="000000"/>
                </a:solidFill>
                <a:latin typeface="Times New Roman" panose="02020603050405020304" pitchFamily="18" charset="0"/>
                <a:ea typeface="Times New Roman" panose="02020603050405020304" pitchFamily="18" charset="0"/>
              </a:rPr>
              <a:t>esas</a:t>
            </a:r>
            <a:r>
              <a:rPr lang="ru-RU" sz="1800" dirty="0" smtClean="0">
                <a:solidFill>
                  <a:srgbClr val="000000"/>
                </a:solidFill>
                <a:latin typeface="Times New Roman" panose="02020603050405020304" pitchFamily="18" charset="0"/>
                <a:ea typeface="Times New Roman" panose="02020603050405020304" pitchFamily="18" charset="0"/>
              </a:rPr>
              <a:t>-</a:t>
            </a:r>
            <a:r>
              <a:rPr lang="nb-NO" sz="1800" dirty="0" smtClean="0">
                <a:solidFill>
                  <a:srgbClr val="000000"/>
                </a:solidFill>
                <a:latin typeface="Times New Roman" panose="02020603050405020304" pitchFamily="18" charset="0"/>
                <a:ea typeface="Times New Roman" panose="02020603050405020304" pitchFamily="18" charset="0"/>
              </a:rPr>
              <a:t>landyr</a:t>
            </a:r>
            <a:r>
              <a:rPr lang="nb-NO" sz="1800" spc="4" dirty="0" smtClean="0">
                <a:solidFill>
                  <a:srgbClr val="000000"/>
                </a:solidFill>
                <a:latin typeface="Times New Roman" panose="02020603050405020304" pitchFamily="18" charset="0"/>
                <a:ea typeface="Times New Roman" panose="02020603050405020304" pitchFamily="18" charset="0"/>
              </a:rPr>
              <a:t>masynda </a:t>
            </a:r>
            <a:r>
              <a:rPr lang="nb-NO" sz="1800" spc="4" dirty="0">
                <a:solidFill>
                  <a:srgbClr val="000000"/>
                </a:solidFill>
                <a:latin typeface="Times New Roman" panose="02020603050405020304" pitchFamily="18" charset="0"/>
                <a:ea typeface="Times New Roman" panose="02020603050405020304" pitchFamily="18" charset="0"/>
              </a:rPr>
              <a:t>esasy orunlary neoliberalizmiň wekilleri eýelediler.</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endParaRPr lang="ru-RU" sz="1800" dirty="0"/>
          </a:p>
        </p:txBody>
      </p:sp>
    </p:spTree>
    <p:extLst>
      <p:ext uri="{BB962C8B-B14F-4D97-AF65-F5344CB8AC3E}">
        <p14:creationId xmlns:p14="http://schemas.microsoft.com/office/powerpoint/2010/main" val="4261411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5368" y="855070"/>
            <a:ext cx="7402909" cy="4053118"/>
          </a:xfrm>
        </p:spPr>
        <p:txBody>
          <a:bodyPr>
            <a:normAutofit/>
          </a:bodyPr>
          <a:lstStyle/>
          <a:p>
            <a:r>
              <a:rPr lang="ru-RU" sz="2250" spc="-11" dirty="0">
                <a:solidFill>
                  <a:srgbClr val="000000"/>
                </a:solidFill>
                <a:latin typeface="Times New Roman" panose="02020603050405020304" pitchFamily="18" charset="0"/>
                <a:ea typeface="Times New Roman" panose="02020603050405020304" pitchFamily="18" charset="0"/>
              </a:rPr>
              <a:t> </a:t>
            </a:r>
            <a:r>
              <a:rPr lang="nb-NO" sz="2250" b="1" spc="-11" dirty="0">
                <a:solidFill>
                  <a:srgbClr val="000000"/>
                </a:solidFill>
                <a:latin typeface="Times New Roman" panose="02020603050405020304" pitchFamily="18" charset="0"/>
                <a:ea typeface="Times New Roman" panose="02020603050405020304" pitchFamily="18" charset="0"/>
              </a:rPr>
              <a:t>Neoliberalizmiň</a:t>
            </a:r>
            <a:r>
              <a:rPr lang="nb-NO" sz="2250" spc="-11" dirty="0">
                <a:solidFill>
                  <a:srgbClr val="000000"/>
                </a:solidFill>
                <a:latin typeface="Times New Roman" panose="02020603050405020304" pitchFamily="18" charset="0"/>
                <a:ea typeface="Times New Roman" panose="02020603050405020304" pitchFamily="18" charset="0"/>
              </a:rPr>
              <a:t> ykdysady syýasaty, ilkinji nobatda, </a:t>
            </a:r>
            <a:r>
              <a:rPr lang="nb-NO" sz="2250" spc="-8" dirty="0" smtClean="0">
                <a:solidFill>
                  <a:srgbClr val="000000"/>
                </a:solidFill>
                <a:latin typeface="Times New Roman" panose="02020603050405020304" pitchFamily="18" charset="0"/>
                <a:ea typeface="Times New Roman" panose="02020603050405020304" pitchFamily="18" charset="0"/>
              </a:rPr>
              <a:t>bazarlar</a:t>
            </a:r>
            <a:r>
              <a:rPr lang="ru-RU" sz="2250" spc="-8" dirty="0" smtClean="0">
                <a:solidFill>
                  <a:srgbClr val="000000"/>
                </a:solidFill>
                <a:latin typeface="Times New Roman" panose="02020603050405020304" pitchFamily="18" charset="0"/>
                <a:ea typeface="Times New Roman" panose="02020603050405020304" pitchFamily="18" charset="0"/>
              </a:rPr>
              <a:t>-</a:t>
            </a:r>
            <a:r>
              <a:rPr lang="nb-NO" sz="2250" spc="-8" dirty="0" smtClean="0">
                <a:solidFill>
                  <a:srgbClr val="000000"/>
                </a:solidFill>
                <a:latin typeface="Times New Roman" panose="02020603050405020304" pitchFamily="18" charset="0"/>
                <a:ea typeface="Times New Roman" panose="02020603050405020304" pitchFamily="18" charset="0"/>
              </a:rPr>
              <a:t>yň </a:t>
            </a:r>
            <a:r>
              <a:rPr lang="nb-NO" sz="2250" spc="-8" dirty="0">
                <a:solidFill>
                  <a:srgbClr val="000000"/>
                </a:solidFill>
                <a:latin typeface="Times New Roman" panose="02020603050405020304" pitchFamily="18" charset="0"/>
                <a:ea typeface="Times New Roman" panose="02020603050405020304" pitchFamily="18" charset="0"/>
              </a:rPr>
              <a:t>doly </a:t>
            </a:r>
            <a:r>
              <a:rPr lang="nb-NO" sz="2250" spc="-8" dirty="0" smtClean="0">
                <a:solidFill>
                  <a:srgbClr val="000000"/>
                </a:solidFill>
                <a:latin typeface="Times New Roman" panose="02020603050405020304" pitchFamily="18" charset="0"/>
                <a:ea typeface="Times New Roman" panose="02020603050405020304" pitchFamily="18" charset="0"/>
              </a:rPr>
              <a:t>açyklylygynyň </a:t>
            </a:r>
            <a:r>
              <a:rPr lang="nb-NO" sz="2250" spc="-8" dirty="0">
                <a:solidFill>
                  <a:srgbClr val="000000"/>
                </a:solidFill>
                <a:latin typeface="Times New Roman" panose="02020603050405020304" pitchFamily="18" charset="0"/>
                <a:ea typeface="Times New Roman" panose="02020603050405020304" pitchFamily="18" charset="0"/>
              </a:rPr>
              <a:t>üp</a:t>
            </a:r>
            <a:r>
              <a:rPr lang="nb-NO" sz="2250" spc="4" dirty="0">
                <a:solidFill>
                  <a:srgbClr val="000000"/>
                </a:solidFill>
                <a:latin typeface="Times New Roman" panose="02020603050405020304" pitchFamily="18" charset="0"/>
                <a:ea typeface="Times New Roman" panose="02020603050405020304" pitchFamily="18" charset="0"/>
              </a:rPr>
              <a:t>jünçiligi we eksporta ugur almak zerur diýlip hasaplanylýar, ösüp </a:t>
            </a:r>
            <a:r>
              <a:rPr lang="nb-NO" sz="2250" spc="-11" dirty="0">
                <a:solidFill>
                  <a:srgbClr val="000000"/>
                </a:solidFill>
                <a:latin typeface="Times New Roman" panose="02020603050405020304" pitchFamily="18" charset="0"/>
                <a:ea typeface="Times New Roman" panose="02020603050405020304" pitchFamily="18" charset="0"/>
              </a:rPr>
              <a:t>barýan ýurtlar üçin bu talap gutarnykly bolup durýar. Bu taglymat, bi</a:t>
            </a:r>
            <a:r>
              <a:rPr lang="nb-NO" sz="2250" spc="-15" dirty="0">
                <a:solidFill>
                  <a:srgbClr val="000000"/>
                </a:solidFill>
                <a:latin typeface="Times New Roman" panose="02020603050405020304" pitchFamily="18" charset="0"/>
                <a:ea typeface="Times New Roman" panose="02020603050405020304" pitchFamily="18" charset="0"/>
              </a:rPr>
              <a:t>rinjiden, öňdebaryjy tehnologiýalaryň giň möçberli ýaýramagyna, ikin</a:t>
            </a:r>
            <a:r>
              <a:rPr lang="nb-NO" sz="2250" spc="-11" dirty="0">
                <a:solidFill>
                  <a:srgbClr val="000000"/>
                </a:solidFill>
                <a:latin typeface="Times New Roman" panose="02020603050405020304" pitchFamily="18" charset="0"/>
                <a:ea typeface="Times New Roman" panose="02020603050405020304" pitchFamily="18" charset="0"/>
              </a:rPr>
              <a:t>jiden hem </a:t>
            </a:r>
            <a:r>
              <a:rPr lang="nb-NO" sz="2250" spc="-11" dirty="0" smtClean="0">
                <a:solidFill>
                  <a:srgbClr val="000000"/>
                </a:solidFill>
                <a:latin typeface="Times New Roman" panose="02020603050405020304" pitchFamily="18" charset="0"/>
                <a:ea typeface="Times New Roman" panose="02020603050405020304" pitchFamily="18" charset="0"/>
              </a:rPr>
              <a:t>hökümetiň </a:t>
            </a:r>
            <a:r>
              <a:rPr lang="nb-NO" sz="2250" spc="-11" dirty="0">
                <a:solidFill>
                  <a:srgbClr val="000000"/>
                </a:solidFill>
                <a:latin typeface="Times New Roman" panose="02020603050405020304" pitchFamily="18" charset="0"/>
                <a:ea typeface="Times New Roman" panose="02020603050405020304" pitchFamily="18" charset="0"/>
              </a:rPr>
              <a:t>iri milli we transmilli korporasiýalaryň hereketini kadalaşdyrmaga düýpli ukypsyzlygyna esaslanýar.</a:t>
            </a:r>
            <a:r>
              <a:rPr lang="nb-NO" sz="2250" dirty="0">
                <a:solidFill>
                  <a:srgbClr val="000000"/>
                </a:solidFill>
                <a:latin typeface="Times New Roman" panose="02020603050405020304" pitchFamily="18" charset="0"/>
                <a:ea typeface="Times New Roman" panose="02020603050405020304" pitchFamily="18" charset="0"/>
              </a:rPr>
              <a:t> </a:t>
            </a:r>
            <a:r>
              <a:rPr lang="nb-NO" sz="2250" spc="4" dirty="0">
                <a:solidFill>
                  <a:srgbClr val="000000"/>
                </a:solidFill>
                <a:latin typeface="Times New Roman" panose="02020603050405020304" pitchFamily="18" charset="0"/>
                <a:ea typeface="Times New Roman" panose="02020603050405020304" pitchFamily="18" charset="0"/>
              </a:rPr>
              <a:t>Döwletiň ýeke-täk goşulyşýan ulgamy-pul </a:t>
            </a:r>
            <a:r>
              <a:rPr lang="nb-NO" sz="2250" spc="4" dirty="0" smtClean="0">
                <a:solidFill>
                  <a:srgbClr val="000000"/>
                </a:solidFill>
                <a:latin typeface="Times New Roman" panose="02020603050405020304" pitchFamily="18" charset="0"/>
                <a:ea typeface="Times New Roman" panose="02020603050405020304" pitchFamily="18" charset="0"/>
              </a:rPr>
              <a:t>dolanyşygy</a:t>
            </a:r>
            <a:r>
              <a:rPr lang="nb-NO" sz="2250" spc="4" dirty="0">
                <a:solidFill>
                  <a:srgbClr val="000000"/>
                </a:solidFill>
                <a:latin typeface="Times New Roman" panose="02020603050405020304" pitchFamily="18" charset="0"/>
                <a:ea typeface="Times New Roman" panose="02020603050405020304" pitchFamily="18" charset="0"/>
              </a:rPr>
              <a:t>. Dolanyşykdaky pullaryň agramyna gözegçilik, puluň </a:t>
            </a:r>
            <a:r>
              <a:rPr lang="nb-NO" sz="2250" dirty="0">
                <a:solidFill>
                  <a:srgbClr val="000000"/>
                </a:solidFill>
                <a:latin typeface="Times New Roman" panose="02020603050405020304" pitchFamily="18" charset="0"/>
                <a:ea typeface="Times New Roman" panose="02020603050405020304" pitchFamily="18" charset="0"/>
              </a:rPr>
              <a:t>durnuklylygyny </a:t>
            </a:r>
            <a:r>
              <a:rPr lang="nb-NO" sz="2250" dirty="0" smtClean="0">
                <a:solidFill>
                  <a:srgbClr val="000000"/>
                </a:solidFill>
                <a:latin typeface="Times New Roman" panose="02020603050405020304" pitchFamily="18" charset="0"/>
                <a:ea typeface="Times New Roman" panose="02020603050405020304" pitchFamily="18" charset="0"/>
              </a:rPr>
              <a:t>sakla</a:t>
            </a:r>
            <a:r>
              <a:rPr lang="ru-RU" sz="2250" dirty="0" smtClean="0">
                <a:solidFill>
                  <a:srgbClr val="000000"/>
                </a:solidFill>
                <a:latin typeface="Times New Roman" panose="02020603050405020304" pitchFamily="18" charset="0"/>
                <a:ea typeface="Times New Roman" panose="02020603050405020304" pitchFamily="18" charset="0"/>
              </a:rPr>
              <a:t>-</a:t>
            </a:r>
            <a:r>
              <a:rPr lang="nb-NO" sz="2250" dirty="0" smtClean="0">
                <a:solidFill>
                  <a:srgbClr val="000000"/>
                </a:solidFill>
                <a:latin typeface="Times New Roman" panose="02020603050405020304" pitchFamily="18" charset="0"/>
                <a:ea typeface="Times New Roman" panose="02020603050405020304" pitchFamily="18" charset="0"/>
              </a:rPr>
              <a:t>mak </a:t>
            </a:r>
            <a:r>
              <a:rPr lang="nb-NO" sz="2250" dirty="0">
                <a:solidFill>
                  <a:srgbClr val="000000"/>
                </a:solidFill>
                <a:latin typeface="Times New Roman" panose="02020603050405020304" pitchFamily="18" charset="0"/>
                <a:ea typeface="Times New Roman" panose="02020603050405020304" pitchFamily="18" charset="0"/>
              </a:rPr>
              <a:t>döwletiň häzirki ykdysady syýasatynyň ileri </a:t>
            </a:r>
            <a:r>
              <a:rPr lang="nb-NO" sz="2250" spc="-15" dirty="0">
                <a:solidFill>
                  <a:srgbClr val="000000"/>
                </a:solidFill>
                <a:latin typeface="Times New Roman" panose="02020603050405020304" pitchFamily="18" charset="0"/>
                <a:ea typeface="Times New Roman" panose="02020603050405020304" pitchFamily="18" charset="0"/>
              </a:rPr>
              <a:t>tutulýan </a:t>
            </a:r>
            <a:r>
              <a:rPr lang="nb-NO" sz="2250" spc="-15" dirty="0" smtClean="0">
                <a:solidFill>
                  <a:srgbClr val="000000"/>
                </a:solidFill>
                <a:latin typeface="Times New Roman" panose="02020603050405020304" pitchFamily="18" charset="0"/>
                <a:ea typeface="Times New Roman" panose="02020603050405020304" pitchFamily="18" charset="0"/>
              </a:rPr>
              <a:t>ugurlarynyň </a:t>
            </a:r>
            <a:r>
              <a:rPr lang="nb-NO" sz="2250" spc="-15" dirty="0">
                <a:solidFill>
                  <a:srgbClr val="000000"/>
                </a:solidFill>
                <a:latin typeface="Times New Roman" panose="02020603050405020304" pitchFamily="18" charset="0"/>
                <a:ea typeface="Times New Roman" panose="02020603050405020304" pitchFamily="18" charset="0"/>
              </a:rPr>
              <a:t>biridir.</a:t>
            </a:r>
            <a:endParaRPr lang="ru-RU" sz="2250" dirty="0"/>
          </a:p>
        </p:txBody>
      </p:sp>
    </p:spTree>
    <p:extLst>
      <p:ext uri="{BB962C8B-B14F-4D97-AF65-F5344CB8AC3E}">
        <p14:creationId xmlns:p14="http://schemas.microsoft.com/office/powerpoint/2010/main" val="2773706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7273" y="872571"/>
            <a:ext cx="7498159" cy="4675418"/>
          </a:xfrm>
        </p:spPr>
        <p:txBody>
          <a:bodyPr>
            <a:noAutofit/>
          </a:bodyPr>
          <a:lstStyle/>
          <a:p>
            <a:pPr>
              <a:spcBef>
                <a:spcPts val="900"/>
              </a:spcBef>
              <a:spcAft>
                <a:spcPts val="225"/>
              </a:spcAft>
            </a:pPr>
            <a:r>
              <a:rPr lang="ru-RU" sz="1725" b="1" kern="1600" spc="-11" dirty="0">
                <a:latin typeface="Times New Roman" panose="02020603050405020304" pitchFamily="18" charset="0"/>
                <a:cs typeface="Arial" panose="020B0604020202020204" pitchFamily="34" charset="0"/>
              </a:rPr>
              <a:t>         </a:t>
            </a:r>
            <a:r>
              <a:rPr lang="ru-RU" sz="1725" b="1" kern="1600" spc="-11" dirty="0" smtClean="0">
                <a:latin typeface="Times New Roman" panose="02020603050405020304" pitchFamily="18" charset="0"/>
                <a:cs typeface="Arial" panose="020B0604020202020204" pitchFamily="34" charset="0"/>
              </a:rPr>
              <a:t> </a:t>
            </a:r>
            <a:r>
              <a:rPr lang="nb-NO" sz="1725" b="1" kern="1600" spc="-11" dirty="0" smtClean="0">
                <a:latin typeface="Times New Roman" panose="02020603050405020304" pitchFamily="18" charset="0"/>
                <a:cs typeface="Arial" panose="020B0604020202020204" pitchFamily="34" charset="0"/>
              </a:rPr>
              <a:t>1.2</a:t>
            </a:r>
            <a:r>
              <a:rPr lang="nb-NO" sz="1725" b="1" kern="1600" spc="-11" dirty="0">
                <a:latin typeface="Times New Roman" panose="02020603050405020304" pitchFamily="18" charset="0"/>
                <a:cs typeface="Arial" panose="020B0604020202020204" pitchFamily="34" charset="0"/>
              </a:rPr>
              <a:t>. Häzirki zaman döwlet kadalaşdyryşynyň nazaryýet jähtleri </a:t>
            </a:r>
            <a:r>
              <a:rPr lang="ru-RU" sz="1725" b="1" kern="1600" dirty="0">
                <a:latin typeface="Arial" panose="020B0604020202020204" pitchFamily="34" charset="0"/>
              </a:rPr>
              <a:t/>
            </a:r>
            <a:br>
              <a:rPr lang="ru-RU" sz="1725" b="1" kern="1600" dirty="0">
                <a:latin typeface="Arial" panose="020B0604020202020204" pitchFamily="34" charset="0"/>
              </a:rPr>
            </a:br>
            <a:r>
              <a:rPr lang="nb-NO" sz="1725" spc="-23" dirty="0">
                <a:solidFill>
                  <a:srgbClr val="000000"/>
                </a:solidFill>
                <a:latin typeface="Times New Roman" panose="02020603050405020304" pitchFamily="18" charset="0"/>
                <a:ea typeface="Times New Roman" panose="02020603050405020304" pitchFamily="18" charset="0"/>
              </a:rPr>
              <a:t>      Bazar hojalygynda döwlet kadalaşdyryşy - ykdysadyýeti ösdürmek-</a:t>
            </a:r>
            <a:r>
              <a:rPr lang="nb-NO" sz="1725" spc="-11" dirty="0">
                <a:solidFill>
                  <a:srgbClr val="000000"/>
                </a:solidFill>
                <a:latin typeface="Times New Roman" panose="02020603050405020304" pitchFamily="18" charset="0"/>
                <a:ea typeface="Times New Roman" panose="02020603050405020304" pitchFamily="18" charset="0"/>
              </a:rPr>
              <a:t>de onuň durnuklylygyny saklamak ýa-da ony jemgyýete gerek bolan </a:t>
            </a:r>
            <a:r>
              <a:rPr lang="nb-NO" sz="1725" spc="-26" dirty="0">
                <a:solidFill>
                  <a:srgbClr val="000000"/>
                </a:solidFill>
                <a:latin typeface="Times New Roman" panose="02020603050405020304" pitchFamily="18" charset="0"/>
                <a:ea typeface="Times New Roman" panose="02020603050405020304" pitchFamily="18" charset="0"/>
              </a:rPr>
              <a:t>ugra üýtgetmek </a:t>
            </a:r>
            <a:r>
              <a:rPr lang="nb-NO" sz="1725" spc="-26" dirty="0" smtClean="0">
                <a:solidFill>
                  <a:srgbClr val="000000"/>
                </a:solidFill>
                <a:latin typeface="Times New Roman" panose="02020603050405020304" pitchFamily="18" charset="0"/>
                <a:ea typeface="Times New Roman" panose="02020603050405020304" pitchFamily="18" charset="0"/>
              </a:rPr>
              <a:t>mak</a:t>
            </a:r>
            <a:r>
              <a:rPr lang="tk-TM" sz="1725" spc="-26" dirty="0" smtClean="0">
                <a:solidFill>
                  <a:srgbClr val="000000"/>
                </a:solidFill>
                <a:latin typeface="Times New Roman" panose="02020603050405020304" pitchFamily="18" charset="0"/>
                <a:ea typeface="Times New Roman" panose="02020603050405020304" pitchFamily="18" charset="0"/>
              </a:rPr>
              <a:t>-</a:t>
            </a:r>
            <a:r>
              <a:rPr lang="nb-NO" sz="1725" spc="-26" dirty="0" smtClean="0">
                <a:solidFill>
                  <a:srgbClr val="000000"/>
                </a:solidFill>
                <a:latin typeface="Times New Roman" panose="02020603050405020304" pitchFamily="18" charset="0"/>
                <a:ea typeface="Times New Roman" panose="02020603050405020304" pitchFamily="18" charset="0"/>
              </a:rPr>
              <a:t>sady </a:t>
            </a:r>
            <a:r>
              <a:rPr lang="nb-NO" sz="1725" spc="-26" dirty="0">
                <a:solidFill>
                  <a:srgbClr val="000000"/>
                </a:solidFill>
                <a:latin typeface="Times New Roman" panose="02020603050405020304" pitchFamily="18" charset="0"/>
                <a:ea typeface="Times New Roman" panose="02020603050405020304" pitchFamily="18" charset="0"/>
              </a:rPr>
              <a:t>bilen döwletiň mikro we makroykdysady ýag</a:t>
            </a:r>
            <a:r>
              <a:rPr lang="nb-NO" sz="1725" spc="-23" dirty="0">
                <a:solidFill>
                  <a:srgbClr val="000000"/>
                </a:solidFill>
                <a:latin typeface="Times New Roman" panose="02020603050405020304" pitchFamily="18" charset="0"/>
                <a:ea typeface="Times New Roman" panose="02020603050405020304" pitchFamily="18" charset="0"/>
              </a:rPr>
              <a:t>daýlara maksada gönükdirilen täsir etmesidir. Döwlet kadalaşdyryşynyň </a:t>
            </a:r>
            <a:r>
              <a:rPr lang="nb-NO" sz="1725" spc="-11" dirty="0">
                <a:solidFill>
                  <a:srgbClr val="000000"/>
                </a:solidFill>
                <a:latin typeface="Times New Roman" panose="02020603050405020304" pitchFamily="18" charset="0"/>
                <a:ea typeface="Times New Roman" panose="02020603050405020304" pitchFamily="18" charset="0"/>
              </a:rPr>
              <a:t>çäreleriniň ulgamynda dürli taraplary - tejribe we ylmy taraplary ta</a:t>
            </a:r>
            <a:r>
              <a:rPr lang="nb-NO" sz="1725" spc="-26" dirty="0">
                <a:solidFill>
                  <a:srgbClr val="000000"/>
                </a:solidFill>
                <a:latin typeface="Times New Roman" panose="02020603050405020304" pitchFamily="18" charset="0"/>
                <a:ea typeface="Times New Roman" panose="02020603050405020304" pitchFamily="18" charset="0"/>
              </a:rPr>
              <a:t>pawutlandyrýarlar. Iş tejribesi — bu döwlet kadalaşdyrylyşyny durmuşa </a:t>
            </a:r>
            <a:r>
              <a:rPr lang="nb-NO" sz="1725" spc="-11" dirty="0">
                <a:solidFill>
                  <a:srgbClr val="000000"/>
                </a:solidFill>
                <a:latin typeface="Times New Roman" panose="02020603050405020304" pitchFamily="18" charset="0"/>
                <a:ea typeface="Times New Roman" panose="02020603050405020304" pitchFamily="18" charset="0"/>
              </a:rPr>
              <a:t>geçirmek boýunça anyk çäreleriň umumy jemi. </a:t>
            </a:r>
            <a:r>
              <a:rPr lang="nb-NO" sz="1725" spc="-19" dirty="0">
                <a:solidFill>
                  <a:srgbClr val="000000"/>
                </a:solidFill>
                <a:latin typeface="Times New Roman" panose="02020603050405020304" pitchFamily="18" charset="0"/>
                <a:ea typeface="Times New Roman" panose="02020603050405020304" pitchFamily="18" charset="0"/>
              </a:rPr>
              <a:t>Islendik ýurtda iň ýokary </a:t>
            </a:r>
            <a:r>
              <a:rPr lang="nb-NO" sz="1725" spc="-15" dirty="0">
                <a:solidFill>
                  <a:srgbClr val="000000"/>
                </a:solidFill>
                <a:latin typeface="Times New Roman" panose="02020603050405020304" pitchFamily="18" charset="0"/>
                <a:ea typeface="Times New Roman" panose="02020603050405020304" pitchFamily="18" charset="0"/>
              </a:rPr>
              <a:t>maksat tutuş jemgyýetiň doly abadançylygynyň gazanylmagynda jemlenýär. Ýöne onuň durmuşa geçirilmegini amaly maksatlara ýetmegiň </a:t>
            </a:r>
            <a:r>
              <a:rPr lang="nb-NO" sz="1725" spc="-11" dirty="0">
                <a:solidFill>
                  <a:srgbClr val="000000"/>
                </a:solidFill>
                <a:latin typeface="Times New Roman" panose="02020603050405020304" pitchFamily="18" charset="0"/>
                <a:ea typeface="Times New Roman" panose="02020603050405020304" pitchFamily="18" charset="0"/>
              </a:rPr>
              <a:t>kömegi bilen gazanyp bolar, olara şular degişlidir:</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ru-RU" sz="1725" dirty="0">
                <a:latin typeface="Times New Roman" panose="02020603050405020304" pitchFamily="18" charset="0"/>
                <a:ea typeface="Times New Roman" panose="02020603050405020304" pitchFamily="18" charset="0"/>
              </a:rPr>
              <a:t>- </a:t>
            </a:r>
            <a:r>
              <a:rPr lang="ru-RU" sz="1725" spc="-15" dirty="0" err="1">
                <a:solidFill>
                  <a:srgbClr val="000000"/>
                </a:solidFill>
                <a:latin typeface="Times New Roman" panose="02020603050405020304" pitchFamily="18" charset="0"/>
                <a:ea typeface="Times New Roman" panose="02020603050405020304" pitchFamily="18" charset="0"/>
              </a:rPr>
              <a:t>ykdysady</a:t>
            </a:r>
            <a:r>
              <a:rPr lang="ru-RU" sz="1725" spc="-15" dirty="0">
                <a:solidFill>
                  <a:srgbClr val="000000"/>
                </a:solidFill>
                <a:latin typeface="Times New Roman" panose="02020603050405020304" pitchFamily="18" charset="0"/>
                <a:ea typeface="Times New Roman" panose="02020603050405020304" pitchFamily="18" charset="0"/>
              </a:rPr>
              <a:t> </a:t>
            </a:r>
            <a:r>
              <a:rPr lang="ru-RU" sz="1725" spc="-15" dirty="0" err="1">
                <a:solidFill>
                  <a:srgbClr val="000000"/>
                </a:solidFill>
                <a:latin typeface="Times New Roman" panose="02020603050405020304" pitchFamily="18" charset="0"/>
                <a:ea typeface="Times New Roman" panose="02020603050405020304" pitchFamily="18" charset="0"/>
              </a:rPr>
              <a:t>ösüş</a:t>
            </a:r>
            <a:r>
              <a:rPr lang="ru-RU" sz="1725" spc="-15"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ru-RU" sz="1725" dirty="0">
                <a:latin typeface="Times New Roman" panose="02020603050405020304" pitchFamily="18" charset="0"/>
                <a:ea typeface="Times New Roman" panose="02020603050405020304" pitchFamily="18" charset="0"/>
              </a:rPr>
              <a:t>- </a:t>
            </a:r>
            <a:r>
              <a:rPr lang="ru-RU" sz="1725" spc="-11" dirty="0" err="1">
                <a:solidFill>
                  <a:srgbClr val="000000"/>
                </a:solidFill>
                <a:latin typeface="Times New Roman" panose="02020603050405020304" pitchFamily="18" charset="0"/>
                <a:ea typeface="Times New Roman" panose="02020603050405020304" pitchFamily="18" charset="0"/>
              </a:rPr>
              <a:t>doly</a:t>
            </a:r>
            <a:r>
              <a:rPr lang="ru-RU" sz="1725" spc="-11" dirty="0">
                <a:solidFill>
                  <a:srgbClr val="000000"/>
                </a:solidFill>
                <a:latin typeface="Times New Roman" panose="02020603050405020304" pitchFamily="18" charset="0"/>
                <a:ea typeface="Times New Roman" panose="02020603050405020304" pitchFamily="18" charset="0"/>
              </a:rPr>
              <a:t> </a:t>
            </a:r>
            <a:r>
              <a:rPr lang="ru-RU" sz="1725" spc="-11" dirty="0" err="1">
                <a:solidFill>
                  <a:srgbClr val="000000"/>
                </a:solidFill>
                <a:latin typeface="Times New Roman" panose="02020603050405020304" pitchFamily="18" charset="0"/>
                <a:ea typeface="Times New Roman" panose="02020603050405020304" pitchFamily="18" charset="0"/>
              </a:rPr>
              <a:t>iş</a:t>
            </a:r>
            <a:r>
              <a:rPr lang="ru-RU" sz="1725" spc="-11" dirty="0">
                <a:solidFill>
                  <a:srgbClr val="000000"/>
                </a:solidFill>
                <a:latin typeface="Times New Roman" panose="02020603050405020304" pitchFamily="18" charset="0"/>
                <a:ea typeface="Times New Roman" panose="02020603050405020304" pitchFamily="18" charset="0"/>
              </a:rPr>
              <a:t> </a:t>
            </a:r>
            <a:r>
              <a:rPr lang="ru-RU" sz="1725" spc="-11" dirty="0" err="1">
                <a:solidFill>
                  <a:srgbClr val="000000"/>
                </a:solidFill>
                <a:latin typeface="Times New Roman" panose="02020603050405020304" pitchFamily="18" charset="0"/>
                <a:ea typeface="Times New Roman" panose="02020603050405020304" pitchFamily="18" charset="0"/>
              </a:rPr>
              <a:t>bilen</a:t>
            </a:r>
            <a:r>
              <a:rPr lang="ru-RU" sz="1725" spc="-11" dirty="0">
                <a:solidFill>
                  <a:srgbClr val="000000"/>
                </a:solidFill>
                <a:latin typeface="Times New Roman" panose="02020603050405020304" pitchFamily="18" charset="0"/>
                <a:ea typeface="Times New Roman" panose="02020603050405020304" pitchFamily="18" charset="0"/>
              </a:rPr>
              <a:t> </a:t>
            </a:r>
            <a:r>
              <a:rPr lang="ru-RU" sz="1725" spc="-11" dirty="0" err="1">
                <a:solidFill>
                  <a:srgbClr val="000000"/>
                </a:solidFill>
                <a:latin typeface="Times New Roman" panose="02020603050405020304" pitchFamily="18" charset="0"/>
                <a:ea typeface="Times New Roman" panose="02020603050405020304" pitchFamily="18" charset="0"/>
              </a:rPr>
              <a:t>üpjünçilik</a:t>
            </a:r>
            <a:r>
              <a:rPr lang="ru-RU" sz="1725" spc="-11"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ru-RU" sz="1725" dirty="0">
                <a:latin typeface="Times New Roman" panose="02020603050405020304" pitchFamily="18" charset="0"/>
                <a:ea typeface="Times New Roman" panose="02020603050405020304" pitchFamily="18" charset="0"/>
              </a:rPr>
              <a:t>- </a:t>
            </a:r>
            <a:r>
              <a:rPr lang="en-US" sz="1725" spc="-19" dirty="0" err="1">
                <a:solidFill>
                  <a:srgbClr val="000000"/>
                </a:solidFill>
                <a:latin typeface="Times New Roman" panose="02020603050405020304" pitchFamily="18" charset="0"/>
                <a:ea typeface="Times New Roman" panose="02020603050405020304" pitchFamily="18" charset="0"/>
              </a:rPr>
              <a:t>nyrhlaryň</a:t>
            </a:r>
            <a:r>
              <a:rPr lang="en-US" sz="1725" spc="-19" dirty="0">
                <a:solidFill>
                  <a:srgbClr val="000000"/>
                </a:solidFill>
                <a:latin typeface="Times New Roman" panose="02020603050405020304" pitchFamily="18" charset="0"/>
                <a:ea typeface="Times New Roman" panose="02020603050405020304" pitchFamily="18" charset="0"/>
              </a:rPr>
              <a:t> </a:t>
            </a:r>
            <a:r>
              <a:rPr lang="en-US" sz="1725" spc="-19" dirty="0" err="1">
                <a:solidFill>
                  <a:srgbClr val="000000"/>
                </a:solidFill>
                <a:latin typeface="Times New Roman" panose="02020603050405020304" pitchFamily="18" charset="0"/>
                <a:ea typeface="Times New Roman" panose="02020603050405020304" pitchFamily="18" charset="0"/>
              </a:rPr>
              <a:t>derejesiniň</a:t>
            </a:r>
            <a:r>
              <a:rPr lang="en-US" sz="1725" spc="-19" dirty="0">
                <a:solidFill>
                  <a:srgbClr val="000000"/>
                </a:solidFill>
                <a:latin typeface="Times New Roman" panose="02020603050405020304" pitchFamily="18" charset="0"/>
                <a:ea typeface="Times New Roman" panose="02020603050405020304" pitchFamily="18" charset="0"/>
              </a:rPr>
              <a:t> </a:t>
            </a:r>
            <a:r>
              <a:rPr lang="en-US" sz="1725" spc="-19" dirty="0" err="1">
                <a:solidFill>
                  <a:srgbClr val="000000"/>
                </a:solidFill>
                <a:latin typeface="Times New Roman" panose="02020603050405020304" pitchFamily="18" charset="0"/>
                <a:ea typeface="Times New Roman" panose="02020603050405020304" pitchFamily="18" charset="0"/>
              </a:rPr>
              <a:t>durnuklylygy</a:t>
            </a:r>
            <a:r>
              <a:rPr lang="en-US" sz="1725" spc="-19" dirty="0">
                <a:solidFill>
                  <a:srgbClr val="000000"/>
                </a:solidFill>
                <a:latin typeface="Times New Roman" panose="02020603050405020304" pitchFamily="18" charset="0"/>
                <a:ea typeface="Times New Roman" panose="02020603050405020304" pitchFamily="18" charset="0"/>
              </a:rPr>
              <a:t> we </a:t>
            </a:r>
            <a:r>
              <a:rPr lang="en-US" sz="1725" spc="-19" dirty="0" err="1">
                <a:solidFill>
                  <a:srgbClr val="000000"/>
                </a:solidFill>
                <a:latin typeface="Times New Roman" panose="02020603050405020304" pitchFamily="18" charset="0"/>
                <a:ea typeface="Times New Roman" panose="02020603050405020304" pitchFamily="18" charset="0"/>
              </a:rPr>
              <a:t>milli</a:t>
            </a:r>
            <a:r>
              <a:rPr lang="en-US" sz="1725" spc="-19" dirty="0">
                <a:solidFill>
                  <a:srgbClr val="000000"/>
                </a:solidFill>
                <a:latin typeface="Times New Roman" panose="02020603050405020304" pitchFamily="18" charset="0"/>
                <a:ea typeface="Times New Roman" panose="02020603050405020304" pitchFamily="18" charset="0"/>
              </a:rPr>
              <a:t> </a:t>
            </a:r>
            <a:r>
              <a:rPr lang="en-US" sz="1725" spc="-19" dirty="0" err="1">
                <a:solidFill>
                  <a:srgbClr val="000000"/>
                </a:solidFill>
                <a:latin typeface="Times New Roman" panose="02020603050405020304" pitchFamily="18" charset="0"/>
                <a:ea typeface="Times New Roman" panose="02020603050405020304" pitchFamily="18" charset="0"/>
              </a:rPr>
              <a:t>walýutanyň</a:t>
            </a:r>
            <a:r>
              <a:rPr lang="en-US" sz="1725" spc="-19" dirty="0">
                <a:solidFill>
                  <a:srgbClr val="000000"/>
                </a:solidFill>
                <a:latin typeface="Times New Roman" panose="02020603050405020304" pitchFamily="18" charset="0"/>
                <a:ea typeface="Times New Roman" panose="02020603050405020304" pitchFamily="18" charset="0"/>
              </a:rPr>
              <a:t> </a:t>
            </a:r>
            <a:r>
              <a:rPr lang="en-US" sz="1725" spc="-19" dirty="0" err="1">
                <a:solidFill>
                  <a:srgbClr val="000000"/>
                </a:solidFill>
                <a:latin typeface="Times New Roman" panose="02020603050405020304" pitchFamily="18" charset="0"/>
                <a:ea typeface="Times New Roman" panose="02020603050405020304" pitchFamily="18" charset="0"/>
              </a:rPr>
              <a:t>durnuk</a:t>
            </a:r>
            <a:r>
              <a:rPr lang="en-US" sz="1725" dirty="0" err="1">
                <a:solidFill>
                  <a:srgbClr val="000000"/>
                </a:solidFill>
                <a:latin typeface="Times New Roman" panose="02020603050405020304" pitchFamily="18" charset="0"/>
                <a:ea typeface="Times New Roman" panose="02020603050405020304" pitchFamily="18" charset="0"/>
              </a:rPr>
              <a:t>lylygy</a:t>
            </a:r>
            <a:r>
              <a:rPr lang="en-US" sz="1725"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en-US" sz="1725" dirty="0">
                <a:solidFill>
                  <a:srgbClr val="000000"/>
                </a:solidFill>
                <a:latin typeface="Times New Roman" panose="02020603050405020304" pitchFamily="18" charset="0"/>
                <a:ea typeface="Times New Roman" panose="02020603050405020304" pitchFamily="18" charset="0"/>
              </a:rPr>
              <a:t> - </a:t>
            </a:r>
            <a:r>
              <a:rPr lang="en-US" sz="1725" spc="-11" dirty="0" err="1">
                <a:solidFill>
                  <a:srgbClr val="000000"/>
                </a:solidFill>
                <a:latin typeface="Times New Roman" panose="02020603050405020304" pitchFamily="18" charset="0"/>
                <a:ea typeface="Times New Roman" panose="02020603050405020304" pitchFamily="18" charset="0"/>
              </a:rPr>
              <a:t>daşary</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ykdysady</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deňeçerlik</a:t>
            </a:r>
            <a:r>
              <a:rPr lang="en-US" sz="1725" spc="-11"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ru-RU"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Ykdysady</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maksatlaryň</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ulgamynda</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ykdysady</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ösüşi</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üpjün</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1" dirty="0" err="1">
                <a:solidFill>
                  <a:srgbClr val="000000"/>
                </a:solidFill>
                <a:latin typeface="Times New Roman" panose="02020603050405020304" pitchFamily="18" charset="0"/>
                <a:ea typeface="Times New Roman" panose="02020603050405020304" pitchFamily="18" charset="0"/>
              </a:rPr>
              <a:t>etmek</a:t>
            </a:r>
            <a:r>
              <a:rPr lang="en-US" sz="1725" spc="-11" dirty="0">
                <a:solidFill>
                  <a:srgbClr val="000000"/>
                </a:solidFill>
                <a:latin typeface="Times New Roman" panose="02020603050405020304" pitchFamily="18" charset="0"/>
                <a:ea typeface="Times New Roman" panose="02020603050405020304" pitchFamily="18" charset="0"/>
              </a:rPr>
              <a:t> </a:t>
            </a:r>
            <a:r>
              <a:rPr lang="en-US" sz="1725" spc="-15" dirty="0" err="1">
                <a:solidFill>
                  <a:srgbClr val="000000"/>
                </a:solidFill>
                <a:latin typeface="Times New Roman" panose="02020603050405020304" pitchFamily="18" charset="0"/>
                <a:ea typeface="Times New Roman" panose="02020603050405020304" pitchFamily="18" charset="0"/>
              </a:rPr>
              <a:t>öňdebaryjy</a:t>
            </a:r>
            <a:r>
              <a:rPr lang="en-US" sz="1725" spc="-15" dirty="0">
                <a:solidFill>
                  <a:srgbClr val="000000"/>
                </a:solidFill>
                <a:latin typeface="Times New Roman" panose="02020603050405020304" pitchFamily="18" charset="0"/>
                <a:ea typeface="Times New Roman" panose="02020603050405020304" pitchFamily="18" charset="0"/>
              </a:rPr>
              <a:t> </a:t>
            </a:r>
            <a:r>
              <a:rPr lang="en-US" sz="1725" spc="-15" dirty="0" err="1">
                <a:solidFill>
                  <a:srgbClr val="000000"/>
                </a:solidFill>
                <a:latin typeface="Times New Roman" panose="02020603050405020304" pitchFamily="18" charset="0"/>
                <a:ea typeface="Times New Roman" panose="02020603050405020304" pitchFamily="18" charset="0"/>
              </a:rPr>
              <a:t>anyk</a:t>
            </a:r>
            <a:r>
              <a:rPr lang="en-US" sz="1725" spc="-15" dirty="0">
                <a:solidFill>
                  <a:srgbClr val="000000"/>
                </a:solidFill>
                <a:latin typeface="Times New Roman" panose="02020603050405020304" pitchFamily="18" charset="0"/>
                <a:ea typeface="Times New Roman" panose="02020603050405020304" pitchFamily="18" charset="0"/>
              </a:rPr>
              <a:t> </a:t>
            </a:r>
            <a:r>
              <a:rPr lang="en-US" sz="1725" spc="-15" dirty="0" err="1">
                <a:solidFill>
                  <a:srgbClr val="000000"/>
                </a:solidFill>
                <a:latin typeface="Times New Roman" panose="02020603050405020304" pitchFamily="18" charset="0"/>
                <a:ea typeface="Times New Roman" panose="02020603050405020304" pitchFamily="18" charset="0"/>
              </a:rPr>
              <a:t>wezipe</a:t>
            </a:r>
            <a:r>
              <a:rPr lang="en-US" sz="1725" spc="-15" dirty="0">
                <a:solidFill>
                  <a:srgbClr val="000000"/>
                </a:solidFill>
                <a:latin typeface="Times New Roman" panose="02020603050405020304" pitchFamily="18" charset="0"/>
                <a:ea typeface="Times New Roman" panose="02020603050405020304" pitchFamily="18" charset="0"/>
              </a:rPr>
              <a:t> </a:t>
            </a:r>
            <a:r>
              <a:rPr lang="en-US" sz="1725" spc="-15" dirty="0" err="1">
                <a:solidFill>
                  <a:srgbClr val="000000"/>
                </a:solidFill>
                <a:latin typeface="Times New Roman" panose="02020603050405020304" pitchFamily="18" charset="0"/>
                <a:ea typeface="Times New Roman" panose="02020603050405020304" pitchFamily="18" charset="0"/>
              </a:rPr>
              <a:t>hasap</a:t>
            </a:r>
            <a:r>
              <a:rPr lang="en-US" sz="1725" spc="-15" dirty="0">
                <a:solidFill>
                  <a:srgbClr val="000000"/>
                </a:solidFill>
                <a:latin typeface="Times New Roman" panose="02020603050405020304" pitchFamily="18" charset="0"/>
                <a:ea typeface="Times New Roman" panose="02020603050405020304" pitchFamily="18" charset="0"/>
              </a:rPr>
              <a:t> </a:t>
            </a:r>
            <a:r>
              <a:rPr lang="en-US" sz="1725" spc="-15" dirty="0" err="1">
                <a:solidFill>
                  <a:srgbClr val="000000"/>
                </a:solidFill>
                <a:latin typeface="Times New Roman" panose="02020603050405020304" pitchFamily="18" charset="0"/>
                <a:ea typeface="Times New Roman" panose="02020603050405020304" pitchFamily="18" charset="0"/>
              </a:rPr>
              <a:t>edilýär</a:t>
            </a:r>
            <a:r>
              <a:rPr lang="en-US" sz="1725" spc="-15"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endParaRPr lang="ru-RU" sz="1725" dirty="0"/>
          </a:p>
        </p:txBody>
      </p:sp>
    </p:spTree>
    <p:extLst>
      <p:ext uri="{BB962C8B-B14F-4D97-AF65-F5344CB8AC3E}">
        <p14:creationId xmlns:p14="http://schemas.microsoft.com/office/powerpoint/2010/main" val="2854573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5155" y="724441"/>
            <a:ext cx="7460059" cy="4599218"/>
          </a:xfrm>
        </p:spPr>
        <p:txBody>
          <a:bodyPr>
            <a:normAutofit/>
          </a:bodyPr>
          <a:lstStyle/>
          <a:p>
            <a:r>
              <a:rPr lang="ru-RU"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Ykdysadyýetiň</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ösüşini</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üpjün</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etmek</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bilen</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beýleki</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bir</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smtClean="0">
                <a:solidFill>
                  <a:srgbClr val="000000"/>
                </a:solidFill>
                <a:latin typeface="Times New Roman" panose="02020603050405020304" pitchFamily="18" charset="0"/>
                <a:ea typeface="Times New Roman" panose="02020603050405020304" pitchFamily="18" charset="0"/>
              </a:rPr>
              <a:t>mö</a:t>
            </a:r>
            <a:r>
              <a:rPr lang="tk-TM" sz="2400" spc="-19" dirty="0" smtClean="0">
                <a:solidFill>
                  <a:srgbClr val="000000"/>
                </a:solidFill>
                <a:latin typeface="Times New Roman" panose="02020603050405020304" pitchFamily="18" charset="0"/>
                <a:ea typeface="Times New Roman" panose="02020603050405020304" pitchFamily="18" charset="0"/>
              </a:rPr>
              <a:t>-</a:t>
            </a:r>
            <a:r>
              <a:rPr lang="en-US" sz="2400" spc="-19" dirty="0" err="1" smtClean="0">
                <a:solidFill>
                  <a:srgbClr val="000000"/>
                </a:solidFill>
                <a:latin typeface="Times New Roman" panose="02020603050405020304" pitchFamily="18" charset="0"/>
                <a:ea typeface="Times New Roman" panose="02020603050405020304" pitchFamily="18" charset="0"/>
              </a:rPr>
              <a:t>hüm</a:t>
            </a:r>
            <a:r>
              <a:rPr lang="en-US" sz="2400" spc="-19" dirty="0" smtClean="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mak</a:t>
            </a:r>
            <a:r>
              <a:rPr lang="en-US" sz="2400" spc="-15" dirty="0" err="1">
                <a:solidFill>
                  <a:srgbClr val="000000"/>
                </a:solidFill>
                <a:latin typeface="Times New Roman" panose="02020603050405020304" pitchFamily="18" charset="0"/>
                <a:ea typeface="Times New Roman" panose="02020603050405020304" pitchFamily="18" charset="0"/>
              </a:rPr>
              <a:t>sat</a:t>
            </a:r>
            <a:r>
              <a:rPr lang="en-US" sz="2400" spc="-15" dirty="0">
                <a:solidFill>
                  <a:srgbClr val="000000"/>
                </a:solidFill>
                <a:latin typeface="Times New Roman" panose="02020603050405020304" pitchFamily="18" charset="0"/>
                <a:ea typeface="Times New Roman" panose="02020603050405020304" pitchFamily="18" charset="0"/>
              </a:rPr>
              <a:t> - </a:t>
            </a:r>
            <a:r>
              <a:rPr lang="en-US" sz="2400" spc="-15" dirty="0" err="1">
                <a:solidFill>
                  <a:srgbClr val="000000"/>
                </a:solidFill>
                <a:latin typeface="Times New Roman" panose="02020603050405020304" pitchFamily="18" charset="0"/>
                <a:ea typeface="Times New Roman" panose="02020603050405020304" pitchFamily="18" charset="0"/>
              </a:rPr>
              <a:t>iş</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bilen</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doly</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üpjünçiligiň</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talaplaryny</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smtClean="0">
                <a:solidFill>
                  <a:srgbClr val="000000"/>
                </a:solidFill>
                <a:latin typeface="Times New Roman" panose="02020603050405020304" pitchFamily="18" charset="0"/>
                <a:ea typeface="Times New Roman" panose="02020603050405020304" pitchFamily="18" charset="0"/>
              </a:rPr>
              <a:t>kanagat</a:t>
            </a:r>
            <a:r>
              <a:rPr lang="tk-TM" sz="2400" spc="-15" dirty="0" smtClean="0">
                <a:solidFill>
                  <a:srgbClr val="000000"/>
                </a:solidFill>
                <a:latin typeface="Times New Roman" panose="02020603050405020304" pitchFamily="18" charset="0"/>
                <a:ea typeface="Times New Roman" panose="02020603050405020304" pitchFamily="18" charset="0"/>
              </a:rPr>
              <a:t>-</a:t>
            </a:r>
            <a:r>
              <a:rPr lang="en-US" sz="2400" spc="-15" dirty="0" err="1" smtClean="0">
                <a:solidFill>
                  <a:srgbClr val="000000"/>
                </a:solidFill>
                <a:latin typeface="Times New Roman" panose="02020603050405020304" pitchFamily="18" charset="0"/>
                <a:ea typeface="Times New Roman" panose="02020603050405020304" pitchFamily="18" charset="0"/>
              </a:rPr>
              <a:t>landyrmak</a:t>
            </a:r>
            <a:r>
              <a:rPr lang="en-US" sz="2400" spc="-15" dirty="0" smtClean="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utgaşýar</a:t>
            </a:r>
            <a:r>
              <a:rPr lang="en-US" sz="2400" spc="-15" dirty="0">
                <a:solidFill>
                  <a:srgbClr val="000000"/>
                </a:solidFill>
                <a:latin typeface="Times New Roman" panose="02020603050405020304" pitchFamily="18" charset="0"/>
                <a:ea typeface="Times New Roman" panose="02020603050405020304" pitchFamily="18" charset="0"/>
              </a:rPr>
              <a:t>.</a:t>
            </a:r>
            <a:r>
              <a:rPr lang="en-US"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Onuň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manysy</a:t>
            </a:r>
            <a:r>
              <a:rPr lang="ru-RU" sz="2400" dirty="0">
                <a:solidFill>
                  <a:srgbClr val="000000"/>
                </a:solidFill>
                <a:latin typeface="Times New Roman" panose="02020603050405020304" pitchFamily="18" charset="0"/>
                <a:ea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rPr>
              <a:t>ilatyň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ähli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işe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ukyply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bölegini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uzakmöhletleýin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wagtda</a:t>
            </a:r>
            <a:r>
              <a:rPr lang="ru-RU" sz="2400"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durnukly</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peýdalanmagyň</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doly</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mümkinçiligini</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gazanmak</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Anyk</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wezipe</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dirty="0">
                <a:solidFill>
                  <a:srgbClr val="000000"/>
                </a:solidFill>
                <a:latin typeface="Times New Roman" panose="02020603050405020304" pitchFamily="18" charset="0"/>
                <a:ea typeface="Times New Roman" panose="02020603050405020304" pitchFamily="18" charset="0"/>
              </a:rPr>
              <a:t>t</a:t>
            </a:r>
            <a:r>
              <a:rPr lang="ru-RU" sz="2400" dirty="0">
                <a:solidFill>
                  <a:srgbClr val="000000"/>
                </a:solidFill>
                <a:latin typeface="Times New Roman" panose="02020603050405020304" pitchFamily="18" charset="0"/>
                <a:ea typeface="Times New Roman" panose="02020603050405020304" pitchFamily="18" charset="0"/>
              </a:rPr>
              <a:t>ä</a:t>
            </a:r>
            <a:r>
              <a:rPr lang="en-US" sz="2400" dirty="0" err="1">
                <a:solidFill>
                  <a:srgbClr val="000000"/>
                </a:solidFill>
                <a:latin typeface="Times New Roman" panose="02020603050405020304" pitchFamily="18" charset="0"/>
                <a:ea typeface="Times New Roman" panose="02020603050405020304" pitchFamily="18" charset="0"/>
              </a:rPr>
              <a:t>ze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a:t>
            </a:r>
            <a:r>
              <a:rPr lang="ru-RU" sz="2400" dirty="0">
                <a:solidFill>
                  <a:srgbClr val="000000"/>
                </a:solidFill>
                <a:latin typeface="Times New Roman" panose="02020603050405020304" pitchFamily="18" charset="0"/>
                <a:ea typeface="Times New Roman" panose="02020603050405020304" pitchFamily="18" charset="0"/>
              </a:rPr>
              <a:t>ş </a:t>
            </a:r>
            <a:r>
              <a:rPr lang="en-US" sz="2400" dirty="0" err="1" smtClean="0">
                <a:solidFill>
                  <a:srgbClr val="000000"/>
                </a:solidFill>
                <a:latin typeface="Times New Roman" panose="02020603050405020304" pitchFamily="18" charset="0"/>
                <a:ea typeface="Times New Roman" panose="02020603050405020304" pitchFamily="18" charset="0"/>
              </a:rPr>
              <a:t>orun</a:t>
            </a:r>
            <a:r>
              <a:rPr lang="tk-TM"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laryny</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a:solidFill>
                  <a:srgbClr val="000000"/>
                </a:solidFill>
                <a:latin typeface="Times New Roman" panose="02020603050405020304" pitchFamily="18" charset="0"/>
                <a:ea typeface="Times New Roman" panose="02020603050405020304" pitchFamily="18" charset="0"/>
              </a:rPr>
              <a:t>d</a:t>
            </a:r>
            <a:r>
              <a:rPr lang="ru-RU" sz="2400" dirty="0">
                <a:solidFill>
                  <a:srgbClr val="000000"/>
                </a:solidFill>
                <a:latin typeface="Times New Roman" panose="02020603050405020304" pitchFamily="18" charset="0"/>
                <a:ea typeface="Times New Roman" panose="02020603050405020304" pitchFamily="18" charset="0"/>
              </a:rPr>
              <a:t>ö</a:t>
            </a:r>
            <a:r>
              <a:rPr lang="en-US" sz="2400" dirty="0" err="1">
                <a:solidFill>
                  <a:srgbClr val="000000"/>
                </a:solidFill>
                <a:latin typeface="Times New Roman" panose="02020603050405020304" pitchFamily="18" charset="0"/>
                <a:ea typeface="Times New Roman" panose="02020603050405020304" pitchFamily="18" charset="0"/>
              </a:rPr>
              <a:t>retmek</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i</a:t>
            </a:r>
            <a:r>
              <a:rPr lang="ru-RU" sz="2400" dirty="0">
                <a:solidFill>
                  <a:srgbClr val="000000"/>
                </a:solidFill>
                <a:latin typeface="Times New Roman" panose="02020603050405020304" pitchFamily="18" charset="0"/>
                <a:ea typeface="Times New Roman" panose="02020603050405020304" pitchFamily="18" charset="0"/>
              </a:rPr>
              <a:t>ş</a:t>
            </a:r>
            <a:r>
              <a:rPr lang="en-US" sz="2400" dirty="0" err="1">
                <a:solidFill>
                  <a:srgbClr val="000000"/>
                </a:solidFill>
                <a:latin typeface="Times New Roman" panose="02020603050405020304" pitchFamily="18" charset="0"/>
                <a:ea typeface="Times New Roman" panose="02020603050405020304" pitchFamily="18" charset="0"/>
              </a:rPr>
              <a:t>sizlige</a:t>
            </a:r>
            <a:r>
              <a:rPr lang="en-US" sz="2400" dirty="0">
                <a:solidFill>
                  <a:srgbClr val="000000"/>
                </a:solidFill>
                <a:latin typeface="Times New Roman" panose="02020603050405020304" pitchFamily="18" charset="0"/>
                <a:ea typeface="Times New Roman" panose="02020603050405020304" pitchFamily="18" charset="0"/>
              </a:rPr>
              <a:t> gar</a:t>
            </a:r>
            <a:r>
              <a:rPr lang="ru-RU" sz="2400" dirty="0">
                <a:solidFill>
                  <a:srgbClr val="000000"/>
                </a:solidFill>
                <a:latin typeface="Times New Roman" panose="02020603050405020304" pitchFamily="18" charset="0"/>
                <a:ea typeface="Times New Roman" panose="02020603050405020304" pitchFamily="18" charset="0"/>
              </a:rPr>
              <a:t>ş</a:t>
            </a:r>
            <a:r>
              <a:rPr lang="en-US" sz="2400" dirty="0">
                <a:solidFill>
                  <a:srgbClr val="000000"/>
                </a:solidFill>
                <a:latin typeface="Times New Roman" panose="02020603050405020304" pitchFamily="18" charset="0"/>
                <a:ea typeface="Times New Roman" panose="02020603050405020304" pitchFamily="18" charset="0"/>
              </a:rPr>
              <a:t>y g</a:t>
            </a:r>
            <a:r>
              <a:rPr lang="ru-RU" sz="2400" dirty="0">
                <a:solidFill>
                  <a:srgbClr val="000000"/>
                </a:solidFill>
                <a:latin typeface="Times New Roman" panose="02020603050405020304" pitchFamily="18" charset="0"/>
                <a:ea typeface="Times New Roman" panose="02020603050405020304" pitchFamily="18" charset="0"/>
              </a:rPr>
              <a:t>ö</a:t>
            </a:r>
            <a:r>
              <a:rPr lang="en-US" sz="2400" dirty="0">
                <a:solidFill>
                  <a:srgbClr val="000000"/>
                </a:solidFill>
                <a:latin typeface="Times New Roman" panose="02020603050405020304" pitchFamily="18" charset="0"/>
                <a:ea typeface="Times New Roman" panose="02020603050405020304" pitchFamily="18" charset="0"/>
              </a:rPr>
              <a:t>re</a:t>
            </a:r>
            <a:r>
              <a:rPr lang="ru-RU" sz="2400" dirty="0">
                <a:solidFill>
                  <a:srgbClr val="000000"/>
                </a:solidFill>
                <a:latin typeface="Times New Roman" panose="02020603050405020304" pitchFamily="18" charset="0"/>
                <a:ea typeface="Times New Roman" panose="02020603050405020304" pitchFamily="18" charset="0"/>
              </a:rPr>
              <a:t>ş</a:t>
            </a:r>
            <a:r>
              <a:rPr lang="en-US" sz="2400" dirty="0" err="1">
                <a:solidFill>
                  <a:srgbClr val="000000"/>
                </a:solidFill>
                <a:latin typeface="Times New Roman" panose="02020603050405020304" pitchFamily="18" charset="0"/>
                <a:ea typeface="Times New Roman" panose="02020603050405020304" pitchFamily="18" charset="0"/>
              </a:rPr>
              <a:t>i</a:t>
            </a:r>
            <a:r>
              <a:rPr lang="ru-RU" sz="2400" dirty="0">
                <a:solidFill>
                  <a:srgbClr val="000000"/>
                </a:solidFill>
                <a:latin typeface="Times New Roman" panose="02020603050405020304" pitchFamily="18" charset="0"/>
                <a:ea typeface="Times New Roman" panose="02020603050405020304" pitchFamily="18" charset="0"/>
              </a:rPr>
              <a:t>ň </a:t>
            </a:r>
            <a:r>
              <a:rPr lang="en-US" sz="2400" dirty="0">
                <a:solidFill>
                  <a:srgbClr val="000000"/>
                </a:solidFill>
                <a:latin typeface="Times New Roman" panose="02020603050405020304" pitchFamily="18" charset="0"/>
                <a:ea typeface="Times New Roman" panose="02020603050405020304" pitchFamily="18" charset="0"/>
              </a:rPr>
              <a:t>be</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err="1">
                <a:solidFill>
                  <a:srgbClr val="000000"/>
                </a:solidFill>
                <a:latin typeface="Times New Roman" panose="02020603050405020304" pitchFamily="18" charset="0"/>
                <a:ea typeface="Times New Roman" panose="02020603050405020304" pitchFamily="18" charset="0"/>
              </a:rPr>
              <a:t>leki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usullary</a:t>
            </a:r>
            <a:r>
              <a:rPr lang="en-US" sz="2400"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bilen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çö</a:t>
            </a:r>
            <a:r>
              <a:rPr lang="en-US" sz="2400" spc="-4" dirty="0">
                <a:solidFill>
                  <a:srgbClr val="000000"/>
                </a:solidFill>
                <a:latin typeface="Times New Roman" panose="02020603050405020304" pitchFamily="18" charset="0"/>
                <a:ea typeface="Times New Roman" panose="02020603050405020304" pitchFamily="18" charset="0"/>
              </a:rPr>
              <a:t>z</a:t>
            </a:r>
            <a:r>
              <a:rPr lang="ru-RU" sz="2400" spc="-4" dirty="0">
                <a:solidFill>
                  <a:srgbClr val="000000"/>
                </a:solidFill>
                <a:latin typeface="Times New Roman" panose="02020603050405020304" pitchFamily="18" charset="0"/>
                <a:ea typeface="Times New Roman" panose="02020603050405020304" pitchFamily="18" charset="0"/>
              </a:rPr>
              <a:t>ü</a:t>
            </a:r>
            <a:r>
              <a:rPr lang="en-US" sz="2400" spc="-4" dirty="0">
                <a:solidFill>
                  <a:srgbClr val="000000"/>
                </a:solidFill>
                <a:latin typeface="Times New Roman" panose="02020603050405020304" pitchFamily="18" charset="0"/>
                <a:ea typeface="Times New Roman" panose="02020603050405020304" pitchFamily="18" charset="0"/>
              </a:rPr>
              <a:t>l</a:t>
            </a:r>
            <a:r>
              <a:rPr lang="ru-RU" sz="2400" spc="-4" dirty="0" err="1">
                <a:solidFill>
                  <a:srgbClr val="000000"/>
                </a:solidFill>
                <a:latin typeface="Times New Roman" panose="02020603050405020304" pitchFamily="18" charset="0"/>
                <a:ea typeface="Times New Roman" panose="02020603050405020304" pitchFamily="18" charset="0"/>
              </a:rPr>
              <a:t>ýä</a:t>
            </a:r>
            <a:r>
              <a:rPr lang="en-US" sz="2400" spc="-4" dirty="0">
                <a:solidFill>
                  <a:srgbClr val="000000"/>
                </a:solidFill>
                <a:latin typeface="Times New Roman" panose="02020603050405020304" pitchFamily="18" charset="0"/>
                <a:ea typeface="Times New Roman" panose="02020603050405020304" pitchFamily="18" charset="0"/>
              </a:rPr>
              <a:t>r</a:t>
            </a:r>
            <a:r>
              <a:rPr lang="ru-RU" sz="2400" spc="-4" dirty="0">
                <a:solidFill>
                  <a:srgbClr val="000000"/>
                </a:solidFill>
                <a:latin typeface="Times New Roman" panose="02020603050405020304" pitchFamily="18" charset="0"/>
                <a:ea typeface="Times New Roman" panose="02020603050405020304" pitchFamily="18" charset="0"/>
              </a:rPr>
              <a:t>. Ý</a:t>
            </a:r>
            <a:r>
              <a:rPr lang="en-US" sz="2400" spc="-4" dirty="0" err="1">
                <a:solidFill>
                  <a:srgbClr val="000000"/>
                </a:solidFill>
                <a:latin typeface="Times New Roman" panose="02020603050405020304" pitchFamily="18" charset="0"/>
                <a:ea typeface="Times New Roman" panose="02020603050405020304" pitchFamily="18" charset="0"/>
              </a:rPr>
              <a:t>urdy</a:t>
            </a:r>
            <a:r>
              <a:rPr lang="ru-RU" sz="2400" spc="-4" dirty="0">
                <a:solidFill>
                  <a:srgbClr val="000000"/>
                </a:solidFill>
                <a:latin typeface="Times New Roman" panose="02020603050405020304" pitchFamily="18" charset="0"/>
                <a:ea typeface="Times New Roman" panose="02020603050405020304" pitchFamily="18" charset="0"/>
              </a:rPr>
              <a:t> ö</a:t>
            </a:r>
            <a:r>
              <a:rPr lang="en-US" sz="2400" spc="-4" dirty="0" err="1">
                <a:solidFill>
                  <a:srgbClr val="000000"/>
                </a:solidFill>
                <a:latin typeface="Times New Roman" panose="02020603050405020304" pitchFamily="18" charset="0"/>
                <a:ea typeface="Times New Roman" panose="02020603050405020304" pitchFamily="18" charset="0"/>
              </a:rPr>
              <a:t>sd</a:t>
            </a:r>
            <a:r>
              <a:rPr lang="ru-RU" sz="2400" spc="-4" dirty="0">
                <a:solidFill>
                  <a:srgbClr val="000000"/>
                </a:solidFill>
                <a:latin typeface="Times New Roman" panose="02020603050405020304" pitchFamily="18" charset="0"/>
                <a:ea typeface="Times New Roman" panose="02020603050405020304" pitchFamily="18" charset="0"/>
              </a:rPr>
              <a:t>ü</a:t>
            </a:r>
            <a:r>
              <a:rPr lang="en-US" sz="2400" spc="-4" dirty="0" err="1">
                <a:solidFill>
                  <a:srgbClr val="000000"/>
                </a:solidFill>
                <a:latin typeface="Times New Roman" panose="02020603050405020304" pitchFamily="18" charset="0"/>
                <a:ea typeface="Times New Roman" panose="02020603050405020304" pitchFamily="18" charset="0"/>
              </a:rPr>
              <a:t>rmegi</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err="1">
                <a:solidFill>
                  <a:srgbClr val="000000"/>
                </a:solidFill>
                <a:latin typeface="Times New Roman" panose="02020603050405020304" pitchFamily="18" charset="0"/>
                <a:ea typeface="Times New Roman" panose="02020603050405020304" pitchFamily="18" charset="0"/>
              </a:rPr>
              <a:t>bu</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çä</a:t>
            </a:r>
            <a:r>
              <a:rPr lang="en-US" sz="2400" spc="-4" dirty="0" err="1">
                <a:solidFill>
                  <a:srgbClr val="000000"/>
                </a:solidFill>
                <a:latin typeface="Times New Roman" panose="02020603050405020304" pitchFamily="18" charset="0"/>
                <a:ea typeface="Times New Roman" panose="02020603050405020304" pitchFamily="18" charset="0"/>
              </a:rPr>
              <a:t>reler</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toplumy</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i</a:t>
            </a:r>
            <a:r>
              <a:rPr lang="ru-RU" sz="2400" spc="-4" dirty="0">
                <a:solidFill>
                  <a:srgbClr val="000000"/>
                </a:solidFill>
                <a:latin typeface="Times New Roman" panose="02020603050405020304" pitchFamily="18" charset="0"/>
                <a:ea typeface="Times New Roman" panose="02020603050405020304" pitchFamily="18" charset="0"/>
              </a:rPr>
              <a:t>ş </a:t>
            </a:r>
            <a:r>
              <a:rPr lang="en-US" sz="2400" spc="-4" dirty="0" smtClean="0">
                <a:solidFill>
                  <a:srgbClr val="000000"/>
                </a:solidFill>
                <a:latin typeface="Times New Roman" panose="02020603050405020304" pitchFamily="18" charset="0"/>
                <a:ea typeface="Times New Roman" panose="02020603050405020304" pitchFamily="18" charset="0"/>
              </a:rPr>
              <a:t>bi</a:t>
            </a:r>
            <a:r>
              <a:rPr lang="tk-TM" sz="2400" spc="-4" dirty="0" smtClean="0">
                <a:solidFill>
                  <a:srgbClr val="000000"/>
                </a:solidFill>
                <a:latin typeface="Times New Roman" panose="02020603050405020304" pitchFamily="18" charset="0"/>
                <a:ea typeface="Times New Roman" panose="02020603050405020304" pitchFamily="18" charset="0"/>
              </a:rPr>
              <a:t>-</a:t>
            </a:r>
            <a:r>
              <a:rPr lang="en-US" sz="2400" spc="-4" dirty="0" err="1" smtClean="0">
                <a:solidFill>
                  <a:srgbClr val="000000"/>
                </a:solidFill>
                <a:latin typeface="Times New Roman" panose="02020603050405020304" pitchFamily="18" charset="0"/>
                <a:ea typeface="Times New Roman" panose="02020603050405020304" pitchFamily="18" charset="0"/>
              </a:rPr>
              <a:t>len</a:t>
            </a:r>
            <a:r>
              <a:rPr lang="ru-RU" sz="2400" spc="-4" dirty="0" smtClean="0">
                <a:solidFill>
                  <a:srgbClr val="000000"/>
                </a:solidFill>
                <a:latin typeface="Times New Roman" panose="02020603050405020304" pitchFamily="18" charset="0"/>
                <a:ea typeface="Times New Roman" panose="02020603050405020304" pitchFamily="18" charset="0"/>
              </a:rPr>
              <a:t> </a:t>
            </a:r>
            <a:r>
              <a:rPr lang="ru-RU" sz="2400" spc="-4" dirty="0">
                <a:solidFill>
                  <a:srgbClr val="000000"/>
                </a:solidFill>
                <a:latin typeface="Times New Roman" panose="02020603050405020304" pitchFamily="18" charset="0"/>
                <a:ea typeface="Times New Roman" panose="02020603050405020304" pitchFamily="18" charset="0"/>
              </a:rPr>
              <a:t>ü</a:t>
            </a:r>
            <a:r>
              <a:rPr lang="en-US" sz="2400" spc="-4" dirty="0" err="1">
                <a:solidFill>
                  <a:srgbClr val="000000"/>
                </a:solidFill>
                <a:latin typeface="Times New Roman" panose="02020603050405020304" pitchFamily="18" charset="0"/>
                <a:ea typeface="Times New Roman" panose="02020603050405020304" pitchFamily="18" charset="0"/>
              </a:rPr>
              <a:t>pj</a:t>
            </a:r>
            <a:r>
              <a:rPr lang="ru-RU" sz="2400" spc="-4" dirty="0">
                <a:solidFill>
                  <a:srgbClr val="000000"/>
                </a:solidFill>
                <a:latin typeface="Times New Roman" panose="02020603050405020304" pitchFamily="18" charset="0"/>
                <a:ea typeface="Times New Roman" panose="02020603050405020304" pitchFamily="18" charset="0"/>
              </a:rPr>
              <a:t>ü</a:t>
            </a:r>
            <a:r>
              <a:rPr lang="en-US" sz="2400" spc="-4" dirty="0">
                <a:solidFill>
                  <a:srgbClr val="000000"/>
                </a:solidFill>
                <a:latin typeface="Times New Roman" panose="02020603050405020304" pitchFamily="18" charset="0"/>
                <a:ea typeface="Times New Roman" panose="02020603050405020304" pitchFamily="18" charset="0"/>
              </a:rPr>
              <a:t>n</a:t>
            </a:r>
            <a:r>
              <a:rPr lang="ru-RU" sz="2400" spc="-4" dirty="0">
                <a:solidFill>
                  <a:srgbClr val="000000"/>
                </a:solidFill>
                <a:latin typeface="Times New Roman" panose="02020603050405020304" pitchFamily="18" charset="0"/>
                <a:ea typeface="Times New Roman" panose="02020603050405020304" pitchFamily="18" charset="0"/>
              </a:rPr>
              <a:t>ç</a:t>
            </a:r>
            <a:r>
              <a:rPr lang="en-US" sz="2400" spc="-4" dirty="0" err="1">
                <a:solidFill>
                  <a:srgbClr val="000000"/>
                </a:solidFill>
                <a:latin typeface="Times New Roman" panose="02020603050405020304" pitchFamily="18" charset="0"/>
                <a:ea typeface="Times New Roman" panose="02020603050405020304" pitchFamily="18" charset="0"/>
              </a:rPr>
              <a:t>i</a:t>
            </a:r>
            <a:r>
              <a:rPr lang="en-US" sz="2400" dirty="0" err="1">
                <a:solidFill>
                  <a:srgbClr val="000000"/>
                </a:solidFill>
                <a:latin typeface="Times New Roman" panose="02020603050405020304" pitchFamily="18" charset="0"/>
                <a:ea typeface="Times New Roman" panose="02020603050405020304" pitchFamily="18" charset="0"/>
              </a:rPr>
              <a:t>lik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sy</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err="1">
                <a:solidFill>
                  <a:srgbClr val="000000"/>
                </a:solidFill>
                <a:latin typeface="Times New Roman" panose="02020603050405020304" pitchFamily="18" charset="0"/>
                <a:ea typeface="Times New Roman" panose="02020603050405020304" pitchFamily="18" charset="0"/>
              </a:rPr>
              <a:t>asaty</a:t>
            </a:r>
            <a:r>
              <a:rPr lang="en-US" sz="2400" dirty="0">
                <a:solidFill>
                  <a:srgbClr val="000000"/>
                </a:solidFill>
                <a:latin typeface="Times New Roman" panose="02020603050405020304" pitchFamily="18" charset="0"/>
                <a:ea typeface="Times New Roman" panose="02020603050405020304" pitchFamily="18" charset="0"/>
              </a:rPr>
              <a:t> di</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a:solidFill>
                  <a:srgbClr val="000000"/>
                </a:solidFill>
                <a:latin typeface="Times New Roman" panose="02020603050405020304" pitchFamily="18" charset="0"/>
                <a:ea typeface="Times New Roman" panose="02020603050405020304" pitchFamily="18" charset="0"/>
              </a:rPr>
              <a:t>lip </a:t>
            </a:r>
            <a:r>
              <a:rPr lang="en-US" sz="2400" dirty="0" err="1">
                <a:solidFill>
                  <a:srgbClr val="000000"/>
                </a:solidFill>
                <a:latin typeface="Times New Roman" panose="02020603050405020304" pitchFamily="18" charset="0"/>
                <a:ea typeface="Times New Roman" panose="02020603050405020304" pitchFamily="18" charset="0"/>
              </a:rPr>
              <a:t>atlandyryl</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err="1">
                <a:solidFill>
                  <a:srgbClr val="000000"/>
                </a:solidFill>
                <a:latin typeface="Times New Roman" panose="02020603050405020304" pitchFamily="18" charset="0"/>
                <a:ea typeface="Times New Roman" panose="02020603050405020304" pitchFamily="18" charset="0"/>
              </a:rPr>
              <a:t>ar</a:t>
            </a:r>
            <a:r>
              <a:rPr lang="ru-RU" sz="2400" dirty="0">
                <a:solidFill>
                  <a:srgbClr val="000000"/>
                </a:solidFill>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3848248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5221" y="686139"/>
            <a:ext cx="7811714" cy="5199755"/>
          </a:xfrm>
        </p:spPr>
        <p:txBody>
          <a:bodyPr>
            <a:normAutofit/>
          </a:bodyPr>
          <a:lstStyle/>
          <a:p>
            <a:r>
              <a:rPr lang="ru-RU"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Nyrhlary</a:t>
            </a:r>
            <a:r>
              <a:rPr lang="ru-RU" sz="2025" spc="4" dirty="0">
                <a:solidFill>
                  <a:srgbClr val="000000"/>
                </a:solidFill>
                <a:latin typeface="Times New Roman" panose="02020603050405020304" pitchFamily="18" charset="0"/>
                <a:ea typeface="Times New Roman" panose="02020603050405020304" pitchFamily="18" charset="0"/>
              </a:rPr>
              <a:t>ň </a:t>
            </a:r>
            <a:r>
              <a:rPr lang="en-US" sz="2025" spc="4" dirty="0" err="1">
                <a:solidFill>
                  <a:srgbClr val="000000"/>
                </a:solidFill>
                <a:latin typeface="Times New Roman" panose="02020603050405020304" pitchFamily="18" charset="0"/>
                <a:ea typeface="Times New Roman" panose="02020603050405020304" pitchFamily="18" charset="0"/>
              </a:rPr>
              <a:t>derejesini</a:t>
            </a:r>
            <a:r>
              <a:rPr lang="ru-RU" sz="2025" spc="4" dirty="0">
                <a:solidFill>
                  <a:srgbClr val="000000"/>
                </a:solidFill>
                <a:latin typeface="Times New Roman" panose="02020603050405020304" pitchFamily="18" charset="0"/>
                <a:ea typeface="Times New Roman" panose="02020603050405020304" pitchFamily="18" charset="0"/>
              </a:rPr>
              <a:t>ň </a:t>
            </a:r>
            <a:r>
              <a:rPr lang="en-US" sz="2025" spc="4" dirty="0">
                <a:solidFill>
                  <a:srgbClr val="000000"/>
                </a:solidFill>
                <a:latin typeface="Times New Roman" panose="02020603050405020304" pitchFamily="18" charset="0"/>
                <a:ea typeface="Times New Roman" panose="02020603050405020304" pitchFamily="18" charset="0"/>
              </a:rPr>
              <a:t>we </a:t>
            </a:r>
            <a:r>
              <a:rPr lang="en-US" sz="2025" spc="4" dirty="0" err="1">
                <a:solidFill>
                  <a:srgbClr val="000000"/>
                </a:solidFill>
                <a:latin typeface="Times New Roman" panose="02020603050405020304" pitchFamily="18" charset="0"/>
                <a:ea typeface="Times New Roman" panose="02020603050405020304" pitchFamily="18" charset="0"/>
              </a:rPr>
              <a:t>milli</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manady</a:t>
            </a:r>
            <a:r>
              <a:rPr lang="ru-RU" sz="2025" spc="4" dirty="0">
                <a:solidFill>
                  <a:srgbClr val="000000"/>
                </a:solidFill>
                <a:latin typeface="Times New Roman" panose="02020603050405020304" pitchFamily="18" charset="0"/>
                <a:ea typeface="Times New Roman" panose="02020603050405020304" pitchFamily="18" charset="0"/>
              </a:rPr>
              <a:t>ň </a:t>
            </a:r>
            <a:r>
              <a:rPr lang="en-US" sz="2025" spc="4" dirty="0" err="1">
                <a:solidFill>
                  <a:srgbClr val="000000"/>
                </a:solidFill>
                <a:latin typeface="Times New Roman" panose="02020603050405020304" pitchFamily="18" charset="0"/>
                <a:ea typeface="Times New Roman" panose="02020603050405020304" pitchFamily="18" charset="0"/>
              </a:rPr>
              <a:t>durnuklylygy</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15" dirty="0" err="1">
                <a:solidFill>
                  <a:srgbClr val="000000"/>
                </a:solidFill>
                <a:latin typeface="Times New Roman" panose="02020603050405020304" pitchFamily="18" charset="0"/>
                <a:ea typeface="Times New Roman" panose="02020603050405020304" pitchFamily="18" charset="0"/>
              </a:rPr>
              <a:t>ykdysady</a:t>
            </a:r>
            <a:r>
              <a:rPr lang="ru-RU" sz="2025" spc="15" dirty="0">
                <a:solidFill>
                  <a:srgbClr val="000000"/>
                </a:solidFill>
                <a:latin typeface="Times New Roman" panose="02020603050405020304" pitchFamily="18" charset="0"/>
                <a:ea typeface="Times New Roman" panose="02020603050405020304" pitchFamily="18" charset="0"/>
              </a:rPr>
              <a:t>ý</a:t>
            </a:r>
            <a:r>
              <a:rPr lang="en-US" sz="2025" spc="15" dirty="0" err="1">
                <a:solidFill>
                  <a:srgbClr val="000000"/>
                </a:solidFill>
                <a:latin typeface="Times New Roman" panose="02020603050405020304" pitchFamily="18" charset="0"/>
                <a:ea typeface="Times New Roman" panose="02020603050405020304" pitchFamily="18" charset="0"/>
              </a:rPr>
              <a:t>eti</a:t>
            </a:r>
            <a:r>
              <a:rPr lang="ru-RU" sz="2025" spc="15" dirty="0">
                <a:solidFill>
                  <a:srgbClr val="000000"/>
                </a:solidFill>
                <a:latin typeface="Times New Roman" panose="02020603050405020304" pitchFamily="18" charset="0"/>
                <a:ea typeface="Times New Roman" panose="02020603050405020304" pitchFamily="18" charset="0"/>
              </a:rPr>
              <a:t>ň </a:t>
            </a:r>
            <a:r>
              <a:rPr lang="en-US" sz="2025" spc="15" dirty="0" err="1">
                <a:solidFill>
                  <a:srgbClr val="000000"/>
                </a:solidFill>
                <a:latin typeface="Times New Roman" panose="02020603050405020304" pitchFamily="18" charset="0"/>
                <a:ea typeface="Times New Roman" panose="02020603050405020304" pitchFamily="18" charset="0"/>
              </a:rPr>
              <a:t>durnyklylygyny</a:t>
            </a:r>
            <a:r>
              <a:rPr lang="ru-RU" sz="2025" spc="15" dirty="0">
                <a:solidFill>
                  <a:srgbClr val="000000"/>
                </a:solidFill>
                <a:latin typeface="Times New Roman" panose="02020603050405020304" pitchFamily="18" charset="0"/>
                <a:ea typeface="Times New Roman" panose="02020603050405020304" pitchFamily="18" charset="0"/>
              </a:rPr>
              <a:t>ň ş</a:t>
            </a:r>
            <a:r>
              <a:rPr lang="en-US" sz="2025" spc="15" dirty="0" err="1">
                <a:solidFill>
                  <a:srgbClr val="000000"/>
                </a:solidFill>
                <a:latin typeface="Times New Roman" panose="02020603050405020304" pitchFamily="18" charset="0"/>
                <a:ea typeface="Times New Roman" panose="02020603050405020304" pitchFamily="18" charset="0"/>
              </a:rPr>
              <a:t>erti</a:t>
            </a:r>
            <a:r>
              <a:rPr lang="ru-RU" sz="2025" spc="15" dirty="0">
                <a:solidFill>
                  <a:srgbClr val="000000"/>
                </a:solidFill>
                <a:latin typeface="Times New Roman" panose="02020603050405020304" pitchFamily="18" charset="0"/>
                <a:ea typeface="Times New Roman" panose="02020603050405020304" pitchFamily="18" charset="0"/>
              </a:rPr>
              <a:t>. Ş</a:t>
            </a:r>
            <a:r>
              <a:rPr lang="en-US" sz="2025" spc="15" dirty="0" err="1">
                <a:solidFill>
                  <a:srgbClr val="000000"/>
                </a:solidFill>
                <a:latin typeface="Times New Roman" panose="02020603050405020304" pitchFamily="18" charset="0"/>
                <a:ea typeface="Times New Roman" panose="02020603050405020304" pitchFamily="18" charset="0"/>
              </a:rPr>
              <a:t>onu</a:t>
            </a:r>
            <a:r>
              <a:rPr lang="ru-RU" sz="2025" spc="15" dirty="0">
                <a:solidFill>
                  <a:srgbClr val="000000"/>
                </a:solidFill>
                <a:latin typeface="Times New Roman" panose="02020603050405020304" pitchFamily="18" charset="0"/>
                <a:ea typeface="Times New Roman" panose="02020603050405020304" pitchFamily="18" charset="0"/>
              </a:rPr>
              <a:t>ň </a:t>
            </a:r>
            <a:r>
              <a:rPr lang="ru-RU" sz="2025" spc="15" dirty="0" err="1">
                <a:solidFill>
                  <a:srgbClr val="000000"/>
                </a:solidFill>
                <a:latin typeface="Times New Roman" panose="02020603050405020304" pitchFamily="18" charset="0"/>
                <a:ea typeface="Times New Roman" panose="02020603050405020304" pitchFamily="18" charset="0"/>
              </a:rPr>
              <a:t>üç</a:t>
            </a:r>
            <a:r>
              <a:rPr lang="en-US" sz="2025" spc="15" dirty="0">
                <a:solidFill>
                  <a:srgbClr val="000000"/>
                </a:solidFill>
                <a:latin typeface="Times New Roman" panose="02020603050405020304" pitchFamily="18" charset="0"/>
                <a:ea typeface="Times New Roman" panose="02020603050405020304" pitchFamily="18" charset="0"/>
              </a:rPr>
              <a:t>in </a:t>
            </a:r>
            <a:r>
              <a:rPr lang="en-US" sz="2025" spc="15" dirty="0" err="1">
                <a:solidFill>
                  <a:srgbClr val="000000"/>
                </a:solidFill>
                <a:latin typeface="Times New Roman" panose="02020603050405020304" pitchFamily="18" charset="0"/>
                <a:ea typeface="Times New Roman" panose="02020603050405020304" pitchFamily="18" charset="0"/>
              </a:rPr>
              <a:t>garal</a:t>
            </a:r>
            <a:r>
              <a:rPr lang="ru-RU" sz="2025" spc="15" dirty="0">
                <a:solidFill>
                  <a:srgbClr val="000000"/>
                </a:solidFill>
                <a:latin typeface="Times New Roman" panose="02020603050405020304" pitchFamily="18" charset="0"/>
                <a:ea typeface="Times New Roman" panose="02020603050405020304" pitchFamily="18" charset="0"/>
              </a:rPr>
              <a:t>ý</a:t>
            </a:r>
            <a:r>
              <a:rPr lang="en-US" sz="2025" spc="15" dirty="0">
                <a:solidFill>
                  <a:srgbClr val="000000"/>
                </a:solidFill>
                <a:latin typeface="Times New Roman" panose="02020603050405020304" pitchFamily="18" charset="0"/>
                <a:ea typeface="Times New Roman" panose="02020603050405020304" pitchFamily="18" charset="0"/>
              </a:rPr>
              <a:t>an </a:t>
            </a:r>
            <a:r>
              <a:rPr lang="en-US" sz="2025" spc="15" dirty="0" err="1">
                <a:solidFill>
                  <a:srgbClr val="000000"/>
                </a:solidFill>
                <a:latin typeface="Times New Roman" panose="02020603050405020304" pitchFamily="18" charset="0"/>
                <a:ea typeface="Times New Roman" panose="02020603050405020304" pitchFamily="18" charset="0"/>
              </a:rPr>
              <a:t>maksada</a:t>
            </a:r>
            <a:r>
              <a:rPr lang="en-US" sz="2025" spc="15" dirty="0">
                <a:solidFill>
                  <a:srgbClr val="000000"/>
                </a:solidFill>
                <a:latin typeface="Times New Roman" panose="02020603050405020304" pitchFamily="18" charset="0"/>
                <a:ea typeface="Times New Roman" panose="02020603050405020304" pitchFamily="18" charset="0"/>
              </a:rPr>
              <a:t> </a:t>
            </a:r>
            <a:r>
              <a:rPr lang="ru-RU" sz="2025" spc="4" dirty="0">
                <a:solidFill>
                  <a:srgbClr val="000000"/>
                </a:solidFill>
                <a:latin typeface="Times New Roman" panose="02020603050405020304" pitchFamily="18" charset="0"/>
                <a:ea typeface="Times New Roman" panose="02020603050405020304" pitchFamily="18" charset="0"/>
              </a:rPr>
              <a:t>ý</a:t>
            </a:r>
            <a:r>
              <a:rPr lang="en-US" sz="2025" spc="4" dirty="0" err="1">
                <a:solidFill>
                  <a:srgbClr val="000000"/>
                </a:solidFill>
                <a:latin typeface="Times New Roman" panose="02020603050405020304" pitchFamily="18" charset="0"/>
                <a:ea typeface="Times New Roman" panose="02020603050405020304" pitchFamily="18" charset="0"/>
              </a:rPr>
              <a:t>etmek</a:t>
            </a:r>
            <a:r>
              <a:rPr lang="en-US" sz="2025" spc="4" dirty="0">
                <a:solidFill>
                  <a:srgbClr val="000000"/>
                </a:solidFill>
                <a:latin typeface="Times New Roman" panose="02020603050405020304" pitchFamily="18" charset="0"/>
                <a:ea typeface="Times New Roman" panose="02020603050405020304" pitchFamily="18" charset="0"/>
              </a:rPr>
              <a:t> d</a:t>
            </a:r>
            <a:r>
              <a:rPr lang="ru-RU" sz="2025" spc="4" dirty="0">
                <a:solidFill>
                  <a:srgbClr val="000000"/>
                </a:solidFill>
                <a:latin typeface="Times New Roman" panose="02020603050405020304" pitchFamily="18" charset="0"/>
                <a:ea typeface="Times New Roman" panose="02020603050405020304" pitchFamily="18" charset="0"/>
              </a:rPr>
              <a:t>ö</a:t>
            </a:r>
            <a:r>
              <a:rPr lang="en-US" sz="2025" spc="4" dirty="0" err="1">
                <a:solidFill>
                  <a:srgbClr val="000000"/>
                </a:solidFill>
                <a:latin typeface="Times New Roman" panose="02020603050405020304" pitchFamily="18" charset="0"/>
                <a:ea typeface="Times New Roman" panose="02020603050405020304" pitchFamily="18" charset="0"/>
              </a:rPr>
              <a:t>wleti</a:t>
            </a:r>
            <a:r>
              <a:rPr lang="ru-RU" sz="2025" spc="4" dirty="0">
                <a:solidFill>
                  <a:srgbClr val="000000"/>
                </a:solidFill>
                <a:latin typeface="Times New Roman" panose="02020603050405020304" pitchFamily="18" charset="0"/>
                <a:ea typeface="Times New Roman" panose="02020603050405020304" pitchFamily="18" charset="0"/>
              </a:rPr>
              <a:t>ň </a:t>
            </a:r>
            <a:r>
              <a:rPr lang="en-US" sz="2025" spc="4" dirty="0" err="1" smtClean="0">
                <a:solidFill>
                  <a:srgbClr val="000000"/>
                </a:solidFill>
                <a:latin typeface="Times New Roman" panose="02020603050405020304" pitchFamily="18" charset="0"/>
                <a:ea typeface="Times New Roman" panose="02020603050405020304" pitchFamily="18" charset="0"/>
              </a:rPr>
              <a:t>hereketinde</a:t>
            </a:r>
            <a:r>
              <a:rPr lang="en-US" sz="2025" spc="4" dirty="0" smtClean="0">
                <a:solidFill>
                  <a:srgbClr val="000000"/>
                </a:solidFill>
                <a:latin typeface="Times New Roman" panose="02020603050405020304" pitchFamily="18" charset="0"/>
                <a:ea typeface="Times New Roman" panose="02020603050405020304" pitchFamily="18" charset="0"/>
              </a:rPr>
              <a:t> </a:t>
            </a:r>
            <a:r>
              <a:rPr lang="en-US" sz="2025" spc="4" dirty="0">
                <a:solidFill>
                  <a:srgbClr val="000000"/>
                </a:solidFill>
                <a:latin typeface="Times New Roman" panose="02020603050405020304" pitchFamily="18" charset="0"/>
                <a:ea typeface="Times New Roman" panose="02020603050405020304" pitchFamily="18" charset="0"/>
              </a:rPr>
              <a:t>m</a:t>
            </a:r>
            <a:r>
              <a:rPr lang="ru-RU" sz="2025" spc="4" dirty="0">
                <a:solidFill>
                  <a:srgbClr val="000000"/>
                </a:solidFill>
                <a:latin typeface="Times New Roman" panose="02020603050405020304" pitchFamily="18" charset="0"/>
                <a:ea typeface="Times New Roman" panose="02020603050405020304" pitchFamily="18" charset="0"/>
              </a:rPr>
              <a:t>ö</a:t>
            </a:r>
            <a:r>
              <a:rPr lang="en-US" sz="2025" spc="4" dirty="0">
                <a:solidFill>
                  <a:srgbClr val="000000"/>
                </a:solidFill>
                <a:latin typeface="Times New Roman" panose="02020603050405020304" pitchFamily="18" charset="0"/>
                <a:ea typeface="Times New Roman" panose="02020603050405020304" pitchFamily="18" charset="0"/>
              </a:rPr>
              <a:t>h</a:t>
            </a:r>
            <a:r>
              <a:rPr lang="ru-RU" sz="2025" spc="4" dirty="0">
                <a:solidFill>
                  <a:srgbClr val="000000"/>
                </a:solidFill>
                <a:latin typeface="Times New Roman" panose="02020603050405020304" pitchFamily="18" charset="0"/>
                <a:ea typeface="Times New Roman" panose="02020603050405020304" pitchFamily="18" charset="0"/>
              </a:rPr>
              <a:t>ü</a:t>
            </a:r>
            <a:r>
              <a:rPr lang="en-US" sz="2025" spc="4" dirty="0">
                <a:solidFill>
                  <a:srgbClr val="000000"/>
                </a:solidFill>
                <a:latin typeface="Times New Roman" panose="02020603050405020304" pitchFamily="18" charset="0"/>
                <a:ea typeface="Times New Roman" panose="02020603050405020304" pitchFamily="18" charset="0"/>
              </a:rPr>
              <a:t>m </a:t>
            </a:r>
            <a:r>
              <a:rPr lang="en-US" sz="2025" spc="4" dirty="0" err="1">
                <a:solidFill>
                  <a:srgbClr val="000000"/>
                </a:solidFill>
                <a:latin typeface="Times New Roman" panose="02020603050405020304" pitchFamily="18" charset="0"/>
                <a:ea typeface="Times New Roman" panose="02020603050405020304" pitchFamily="18" charset="0"/>
              </a:rPr>
              <a:t>bolup</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dur</a:t>
            </a:r>
            <a:r>
              <a:rPr lang="ru-RU" sz="2025" spc="4" dirty="0">
                <a:solidFill>
                  <a:srgbClr val="000000"/>
                </a:solidFill>
                <a:latin typeface="Times New Roman" panose="02020603050405020304" pitchFamily="18" charset="0"/>
                <a:ea typeface="Times New Roman" panose="02020603050405020304" pitchFamily="18" charset="0"/>
              </a:rPr>
              <a:t>ý</a:t>
            </a:r>
            <a:r>
              <a:rPr lang="en-US" sz="2025" spc="4" dirty="0" err="1">
                <a:solidFill>
                  <a:srgbClr val="000000"/>
                </a:solidFill>
                <a:latin typeface="Times New Roman" panose="02020603050405020304" pitchFamily="18" charset="0"/>
                <a:ea typeface="Times New Roman" panose="02020603050405020304" pitchFamily="18" charset="0"/>
              </a:rPr>
              <a:t>ar</a:t>
            </a:r>
            <a:r>
              <a:rPr lang="ru-RU" sz="2025" spc="4" dirty="0">
                <a:solidFill>
                  <a:srgbClr val="000000"/>
                </a:solidFill>
                <a:latin typeface="Times New Roman" panose="02020603050405020304" pitchFamily="18" charset="0"/>
                <a:ea typeface="Times New Roman" panose="02020603050405020304" pitchFamily="18" charset="0"/>
              </a:rPr>
              <a:t>.</a:t>
            </a:r>
            <a:r>
              <a:rPr lang="ru-RU" sz="2025" dirty="0">
                <a:solidFill>
                  <a:srgbClr val="000000"/>
                </a:solidFill>
                <a:latin typeface="Times New Roman" panose="02020603050405020304" pitchFamily="18" charset="0"/>
                <a:ea typeface="Times New Roman" panose="02020603050405020304" pitchFamily="18" charset="0"/>
              </a:rPr>
              <a:t> </a:t>
            </a:r>
            <a:r>
              <a:rPr lang="tk-TM" sz="2025" spc="8" dirty="0" err="1">
                <a:solidFill>
                  <a:srgbClr val="000000"/>
                </a:solidFill>
                <a:latin typeface="Times New Roman" panose="02020603050405020304" pitchFamily="18" charset="0"/>
                <a:ea typeface="Times New Roman" panose="02020603050405020304" pitchFamily="18" charset="0"/>
              </a:rPr>
              <a:t>Ý</a:t>
            </a:r>
            <a:r>
              <a:rPr lang="ru-RU" sz="2025" spc="8" dirty="0" err="1" smtClean="0">
                <a:solidFill>
                  <a:srgbClr val="000000"/>
                </a:solidFill>
                <a:latin typeface="Times New Roman" panose="02020603050405020304" pitchFamily="18" charset="0"/>
                <a:ea typeface="Times New Roman" panose="02020603050405020304" pitchFamily="18" charset="0"/>
              </a:rPr>
              <a:t>okarda</a:t>
            </a:r>
            <a:r>
              <a:rPr lang="ru-RU" sz="2025" spc="8" dirty="0" smtClean="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sanalyp</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geçilen</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üç</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sany</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smtClean="0">
                <a:solidFill>
                  <a:srgbClr val="000000"/>
                </a:solidFill>
                <a:latin typeface="Times New Roman" panose="02020603050405020304" pitchFamily="18" charset="0"/>
                <a:ea typeface="Times New Roman" panose="02020603050405020304" pitchFamily="18" charset="0"/>
              </a:rPr>
              <a:t>mak-satlaýyn</a:t>
            </a:r>
            <a:r>
              <a:rPr lang="ru-RU" sz="2025" spc="8" dirty="0" smtClean="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wezipäniň</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çözül</a:t>
            </a:r>
            <a:r>
              <a:rPr lang="ru-RU" sz="2025" spc="4" dirty="0" err="1">
                <a:solidFill>
                  <a:srgbClr val="000000"/>
                </a:solidFill>
                <a:latin typeface="Times New Roman" panose="02020603050405020304" pitchFamily="18" charset="0"/>
                <a:ea typeface="Times New Roman" panose="02020603050405020304" pitchFamily="18" charset="0"/>
              </a:rPr>
              <a:t>megi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milli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halk</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hojalygynyň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çäklerinde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degişli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makroykdysady</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deňagramlylygy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aňladýar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daşary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ykdysady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deňag-ramlylyga</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ýetmek</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üçin</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has</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amatly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şertleri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döredýär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Ol</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halkara</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söwda</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kapitallaryň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halka</a:t>
            </a:r>
            <a:r>
              <a:rPr lang="ru-RU" sz="2025" dirty="0" err="1">
                <a:solidFill>
                  <a:srgbClr val="000000"/>
                </a:solidFill>
                <a:latin typeface="Times New Roman" panose="02020603050405020304" pitchFamily="18" charset="0"/>
                <a:ea typeface="Times New Roman" panose="02020603050405020304" pitchFamily="18" charset="0"/>
              </a:rPr>
              <a:t>ra</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hereketi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zähmet</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serişdeleri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ulgamlaryndaky</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döwlet</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çäreleriniň</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toplumy</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töleg</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balansyny</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balansirlemegiň</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üpjünçiligi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bilen</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goldanylýar</a:t>
            </a:r>
            <a:r>
              <a:rPr lang="ru-RU" sz="202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Ol</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ýa-da</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beýleki</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ýurtda</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maksatlaryň</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a:solidFill>
                  <a:srgbClr val="000000"/>
                </a:solidFill>
                <a:latin typeface="Times New Roman" panose="02020603050405020304" pitchFamily="18" charset="0"/>
                <a:ea typeface="Times New Roman" panose="02020603050405020304" pitchFamily="18" charset="0"/>
              </a:rPr>
              <a:t>goýulmagynyň</a:t>
            </a:r>
            <a:r>
              <a:rPr lang="ru-RU" sz="2025" spc="45" dirty="0">
                <a:solidFill>
                  <a:srgbClr val="000000"/>
                </a:solidFill>
                <a:latin typeface="Times New Roman" panose="02020603050405020304" pitchFamily="18" charset="0"/>
                <a:ea typeface="Times New Roman" panose="02020603050405020304" pitchFamily="18" charset="0"/>
              </a:rPr>
              <a:t> </a:t>
            </a:r>
            <a:r>
              <a:rPr lang="ru-RU" sz="2025" spc="45" dirty="0" err="1" smtClean="0">
                <a:solidFill>
                  <a:srgbClr val="000000"/>
                </a:solidFill>
                <a:latin typeface="Times New Roman" panose="02020603050405020304" pitchFamily="18" charset="0"/>
                <a:ea typeface="Times New Roman" panose="02020603050405020304" pitchFamily="18" charset="0"/>
              </a:rPr>
              <a:t>äh-miýe</a:t>
            </a:r>
            <a:r>
              <a:rPr lang="ru-RU" sz="2025" spc="4" dirty="0" err="1" smtClean="0">
                <a:solidFill>
                  <a:srgbClr val="000000"/>
                </a:solidFill>
                <a:latin typeface="Times New Roman" panose="02020603050405020304" pitchFamily="18" charset="0"/>
                <a:ea typeface="Times New Roman" panose="02020603050405020304" pitchFamily="18" charset="0"/>
              </a:rPr>
              <a:t>ti</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yzygiderliligi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içerki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daşarky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tertibiň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ýagdaýlarynyň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dürli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görnüşliligi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bilen</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kesgitlenilýär</a:t>
            </a:r>
            <a:r>
              <a:rPr lang="ru-RU" sz="2025" dirty="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Maksatlardan</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ugur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alyp</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döwlet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kadalaş-dyryşy</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bazar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ykdysadyýe</a:t>
            </a:r>
            <a:r>
              <a:rPr lang="ru-RU" sz="2025" dirty="0" err="1">
                <a:solidFill>
                  <a:srgbClr val="000000"/>
                </a:solidFill>
                <a:latin typeface="Times New Roman" panose="02020603050405020304" pitchFamily="18" charset="0"/>
                <a:ea typeface="Times New Roman" panose="02020603050405020304" pitchFamily="18" charset="0"/>
              </a:rPr>
              <a:t>tinde</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möhüm</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wezipäni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ýerine</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ýetirýär</a:t>
            </a:r>
            <a:r>
              <a:rPr lang="ru-RU"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Hususy</a:t>
            </a:r>
            <a:r>
              <a:rPr lang="en-US" sz="2025" dirty="0">
                <a:solidFill>
                  <a:srgbClr val="000000"/>
                </a:solidFill>
                <a:latin typeface="Times New Roman" panose="02020603050405020304" pitchFamily="18" charset="0"/>
                <a:ea typeface="Times New Roman" panose="02020603050405020304" pitchFamily="18" charset="0"/>
              </a:rPr>
              <a:t> e</a:t>
            </a:r>
            <a:r>
              <a:rPr lang="ru-RU" sz="2025" dirty="0">
                <a:solidFill>
                  <a:srgbClr val="000000"/>
                </a:solidFill>
                <a:latin typeface="Times New Roman" panose="02020603050405020304" pitchFamily="18" charset="0"/>
                <a:ea typeface="Times New Roman" panose="02020603050405020304" pitchFamily="18" charset="0"/>
              </a:rPr>
              <a:t>ý</a:t>
            </a:r>
            <a:r>
              <a:rPr lang="en-US" sz="2025" dirty="0">
                <a:solidFill>
                  <a:srgbClr val="000000"/>
                </a:solidFill>
                <a:latin typeface="Times New Roman" panose="02020603050405020304" pitchFamily="18" charset="0"/>
                <a:ea typeface="Times New Roman" panose="02020603050405020304" pitchFamily="18" charset="0"/>
              </a:rPr>
              <a:t>e</a:t>
            </a:r>
            <a:r>
              <a:rPr lang="ru-RU" sz="2025" dirty="0">
                <a:solidFill>
                  <a:srgbClr val="000000"/>
                </a:solidFill>
                <a:latin typeface="Times New Roman" panose="02020603050405020304" pitchFamily="18" charset="0"/>
                <a:ea typeface="Times New Roman" panose="02020603050405020304" pitchFamily="18" charset="0"/>
              </a:rPr>
              <a:t>ç</a:t>
            </a:r>
            <a:r>
              <a:rPr lang="en-US" sz="2025" dirty="0" err="1">
                <a:solidFill>
                  <a:srgbClr val="000000"/>
                </a:solidFill>
                <a:latin typeface="Times New Roman" panose="02020603050405020304" pitchFamily="18" charset="0"/>
                <a:ea typeface="Times New Roman" panose="02020603050405020304" pitchFamily="18" charset="0"/>
              </a:rPr>
              <a:t>ilik</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eldegrilmesizlik</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bilen</a:t>
            </a:r>
            <a:r>
              <a:rPr lang="ru-RU" sz="2025" dirty="0">
                <a:solidFill>
                  <a:srgbClr val="000000"/>
                </a:solidFill>
                <a:latin typeface="Times New Roman" panose="02020603050405020304" pitchFamily="18" charset="0"/>
                <a:ea typeface="Times New Roman" panose="02020603050405020304" pitchFamily="18" charset="0"/>
              </a:rPr>
              <a:t> ü</a:t>
            </a:r>
            <a:r>
              <a:rPr lang="en-US" sz="2025" dirty="0" err="1">
                <a:solidFill>
                  <a:srgbClr val="000000"/>
                </a:solidFill>
                <a:latin typeface="Times New Roman" panose="02020603050405020304" pitchFamily="18" charset="0"/>
                <a:ea typeface="Times New Roman" panose="02020603050405020304" pitchFamily="18" charset="0"/>
              </a:rPr>
              <a:t>pj</a:t>
            </a:r>
            <a:r>
              <a:rPr lang="ru-RU" sz="2025" dirty="0">
                <a:solidFill>
                  <a:srgbClr val="000000"/>
                </a:solidFill>
                <a:latin typeface="Times New Roman" panose="02020603050405020304" pitchFamily="18" charset="0"/>
                <a:ea typeface="Times New Roman" panose="02020603050405020304" pitchFamily="18" charset="0"/>
              </a:rPr>
              <a:t>ü</a:t>
            </a:r>
            <a:r>
              <a:rPr lang="en-US" sz="2025" dirty="0">
                <a:solidFill>
                  <a:srgbClr val="000000"/>
                </a:solidFill>
                <a:latin typeface="Times New Roman" panose="02020603050405020304" pitchFamily="18" charset="0"/>
                <a:ea typeface="Times New Roman" panose="02020603050405020304" pitchFamily="18" charset="0"/>
              </a:rPr>
              <a:t>n </a:t>
            </a:r>
            <a:r>
              <a:rPr lang="en-US" sz="2025" dirty="0" err="1">
                <a:solidFill>
                  <a:srgbClr val="000000"/>
                </a:solidFill>
                <a:latin typeface="Times New Roman" panose="02020603050405020304" pitchFamily="18" charset="0"/>
                <a:ea typeface="Times New Roman" panose="02020603050405020304" pitchFamily="18" charset="0"/>
              </a:rPr>
              <a:t>edilmelidir</a:t>
            </a:r>
            <a:r>
              <a:rPr lang="ru-RU" sz="2025" dirty="0">
                <a:solidFill>
                  <a:srgbClr val="000000"/>
                </a:solidFill>
                <a:latin typeface="Times New Roman" panose="02020603050405020304" pitchFamily="18" charset="0"/>
                <a:ea typeface="Times New Roman" panose="02020603050405020304" pitchFamily="18" charset="0"/>
              </a:rPr>
              <a:t>. </a:t>
            </a:r>
            <a:r>
              <a:rPr lang="ru-RU" sz="2025" spc="4" dirty="0">
                <a:solidFill>
                  <a:srgbClr val="000000"/>
                </a:solidFill>
                <a:latin typeface="Times New Roman" panose="02020603050405020304" pitchFamily="18" charset="0"/>
                <a:ea typeface="Times New Roman" panose="02020603050405020304" pitchFamily="18" charset="0"/>
              </a:rPr>
              <a:t>Ş</a:t>
            </a:r>
            <a:r>
              <a:rPr lang="en-US" sz="2025" spc="4" dirty="0" err="1">
                <a:solidFill>
                  <a:srgbClr val="000000"/>
                </a:solidFill>
                <a:latin typeface="Times New Roman" panose="02020603050405020304" pitchFamily="18" charset="0"/>
                <a:ea typeface="Times New Roman" panose="02020603050405020304" pitchFamily="18" charset="0"/>
              </a:rPr>
              <a:t>onu</a:t>
            </a:r>
            <a:r>
              <a:rPr lang="ru-RU" sz="2025" spc="4" dirty="0">
                <a:solidFill>
                  <a:srgbClr val="000000"/>
                </a:solidFill>
                <a:latin typeface="Times New Roman" panose="02020603050405020304" pitchFamily="18" charset="0"/>
                <a:ea typeface="Times New Roman" panose="02020603050405020304" pitchFamily="18" charset="0"/>
              </a:rPr>
              <a:t>ň </a:t>
            </a:r>
            <a:r>
              <a:rPr lang="ru-RU" sz="2025" spc="4" dirty="0" err="1">
                <a:solidFill>
                  <a:srgbClr val="000000"/>
                </a:solidFill>
                <a:latin typeface="Times New Roman" panose="02020603050405020304" pitchFamily="18" charset="0"/>
                <a:ea typeface="Times New Roman" panose="02020603050405020304" pitchFamily="18" charset="0"/>
              </a:rPr>
              <a:t>üç</a:t>
            </a:r>
            <a:r>
              <a:rPr lang="en-US" sz="2025" spc="4" dirty="0">
                <a:solidFill>
                  <a:srgbClr val="000000"/>
                </a:solidFill>
                <a:latin typeface="Times New Roman" panose="02020603050405020304" pitchFamily="18" charset="0"/>
                <a:ea typeface="Times New Roman" panose="02020603050405020304" pitchFamily="18" charset="0"/>
              </a:rPr>
              <a:t>in </a:t>
            </a:r>
            <a:r>
              <a:rPr lang="en-US" sz="2025" spc="8" dirty="0" err="1">
                <a:solidFill>
                  <a:srgbClr val="000000"/>
                </a:solidFill>
                <a:latin typeface="Times New Roman" panose="02020603050405020304" pitchFamily="18" charset="0"/>
                <a:ea typeface="Times New Roman" panose="02020603050405020304" pitchFamily="18" charset="0"/>
              </a:rPr>
              <a:t>ykdysady</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ulgamy</a:t>
            </a:r>
            <a:r>
              <a:rPr lang="ru-RU" sz="2025" spc="8" dirty="0">
                <a:solidFill>
                  <a:srgbClr val="000000"/>
                </a:solidFill>
                <a:latin typeface="Times New Roman" panose="02020603050405020304" pitchFamily="18" charset="0"/>
                <a:ea typeface="Times New Roman" panose="02020603050405020304" pitchFamily="18" charset="0"/>
              </a:rPr>
              <a:t>ň </a:t>
            </a:r>
            <a:r>
              <a:rPr lang="en-US" sz="2025" spc="8" dirty="0" err="1">
                <a:solidFill>
                  <a:srgbClr val="000000"/>
                </a:solidFill>
                <a:latin typeface="Times New Roman" panose="02020603050405020304" pitchFamily="18" charset="0"/>
                <a:ea typeface="Times New Roman" panose="02020603050405020304" pitchFamily="18" charset="0"/>
              </a:rPr>
              <a:t>hereket</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etmegini</a:t>
            </a:r>
            <a:r>
              <a:rPr lang="ru-RU" sz="2025" spc="8" dirty="0">
                <a:solidFill>
                  <a:srgbClr val="000000"/>
                </a:solidFill>
                <a:latin typeface="Times New Roman" panose="02020603050405020304" pitchFamily="18" charset="0"/>
                <a:ea typeface="Times New Roman" panose="02020603050405020304" pitchFamily="18" charset="0"/>
              </a:rPr>
              <a:t>ň </a:t>
            </a:r>
            <a:r>
              <a:rPr lang="en-US" sz="2025" spc="8" dirty="0">
                <a:solidFill>
                  <a:srgbClr val="000000"/>
                </a:solidFill>
                <a:latin typeface="Times New Roman" panose="02020603050405020304" pitchFamily="18" charset="0"/>
                <a:ea typeface="Times New Roman" panose="02020603050405020304" pitchFamily="18" charset="0"/>
              </a:rPr>
              <a:t>we</a:t>
            </a:r>
            <a:r>
              <a:rPr lang="ru-RU" sz="2025" spc="8" dirty="0">
                <a:solidFill>
                  <a:srgbClr val="000000"/>
                </a:solidFill>
                <a:latin typeface="Times New Roman" panose="02020603050405020304" pitchFamily="18" charset="0"/>
                <a:ea typeface="Times New Roman" panose="02020603050405020304" pitchFamily="18" charset="0"/>
              </a:rPr>
              <a:t> ö</a:t>
            </a:r>
            <a:r>
              <a:rPr lang="en-US" sz="2025" spc="8" dirty="0" err="1">
                <a:solidFill>
                  <a:srgbClr val="000000"/>
                </a:solidFill>
                <a:latin typeface="Times New Roman" panose="02020603050405020304" pitchFamily="18" charset="0"/>
                <a:ea typeface="Times New Roman" panose="02020603050405020304" pitchFamily="18" charset="0"/>
              </a:rPr>
              <a:t>sd</a:t>
            </a:r>
            <a:r>
              <a:rPr lang="ru-RU" sz="2025" spc="8" dirty="0" smtClean="0">
                <a:solidFill>
                  <a:srgbClr val="000000"/>
                </a:solidFill>
                <a:latin typeface="Times New Roman" panose="02020603050405020304" pitchFamily="18" charset="0"/>
                <a:ea typeface="Times New Roman" panose="02020603050405020304" pitchFamily="18" charset="0"/>
              </a:rPr>
              <a:t>ü</a:t>
            </a:r>
            <a:r>
              <a:rPr lang="en-US" sz="2025" spc="8" dirty="0" err="1" smtClean="0">
                <a:solidFill>
                  <a:srgbClr val="000000"/>
                </a:solidFill>
                <a:latin typeface="Times New Roman" panose="02020603050405020304" pitchFamily="18" charset="0"/>
                <a:ea typeface="Times New Roman" panose="02020603050405020304" pitchFamily="18" charset="0"/>
              </a:rPr>
              <a:t>rilmegini</a:t>
            </a:r>
            <a:r>
              <a:rPr lang="ru-RU" sz="2025" spc="8" dirty="0">
                <a:solidFill>
                  <a:srgbClr val="000000"/>
                </a:solidFill>
                <a:latin typeface="Times New Roman" panose="02020603050405020304" pitchFamily="18" charset="0"/>
                <a:ea typeface="Times New Roman" panose="02020603050405020304" pitchFamily="18" charset="0"/>
              </a:rPr>
              <a:t>ň </a:t>
            </a:r>
            <a:r>
              <a:rPr lang="en-US" sz="2025" spc="8" dirty="0" err="1">
                <a:solidFill>
                  <a:srgbClr val="000000"/>
                </a:solidFill>
                <a:latin typeface="Times New Roman" panose="02020603050405020304" pitchFamily="18" charset="0"/>
                <a:ea typeface="Times New Roman" panose="02020603050405020304" pitchFamily="18" charset="0"/>
              </a:rPr>
              <a:t>hukuk</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esas</a:t>
            </a:r>
            <a:r>
              <a:rPr lang="en-US" sz="2025" dirty="0" err="1">
                <a:solidFill>
                  <a:srgbClr val="000000"/>
                </a:solidFill>
                <a:latin typeface="Times New Roman" panose="02020603050405020304" pitchFamily="18" charset="0"/>
                <a:ea typeface="Times New Roman" panose="02020603050405020304" pitchFamily="18" charset="0"/>
              </a:rPr>
              <a:t>laryny</a:t>
            </a:r>
            <a:r>
              <a:rPr lang="en-US" sz="2025" dirty="0">
                <a:solidFill>
                  <a:srgbClr val="000000"/>
                </a:solidFill>
                <a:latin typeface="Times New Roman" panose="02020603050405020304" pitchFamily="18" charset="0"/>
                <a:ea typeface="Times New Roman" panose="02020603050405020304" pitchFamily="18" charset="0"/>
              </a:rPr>
              <a:t> d</a:t>
            </a:r>
            <a:r>
              <a:rPr lang="ru-RU" sz="2025" dirty="0">
                <a:solidFill>
                  <a:srgbClr val="000000"/>
                </a:solidFill>
                <a:latin typeface="Times New Roman" panose="02020603050405020304" pitchFamily="18" charset="0"/>
                <a:ea typeface="Times New Roman" panose="02020603050405020304" pitchFamily="18" charset="0"/>
              </a:rPr>
              <a:t>ö</a:t>
            </a:r>
            <a:r>
              <a:rPr lang="en-US" sz="2025" dirty="0" smtClean="0">
                <a:solidFill>
                  <a:srgbClr val="000000"/>
                </a:solidFill>
                <a:latin typeface="Times New Roman" panose="02020603050405020304" pitchFamily="18" charset="0"/>
                <a:ea typeface="Times New Roman" panose="02020603050405020304" pitchFamily="18" charset="0"/>
              </a:rPr>
              <a:t>ret</a:t>
            </a:r>
            <a:r>
              <a:rPr lang="tk-TM" sz="2025" dirty="0" smtClean="0">
                <a:solidFill>
                  <a:srgbClr val="000000"/>
                </a:solidFill>
                <a:latin typeface="Times New Roman" panose="02020603050405020304" pitchFamily="18" charset="0"/>
                <a:ea typeface="Times New Roman" panose="02020603050405020304" pitchFamily="18" charset="0"/>
              </a:rPr>
              <a:t>-</a:t>
            </a:r>
            <a:r>
              <a:rPr lang="en-US" sz="2025" dirty="0" err="1" smtClean="0">
                <a:solidFill>
                  <a:srgbClr val="000000"/>
                </a:solidFill>
                <a:latin typeface="Times New Roman" panose="02020603050405020304" pitchFamily="18" charset="0"/>
                <a:ea typeface="Times New Roman" panose="02020603050405020304" pitchFamily="18" charset="0"/>
              </a:rPr>
              <a:t>mek</a:t>
            </a:r>
            <a:r>
              <a:rPr lang="en-US" sz="2025" dirty="0" smtClean="0">
                <a:solidFill>
                  <a:srgbClr val="000000"/>
                </a:solidFill>
                <a:latin typeface="Times New Roman" panose="02020603050405020304" pitchFamily="18" charset="0"/>
                <a:ea typeface="Times New Roman" panose="02020603050405020304" pitchFamily="18" charset="0"/>
              </a:rPr>
              <a:t> </a:t>
            </a:r>
            <a:r>
              <a:rPr lang="en-US" sz="2025" dirty="0">
                <a:solidFill>
                  <a:srgbClr val="000000"/>
                </a:solidFill>
                <a:latin typeface="Times New Roman" panose="02020603050405020304" pitchFamily="18" charset="0"/>
                <a:ea typeface="Times New Roman" panose="02020603050405020304" pitchFamily="18" charset="0"/>
              </a:rPr>
              <a:t>d</a:t>
            </a:r>
            <a:r>
              <a:rPr lang="ru-RU" sz="2025" dirty="0">
                <a:solidFill>
                  <a:srgbClr val="000000"/>
                </a:solidFill>
                <a:latin typeface="Times New Roman" panose="02020603050405020304" pitchFamily="18" charset="0"/>
                <a:ea typeface="Times New Roman" panose="02020603050405020304" pitchFamily="18" charset="0"/>
              </a:rPr>
              <a:t>ö</a:t>
            </a:r>
            <a:r>
              <a:rPr lang="en-US" sz="2025" dirty="0" err="1">
                <a:solidFill>
                  <a:srgbClr val="000000"/>
                </a:solidFill>
                <a:latin typeface="Times New Roman" panose="02020603050405020304" pitchFamily="18" charset="0"/>
                <a:ea typeface="Times New Roman" panose="02020603050405020304" pitchFamily="18" charset="0"/>
              </a:rPr>
              <a:t>wleti</a:t>
            </a:r>
            <a:r>
              <a:rPr lang="ru-RU" sz="2025" dirty="0">
                <a:solidFill>
                  <a:srgbClr val="000000"/>
                </a:solidFill>
                <a:latin typeface="Times New Roman" panose="02020603050405020304" pitchFamily="18" charset="0"/>
                <a:ea typeface="Times New Roman" panose="02020603050405020304" pitchFamily="18" charset="0"/>
              </a:rPr>
              <a:t>ň </a:t>
            </a:r>
            <a:r>
              <a:rPr lang="en-US" sz="2025" dirty="0">
                <a:solidFill>
                  <a:srgbClr val="000000"/>
                </a:solidFill>
                <a:latin typeface="Times New Roman" panose="02020603050405020304" pitchFamily="18" charset="0"/>
                <a:ea typeface="Times New Roman" panose="02020603050405020304" pitchFamily="18" charset="0"/>
              </a:rPr>
              <a:t>m</a:t>
            </a:r>
            <a:r>
              <a:rPr lang="ru-RU" sz="2025" dirty="0">
                <a:solidFill>
                  <a:srgbClr val="000000"/>
                </a:solidFill>
                <a:latin typeface="Times New Roman" panose="02020603050405020304" pitchFamily="18" charset="0"/>
                <a:ea typeface="Times New Roman" panose="02020603050405020304" pitchFamily="18" charset="0"/>
              </a:rPr>
              <a:t>ö</a:t>
            </a:r>
            <a:r>
              <a:rPr lang="en-US" sz="2025" dirty="0">
                <a:solidFill>
                  <a:srgbClr val="000000"/>
                </a:solidFill>
                <a:latin typeface="Times New Roman" panose="02020603050405020304" pitchFamily="18" charset="0"/>
                <a:ea typeface="Times New Roman" panose="02020603050405020304" pitchFamily="18" charset="0"/>
              </a:rPr>
              <a:t>h</a:t>
            </a:r>
            <a:r>
              <a:rPr lang="ru-RU" sz="2025" dirty="0">
                <a:solidFill>
                  <a:srgbClr val="000000"/>
                </a:solidFill>
                <a:latin typeface="Times New Roman" panose="02020603050405020304" pitchFamily="18" charset="0"/>
                <a:ea typeface="Times New Roman" panose="02020603050405020304" pitchFamily="18" charset="0"/>
              </a:rPr>
              <a:t>ü</a:t>
            </a:r>
            <a:r>
              <a:rPr lang="en-US" sz="2025" dirty="0">
                <a:solidFill>
                  <a:srgbClr val="000000"/>
                </a:solidFill>
                <a:latin typeface="Times New Roman" panose="02020603050405020304" pitchFamily="18" charset="0"/>
                <a:ea typeface="Times New Roman" panose="02020603050405020304" pitchFamily="18" charset="0"/>
              </a:rPr>
              <a:t>m </a:t>
            </a:r>
            <a:r>
              <a:rPr lang="en-US" sz="2025" dirty="0" err="1">
                <a:solidFill>
                  <a:srgbClr val="000000"/>
                </a:solidFill>
                <a:latin typeface="Times New Roman" panose="02020603050405020304" pitchFamily="18" charset="0"/>
                <a:ea typeface="Times New Roman" panose="02020603050405020304" pitchFamily="18" charset="0"/>
              </a:rPr>
              <a:t>wezipesi</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bolup</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dur</a:t>
            </a:r>
            <a:r>
              <a:rPr lang="ru-RU" sz="2025" dirty="0">
                <a:solidFill>
                  <a:srgbClr val="000000"/>
                </a:solidFill>
                <a:latin typeface="Times New Roman" panose="02020603050405020304" pitchFamily="18" charset="0"/>
                <a:ea typeface="Times New Roman" panose="02020603050405020304" pitchFamily="18" charset="0"/>
              </a:rPr>
              <a:t>ý</a:t>
            </a:r>
            <a:r>
              <a:rPr lang="en-US" sz="2025" dirty="0" err="1">
                <a:solidFill>
                  <a:srgbClr val="000000"/>
                </a:solidFill>
                <a:latin typeface="Times New Roman" panose="02020603050405020304" pitchFamily="18" charset="0"/>
                <a:ea typeface="Times New Roman" panose="02020603050405020304" pitchFamily="18" charset="0"/>
              </a:rPr>
              <a:t>ar</a:t>
            </a:r>
            <a:r>
              <a:rPr lang="ru-RU" sz="2025"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935118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0688" y="938598"/>
            <a:ext cx="7409259" cy="4618268"/>
          </a:xfrm>
        </p:spPr>
        <p:txBody>
          <a:bodyPr>
            <a:normAutofit fontScale="90000"/>
          </a:bodyPr>
          <a:lstStyle/>
          <a:p>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Bu</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ykdysadyýeti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döwlet</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kadalaşdyryşynyň</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wezipesidir</a:t>
            </a:r>
            <a:r>
              <a:rPr lang="ru-RU" sz="2025"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Döwlet</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kadalaşdy-ryşynyň</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iň</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möhüm</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wezipeleriniň</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biri</a:t>
            </a:r>
            <a:r>
              <a:rPr lang="ru-RU" sz="2025" spc="53" dirty="0">
                <a:solidFill>
                  <a:srgbClr val="000000"/>
                </a:solidFill>
                <a:latin typeface="Times New Roman" panose="02020603050405020304" pitchFamily="18" charset="0"/>
                <a:ea typeface="Times New Roman" panose="02020603050405020304" pitchFamily="18" charset="0"/>
              </a:rPr>
              <a:t> </a:t>
            </a:r>
            <a:r>
              <a:rPr lang="ru-RU" sz="2025" spc="53" dirty="0" err="1">
                <a:solidFill>
                  <a:srgbClr val="000000"/>
                </a:solidFill>
                <a:latin typeface="Times New Roman" panose="02020603050405020304" pitchFamily="18" charset="0"/>
                <a:ea typeface="Times New Roman" panose="02020603050405020304" pitchFamily="18" charset="0"/>
              </a:rPr>
              <a:t>mil</a:t>
            </a:r>
            <a:r>
              <a:rPr lang="ru-RU" sz="2025" spc="30" dirty="0" err="1">
                <a:solidFill>
                  <a:srgbClr val="000000"/>
                </a:solidFill>
                <a:latin typeface="Times New Roman" panose="02020603050405020304" pitchFamily="18" charset="0"/>
                <a:ea typeface="Times New Roman" panose="02020603050405020304" pitchFamily="18" charset="0"/>
              </a:rPr>
              <a:t>li</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walýutanyň</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durnuklylygy</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smtClean="0">
                <a:solidFill>
                  <a:srgbClr val="000000"/>
                </a:solidFill>
                <a:latin typeface="Times New Roman" panose="02020603050405020304" pitchFamily="18" charset="0"/>
                <a:ea typeface="Times New Roman" panose="02020603050405020304" pitchFamily="18" charset="0"/>
              </a:rPr>
              <a:t>üp-jün</a:t>
            </a:r>
            <a:r>
              <a:rPr lang="ru-RU" sz="2025" spc="30" dirty="0" smtClean="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edilen</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halatynda</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ilkinji</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nobat</a:t>
            </a:r>
            <a:r>
              <a:rPr lang="ru-RU" sz="2025" dirty="0" err="1">
                <a:solidFill>
                  <a:srgbClr val="000000"/>
                </a:solidFill>
                <a:latin typeface="Times New Roman" panose="02020603050405020304" pitchFamily="18" charset="0"/>
                <a:ea typeface="Times New Roman" panose="02020603050405020304" pitchFamily="18" charset="0"/>
              </a:rPr>
              <a:t>da</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maýa</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goýum</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innowasion</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we</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telekeçilik</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işini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işjeňleşdirmekden</a:t>
            </a:r>
            <a:r>
              <a:rPr lang="ru-RU" sz="2025"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ybarat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bolup</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durýar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Bu</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maliýe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pul</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karz</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smtClean="0">
                <a:solidFill>
                  <a:srgbClr val="000000"/>
                </a:solidFill>
                <a:latin typeface="Times New Roman" panose="02020603050405020304" pitchFamily="18" charset="0"/>
                <a:ea typeface="Times New Roman" panose="02020603050405020304" pitchFamily="18" charset="0"/>
              </a:rPr>
              <a:t>syýasaty-nyň</a:t>
            </a:r>
            <a:r>
              <a:rPr lang="ru-RU" sz="2025" dirty="0" smtClean="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çäreleri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arkaly</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gazanylýar</a:t>
            </a:r>
            <a:r>
              <a:rPr lang="ru-RU" sz="2025"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Mälim</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bolşy</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ýaly</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ba</a:t>
            </a:r>
            <a:r>
              <a:rPr lang="ru-RU" sz="2025" spc="-8" dirty="0" err="1">
                <a:solidFill>
                  <a:srgbClr val="000000"/>
                </a:solidFill>
                <a:latin typeface="Times New Roman" panose="02020603050405020304" pitchFamily="18" charset="0"/>
                <a:ea typeface="Times New Roman" panose="02020603050405020304" pitchFamily="18" charset="0"/>
              </a:rPr>
              <a:t>zar</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girdejileri</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smtClean="0">
                <a:solidFill>
                  <a:srgbClr val="000000"/>
                </a:solidFill>
                <a:latin typeface="Times New Roman" panose="02020603050405020304" pitchFamily="18" charset="0"/>
                <a:ea typeface="Times New Roman" panose="02020603050405020304" pitchFamily="18" charset="0"/>
              </a:rPr>
              <a:t>paýlama-gyň</a:t>
            </a:r>
            <a:r>
              <a:rPr lang="ru-RU" sz="2025" spc="-8" dirty="0" smtClean="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diňe</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bir</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ölçegini</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bazara</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harytlaryň</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we</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hyzmatlaryň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maýalaryň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işçi</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güýjüniň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bäsleşige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gatnaşyşynyň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je</a:t>
            </a:r>
            <a:r>
              <a:rPr lang="ru-RU" sz="2025" dirty="0" err="1">
                <a:solidFill>
                  <a:srgbClr val="000000"/>
                </a:solidFill>
                <a:latin typeface="Times New Roman" panose="02020603050405020304" pitchFamily="18" charset="0"/>
                <a:ea typeface="Times New Roman" panose="02020603050405020304" pitchFamily="18" charset="0"/>
              </a:rPr>
              <a:t>mini</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ykrar</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err="1">
                <a:solidFill>
                  <a:srgbClr val="000000"/>
                </a:solidFill>
                <a:latin typeface="Times New Roman" panose="02020603050405020304" pitchFamily="18" charset="0"/>
                <a:ea typeface="Times New Roman" panose="02020603050405020304" pitchFamily="18" charset="0"/>
              </a:rPr>
              <a:t>edýär</a:t>
            </a:r>
            <a:r>
              <a:rPr lang="ru-RU" sz="2025"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Döwlet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smtClean="0">
                <a:solidFill>
                  <a:srgbClr val="000000"/>
                </a:solidFill>
                <a:latin typeface="Times New Roman" panose="02020603050405020304" pitchFamily="18" charset="0"/>
                <a:ea typeface="Times New Roman" panose="02020603050405020304" pitchFamily="18" charset="0"/>
              </a:rPr>
              <a:t>kadalaşdyryşy-nyň</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nazaryýetinde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we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tejribesinde</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döwlet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kadalaşdyryşynyň</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gurallary</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möhüm</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orny</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eýeleýärler</a:t>
            </a:r>
            <a:r>
              <a:rPr lang="ru-RU" sz="2025" spc="-15" dirty="0">
                <a:solidFill>
                  <a:srgbClr val="000000"/>
                </a:solidFill>
                <a:latin typeface="Times New Roman" panose="02020603050405020304" pitchFamily="18" charset="0"/>
                <a:ea typeface="Times New Roman" panose="02020603050405020304" pitchFamily="18" charset="0"/>
              </a:rPr>
              <a:t>. </a:t>
            </a:r>
            <a:r>
              <a:rPr lang="en-US" sz="2025" spc="-15" dirty="0" err="1">
                <a:solidFill>
                  <a:srgbClr val="000000"/>
                </a:solidFill>
                <a:latin typeface="Times New Roman" panose="02020603050405020304" pitchFamily="18" charset="0"/>
                <a:ea typeface="Times New Roman" panose="02020603050405020304" pitchFamily="18" charset="0"/>
              </a:rPr>
              <a:t>Onuň</a:t>
            </a:r>
            <a:r>
              <a:rPr lang="en-US" sz="2025" spc="-15" dirty="0">
                <a:solidFill>
                  <a:srgbClr val="000000"/>
                </a:solidFill>
                <a:latin typeface="Times New Roman" panose="02020603050405020304" pitchFamily="18" charset="0"/>
                <a:ea typeface="Times New Roman" panose="02020603050405020304" pitchFamily="18" charset="0"/>
              </a:rPr>
              <a:t> </a:t>
            </a:r>
            <a:r>
              <a:rPr lang="en-US" sz="2025" spc="-15" dirty="0" err="1">
                <a:solidFill>
                  <a:srgbClr val="000000"/>
                </a:solidFill>
                <a:latin typeface="Times New Roman" panose="02020603050405020304" pitchFamily="18" charset="0"/>
                <a:ea typeface="Times New Roman" panose="02020603050405020304" pitchFamily="18" charset="0"/>
              </a:rPr>
              <a:t>gurallarynyň</a:t>
            </a:r>
            <a:r>
              <a:rPr lang="en-US" sz="2025" spc="-15"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biri</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bolup</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döwlet</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tarapyndan</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çykarylýan</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kanunçylyk</a:t>
            </a:r>
            <a:r>
              <a:rPr lang="en-US" sz="2025" spc="-4" dirty="0">
                <a:solidFill>
                  <a:srgbClr val="000000"/>
                </a:solidFill>
                <a:latin typeface="Times New Roman" panose="02020603050405020304" pitchFamily="18" charset="0"/>
                <a:ea typeface="Times New Roman" panose="02020603050405020304" pitchFamily="18" charset="0"/>
              </a:rPr>
              <a:t> we </a:t>
            </a:r>
            <a:r>
              <a:rPr lang="en-US" sz="2025" spc="-4" dirty="0" err="1">
                <a:solidFill>
                  <a:srgbClr val="000000"/>
                </a:solidFill>
                <a:latin typeface="Times New Roman" panose="02020603050405020304" pitchFamily="18" charset="0"/>
                <a:ea typeface="Times New Roman" panose="02020603050405020304" pitchFamily="18" charset="0"/>
              </a:rPr>
              <a:t>hukuk</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resmi</a:t>
            </a:r>
            <a:r>
              <a:rPr lang="en-US" sz="2025" dirty="0" err="1">
                <a:solidFill>
                  <a:srgbClr val="000000"/>
                </a:solidFill>
                <a:latin typeface="Times New Roman" panose="02020603050405020304" pitchFamily="18" charset="0"/>
                <a:ea typeface="Times New Roman" panose="02020603050405020304" pitchFamily="18" charset="0"/>
              </a:rPr>
              <a:t>namalary</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durýar</a:t>
            </a:r>
            <a:r>
              <a:rPr lang="en-US" sz="2025" dirty="0">
                <a:solidFill>
                  <a:srgbClr val="000000"/>
                </a:solidFill>
                <a:latin typeface="Times New Roman" panose="02020603050405020304" pitchFamily="18" charset="0"/>
                <a:ea typeface="Times New Roman" panose="02020603050405020304" pitchFamily="18" charset="0"/>
              </a:rPr>
              <a:t>. Bu </a:t>
            </a:r>
            <a:r>
              <a:rPr lang="en-US" sz="2025" dirty="0" err="1">
                <a:solidFill>
                  <a:srgbClr val="000000"/>
                </a:solidFill>
                <a:latin typeface="Times New Roman" panose="02020603050405020304" pitchFamily="18" charset="0"/>
                <a:ea typeface="Times New Roman" panose="02020603050405020304" pitchFamily="18" charset="0"/>
              </a:rPr>
              <a:t>ýerde</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ilkinji</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nobatda</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smtClean="0">
                <a:solidFill>
                  <a:srgbClr val="000000"/>
                </a:solidFill>
                <a:latin typeface="Times New Roman" panose="02020603050405020304" pitchFamily="18" charset="0"/>
                <a:ea typeface="Times New Roman" panose="02020603050405020304" pitchFamily="18" charset="0"/>
              </a:rPr>
              <a:t>sena</a:t>
            </a:r>
            <a:r>
              <a:rPr lang="tk-TM" sz="2025" dirty="0" smtClean="0">
                <a:solidFill>
                  <a:srgbClr val="000000"/>
                </a:solidFill>
                <a:latin typeface="Times New Roman" panose="02020603050405020304" pitchFamily="18" charset="0"/>
                <a:ea typeface="Times New Roman" panose="02020603050405020304" pitchFamily="18" charset="0"/>
              </a:rPr>
              <a:t>-</a:t>
            </a:r>
            <a:r>
              <a:rPr lang="en-US" sz="2025" dirty="0" smtClean="0">
                <a:solidFill>
                  <a:srgbClr val="000000"/>
                </a:solidFill>
                <a:latin typeface="Times New Roman" panose="02020603050405020304" pitchFamily="18" charset="0"/>
                <a:ea typeface="Times New Roman" panose="02020603050405020304" pitchFamily="18" charset="0"/>
              </a:rPr>
              <a:t>gat </a:t>
            </a:r>
            <a:r>
              <a:rPr lang="en-US" sz="2025" dirty="0">
                <a:solidFill>
                  <a:srgbClr val="000000"/>
                </a:solidFill>
                <a:latin typeface="Times New Roman" panose="02020603050405020304" pitchFamily="18" charset="0"/>
                <a:ea typeface="Times New Roman" panose="02020603050405020304" pitchFamily="18" charset="0"/>
              </a:rPr>
              <a:t>we bank </a:t>
            </a:r>
            <a:r>
              <a:rPr lang="en-US" sz="2025" dirty="0" err="1">
                <a:solidFill>
                  <a:srgbClr val="000000"/>
                </a:solidFill>
                <a:latin typeface="Times New Roman" panose="02020603050405020304" pitchFamily="18" charset="0"/>
                <a:ea typeface="Times New Roman" panose="02020603050405020304" pitchFamily="18" charset="0"/>
              </a:rPr>
              <a:t>kanunçy</a:t>
            </a:r>
            <a:r>
              <a:rPr lang="en-US" sz="2025" spc="11" dirty="0" err="1">
                <a:solidFill>
                  <a:srgbClr val="000000"/>
                </a:solidFill>
                <a:latin typeface="Times New Roman" panose="02020603050405020304" pitchFamily="18" charset="0"/>
                <a:ea typeface="Times New Roman" panose="02020603050405020304" pitchFamily="18" charset="0"/>
              </a:rPr>
              <a:t>lygy</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göz</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öňünde</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tutulýar</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onuň</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kömegi</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bilen</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döwlet</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smtClean="0">
                <a:solidFill>
                  <a:srgbClr val="000000"/>
                </a:solidFill>
                <a:latin typeface="Times New Roman" panose="02020603050405020304" pitchFamily="18" charset="0"/>
                <a:ea typeface="Times New Roman" panose="02020603050405020304" pitchFamily="18" charset="0"/>
              </a:rPr>
              <a:t>bel</a:t>
            </a:r>
            <a:r>
              <a:rPr lang="tk-TM" sz="2025" spc="11" dirty="0" smtClean="0">
                <a:solidFill>
                  <a:srgbClr val="000000"/>
                </a:solidFill>
                <a:latin typeface="Times New Roman" panose="02020603050405020304" pitchFamily="18" charset="0"/>
                <a:ea typeface="Times New Roman" panose="02020603050405020304" pitchFamily="18" charset="0"/>
              </a:rPr>
              <a:t>-</a:t>
            </a:r>
            <a:r>
              <a:rPr lang="en-US" sz="2025" spc="11" dirty="0" smtClean="0">
                <a:solidFill>
                  <a:srgbClr val="000000"/>
                </a:solidFill>
                <a:latin typeface="Times New Roman" panose="02020603050405020304" pitchFamily="18" charset="0"/>
                <a:ea typeface="Times New Roman" panose="02020603050405020304" pitchFamily="18" charset="0"/>
              </a:rPr>
              <a:t>li </a:t>
            </a:r>
            <a:r>
              <a:rPr lang="en-US" sz="2025" spc="11" dirty="0" err="1">
                <a:solidFill>
                  <a:srgbClr val="000000"/>
                </a:solidFill>
                <a:latin typeface="Times New Roman" panose="02020603050405020304" pitchFamily="18" charset="0"/>
                <a:ea typeface="Times New Roman" panose="02020603050405020304" pitchFamily="18" charset="0"/>
              </a:rPr>
              <a:t>bir</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gurluşy</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döwlet</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kadalaşdyryşynyň</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milli</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ulgamlarynyň</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çäklerini</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belleýän</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tarif-gümrük</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gurallaryny</a:t>
            </a:r>
            <a:r>
              <a:rPr lang="en-US" sz="2025" dirty="0">
                <a:solidFill>
                  <a:srgbClr val="000000"/>
                </a:solidFill>
                <a:latin typeface="Times New Roman" panose="02020603050405020304" pitchFamily="18" charset="0"/>
                <a:ea typeface="Times New Roman" panose="02020603050405020304" pitchFamily="18" charset="0"/>
              </a:rPr>
              <a:t>; </a:t>
            </a:r>
            <a:r>
              <a:rPr lang="en-US" sz="2025" dirty="0" err="1">
                <a:solidFill>
                  <a:srgbClr val="000000"/>
                </a:solidFill>
                <a:latin typeface="Times New Roman" panose="02020603050405020304" pitchFamily="18" charset="0"/>
                <a:ea typeface="Times New Roman" panose="02020603050405020304" pitchFamily="18" charset="0"/>
              </a:rPr>
              <a:t>işçi</a:t>
            </a:r>
            <a:r>
              <a:rPr lang="en-US" sz="2025"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güýjüni</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satyn</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almak-satmak</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şertlerini</a:t>
            </a:r>
            <a:r>
              <a:rPr lang="en-US" sz="2025" spc="4" dirty="0">
                <a:solidFill>
                  <a:srgbClr val="000000"/>
                </a:solidFill>
                <a:latin typeface="Times New Roman" panose="02020603050405020304" pitchFamily="18" charset="0"/>
                <a:ea typeface="Times New Roman" panose="02020603050405020304" pitchFamily="18" charset="0"/>
              </a:rPr>
              <a:t> we </a:t>
            </a:r>
            <a:r>
              <a:rPr lang="en-US" sz="2025" spc="4" dirty="0" err="1" smtClean="0">
                <a:solidFill>
                  <a:srgbClr val="000000"/>
                </a:solidFill>
                <a:latin typeface="Times New Roman" panose="02020603050405020304" pitchFamily="18" charset="0"/>
                <a:ea typeface="Times New Roman" panose="02020603050405020304" pitchFamily="18" charset="0"/>
              </a:rPr>
              <a:t>kada</a:t>
            </a:r>
            <a:r>
              <a:rPr lang="tk-TM" sz="2025" spc="4" dirty="0" smtClean="0">
                <a:solidFill>
                  <a:srgbClr val="000000"/>
                </a:solidFill>
                <a:latin typeface="Times New Roman" panose="02020603050405020304" pitchFamily="18" charset="0"/>
                <a:ea typeface="Times New Roman" panose="02020603050405020304" pitchFamily="18" charset="0"/>
              </a:rPr>
              <a:t>-</a:t>
            </a:r>
            <a:r>
              <a:rPr lang="en-US" sz="2025" spc="4" dirty="0" err="1" smtClean="0">
                <a:solidFill>
                  <a:srgbClr val="000000"/>
                </a:solidFill>
                <a:latin typeface="Times New Roman" panose="02020603050405020304" pitchFamily="18" charset="0"/>
                <a:ea typeface="Times New Roman" panose="02020603050405020304" pitchFamily="18" charset="0"/>
              </a:rPr>
              <a:t>laryny</a:t>
            </a:r>
            <a:r>
              <a:rPr lang="en-US" sz="2025" spc="4" dirty="0" smtClean="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kadalaşdyrýan</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zähmet</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kanunçylygyny</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şertlerini</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a:solidFill>
                  <a:srgbClr val="000000"/>
                </a:solidFill>
                <a:latin typeface="Times New Roman" panose="02020603050405020304" pitchFamily="18" charset="0"/>
                <a:ea typeface="Times New Roman" panose="02020603050405020304" pitchFamily="18" charset="0"/>
              </a:rPr>
              <a:t>kadalaşdyrmagy</a:t>
            </a:r>
            <a:r>
              <a:rPr lang="en-US" sz="2025" spc="4" dirty="0">
                <a:solidFill>
                  <a:srgbClr val="000000"/>
                </a:solidFill>
                <a:latin typeface="Times New Roman" panose="02020603050405020304" pitchFamily="18" charset="0"/>
                <a:ea typeface="Times New Roman" panose="02020603050405020304" pitchFamily="18" charset="0"/>
              </a:rPr>
              <a:t> </a:t>
            </a:r>
            <a:r>
              <a:rPr lang="en-US" sz="2025" spc="4" dirty="0" err="1" smtClean="0">
                <a:solidFill>
                  <a:srgbClr val="000000"/>
                </a:solidFill>
                <a:latin typeface="Times New Roman" panose="02020603050405020304" pitchFamily="18" charset="0"/>
                <a:ea typeface="Times New Roman" panose="02020603050405020304" pitchFamily="18" charset="0"/>
              </a:rPr>
              <a:t>gol</a:t>
            </a:r>
            <a:r>
              <a:rPr lang="tk-TM" sz="2025" spc="4" dirty="0" smtClean="0">
                <a:solidFill>
                  <a:srgbClr val="000000"/>
                </a:solidFill>
                <a:latin typeface="Times New Roman" panose="02020603050405020304" pitchFamily="18" charset="0"/>
                <a:ea typeface="Times New Roman" panose="02020603050405020304" pitchFamily="18" charset="0"/>
              </a:rPr>
              <a:t>-</a:t>
            </a:r>
            <a:r>
              <a:rPr lang="en-US" sz="2025" spc="4" dirty="0" err="1" smtClean="0">
                <a:solidFill>
                  <a:srgbClr val="000000"/>
                </a:solidFill>
                <a:latin typeface="Times New Roman" panose="02020603050405020304" pitchFamily="18" charset="0"/>
                <a:ea typeface="Times New Roman" panose="02020603050405020304" pitchFamily="18" charset="0"/>
              </a:rPr>
              <a:t>damaga</a:t>
            </a:r>
            <a:r>
              <a:rPr lang="en-US" sz="2025" spc="4" dirty="0" smtClean="0">
                <a:solidFill>
                  <a:srgbClr val="000000"/>
                </a:solidFill>
                <a:latin typeface="Times New Roman" panose="02020603050405020304" pitchFamily="18" charset="0"/>
                <a:ea typeface="Times New Roman" panose="02020603050405020304" pitchFamily="18" charset="0"/>
              </a:rPr>
              <a:t> </a:t>
            </a:r>
            <a:r>
              <a:rPr lang="en-US" sz="2025" spc="-15" dirty="0" err="1">
                <a:solidFill>
                  <a:srgbClr val="000000"/>
                </a:solidFill>
                <a:latin typeface="Times New Roman" panose="02020603050405020304" pitchFamily="18" charset="0"/>
                <a:ea typeface="Times New Roman" panose="02020603050405020304" pitchFamily="18" charset="0"/>
              </a:rPr>
              <a:t>synanyşýar</a:t>
            </a:r>
            <a:r>
              <a:rPr lang="en-US" sz="2025" spc="-15" dirty="0">
                <a:solidFill>
                  <a:srgbClr val="000000"/>
                </a:solidFill>
                <a:latin typeface="Times New Roman" panose="02020603050405020304" pitchFamily="18" charset="0"/>
                <a:ea typeface="Times New Roman" panose="02020603050405020304" pitchFamily="18" charset="0"/>
              </a:rPr>
              <a:t>.</a:t>
            </a:r>
            <a:r>
              <a:rPr lang="en-US" sz="2025"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Döwlet</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kadalaşdyryşynda</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maddy</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binýat</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we</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möhüm</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smtClean="0">
                <a:solidFill>
                  <a:srgbClr val="000000"/>
                </a:solidFill>
                <a:latin typeface="Times New Roman" panose="02020603050405020304" pitchFamily="18" charset="0"/>
                <a:ea typeface="Times New Roman" panose="02020603050405020304" pitchFamily="18" charset="0"/>
              </a:rPr>
              <a:t>gu-ral</a:t>
            </a:r>
            <a:r>
              <a:rPr lang="ru-RU" sz="2025" spc="30" dirty="0" smtClean="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bo</a:t>
            </a:r>
            <a:r>
              <a:rPr lang="ru-RU" sz="2025" spc="19" dirty="0" err="1">
                <a:solidFill>
                  <a:srgbClr val="000000"/>
                </a:solidFill>
                <a:latin typeface="Times New Roman" panose="02020603050405020304" pitchFamily="18" charset="0"/>
                <a:ea typeface="Times New Roman" panose="02020603050405020304" pitchFamily="18" charset="0"/>
              </a:rPr>
              <a:t>lup</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döwlet</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eýeçiligi</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we</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döwlet</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telekeçiligi</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durýar</a:t>
            </a:r>
            <a:r>
              <a:rPr lang="ru-RU" sz="2025" spc="19" dirty="0">
                <a:solidFill>
                  <a:srgbClr val="000000"/>
                </a:solidFill>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21248068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4601" y="1325332"/>
            <a:ext cx="7383859" cy="4319818"/>
          </a:xfrm>
        </p:spPr>
        <p:txBody>
          <a:bodyPr>
            <a:normAutofit fontScale="90000"/>
          </a:bodyPr>
          <a:lstStyle/>
          <a:p>
            <a:r>
              <a:rPr lang="ru-RU" sz="2025" spc="19" dirty="0" err="1">
                <a:solidFill>
                  <a:srgbClr val="000000"/>
                </a:solidFill>
                <a:latin typeface="Times New Roman" panose="02020603050405020304" pitchFamily="18" charset="0"/>
                <a:ea typeface="Times New Roman" panose="02020603050405020304" pitchFamily="18" charset="0"/>
              </a:rPr>
              <a:t>Döwlet</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eýeçiligi</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döwlet</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smtClean="0">
                <a:solidFill>
                  <a:srgbClr val="000000"/>
                </a:solidFill>
                <a:latin typeface="Times New Roman" panose="02020603050405020304" pitchFamily="18" charset="0"/>
                <a:ea typeface="Times New Roman" panose="02020603050405020304" pitchFamily="18" charset="0"/>
              </a:rPr>
              <a:t>kadalaşdyryşynyň</a:t>
            </a:r>
            <a:r>
              <a:rPr lang="ru-RU" sz="2025" spc="-15" dirty="0" smtClean="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uzak</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möhletleýin</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9" dirty="0" err="1" smtClean="0">
                <a:solidFill>
                  <a:srgbClr val="000000"/>
                </a:solidFill>
                <a:latin typeface="Times New Roman" panose="02020603050405020304" pitchFamily="18" charset="0"/>
                <a:ea typeface="Times New Roman" panose="02020603050405020304" pitchFamily="18" charset="0"/>
              </a:rPr>
              <a:t>maksatlaryny</a:t>
            </a:r>
            <a:r>
              <a:rPr lang="ru-RU" sz="2025" spc="-19" dirty="0" smtClean="0">
                <a:solidFill>
                  <a:srgbClr val="000000"/>
                </a:solidFill>
                <a:latin typeface="Times New Roman" panose="02020603050405020304" pitchFamily="18" charset="0"/>
                <a:ea typeface="Times New Roman" panose="02020603050405020304" pitchFamily="18" charset="0"/>
              </a:rPr>
              <a:t> </a:t>
            </a:r>
            <a:r>
              <a:rPr lang="ru-RU" sz="2025" spc="-19" dirty="0" err="1" smtClean="0">
                <a:solidFill>
                  <a:srgbClr val="000000"/>
                </a:solidFill>
                <a:latin typeface="Times New Roman" panose="02020603050405020304" pitchFamily="18" charset="0"/>
                <a:ea typeface="Times New Roman" panose="02020603050405020304" pitchFamily="18" charset="0"/>
              </a:rPr>
              <a:t>ga-zanmak</a:t>
            </a:r>
            <a:r>
              <a:rPr lang="ru-RU" sz="2025" spc="-19" dirty="0" smtClean="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üçin</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binýat</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hökmünde</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peýdalanylýar</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Gurluş</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maksatlarynyň</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hataryna</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ylmy-tehniki</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ösüşiň</a:t>
            </a:r>
            <a:r>
              <a:rPr lang="ru-RU" sz="2025" spc="-19" dirty="0">
                <a:solidFill>
                  <a:srgbClr val="000000"/>
                </a:solidFill>
                <a:latin typeface="Times New Roman" panose="02020603050405020304" pitchFamily="18" charset="0"/>
                <a:ea typeface="Times New Roman" panose="02020603050405020304" pitchFamily="18" charset="0"/>
              </a:rPr>
              <a:t> (YTÖ) </a:t>
            </a:r>
            <a:r>
              <a:rPr lang="ru-RU" sz="2025" spc="-19" dirty="0" err="1">
                <a:solidFill>
                  <a:srgbClr val="000000"/>
                </a:solidFill>
                <a:latin typeface="Times New Roman" panose="02020603050405020304" pitchFamily="18" charset="0"/>
                <a:ea typeface="Times New Roman" panose="02020603050405020304" pitchFamily="18" charset="0"/>
              </a:rPr>
              <a:t>maýany</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köp</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talap</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edýän</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we</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töwekgelçilikli</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smtClean="0">
                <a:solidFill>
                  <a:srgbClr val="000000"/>
                </a:solidFill>
                <a:latin typeface="Times New Roman" panose="02020603050405020304" pitchFamily="18" charset="0"/>
                <a:ea typeface="Times New Roman" panose="02020603050405020304" pitchFamily="18" charset="0"/>
              </a:rPr>
              <a:t>ugurla-ryny</a:t>
            </a:r>
            <a:r>
              <a:rPr lang="ru-RU" sz="2025" spc="-11" dirty="0" smtClean="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özleşdirmek</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täze</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kärhanalary</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gurmak</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we</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eýýäm</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hereket</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edýän</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smtClean="0">
                <a:solidFill>
                  <a:srgbClr val="000000"/>
                </a:solidFill>
                <a:latin typeface="Times New Roman" panose="02020603050405020304" pitchFamily="18" charset="0"/>
                <a:ea typeface="Times New Roman" panose="02020603050405020304" pitchFamily="18" charset="0"/>
              </a:rPr>
              <a:t>kärhana-lary</a:t>
            </a:r>
            <a:r>
              <a:rPr lang="ru-RU" sz="2025" spc="-15" dirty="0" smtClean="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pes</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sebitlere</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geçirmekli</a:t>
            </a:r>
            <a:r>
              <a:rPr lang="ru-RU" sz="2025" spc="-19" dirty="0" err="1">
                <a:solidFill>
                  <a:srgbClr val="000000"/>
                </a:solidFill>
                <a:latin typeface="Times New Roman" panose="02020603050405020304" pitchFamily="18" charset="0"/>
                <a:ea typeface="Times New Roman" panose="02020603050405020304" pitchFamily="18" charset="0"/>
              </a:rPr>
              <a:t>gi</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çözmek</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degişlidir</a:t>
            </a:r>
            <a:r>
              <a:rPr lang="ru-RU" sz="2025" spc="-19" dirty="0">
                <a:solidFill>
                  <a:srgbClr val="000000"/>
                </a:solidFill>
                <a:latin typeface="Times New Roman" panose="02020603050405020304" pitchFamily="18" charset="0"/>
                <a:ea typeface="Times New Roman" panose="02020603050405020304" pitchFamily="18" charset="0"/>
              </a:rPr>
              <a:t>.</a:t>
            </a:r>
            <a:r>
              <a:rPr lang="ru-RU" sz="2025"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Döwlet</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eýeçiligi</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durmuş</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smtClean="0">
                <a:solidFill>
                  <a:srgbClr val="000000"/>
                </a:solidFill>
                <a:latin typeface="Times New Roman" panose="02020603050405020304" pitchFamily="18" charset="0"/>
                <a:ea typeface="Times New Roman" panose="02020603050405020304" pitchFamily="18" charset="0"/>
              </a:rPr>
              <a:t>ýag-daýlaryny</a:t>
            </a:r>
            <a:r>
              <a:rPr lang="ru-RU" sz="2025" spc="-23" dirty="0" smtClean="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kadalaşdyrmak</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üçin</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peýda</a:t>
            </a:r>
            <a:r>
              <a:rPr lang="ru-RU" sz="2025" spc="-11" dirty="0" err="1">
                <a:solidFill>
                  <a:srgbClr val="000000"/>
                </a:solidFill>
                <a:latin typeface="Times New Roman" panose="02020603050405020304" pitchFamily="18" charset="0"/>
                <a:ea typeface="Times New Roman" panose="02020603050405020304" pitchFamily="18" charset="0"/>
              </a:rPr>
              <a:t>lanylýar</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Maliýe</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pul-karz</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senagat</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gurluş</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we</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ylmy-tehnika</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syýasaty</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döwlet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kadalaşdyryşynyň</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guraly</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bolup</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çykyş</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edýär</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Senagat</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gurluş</a:t>
            </a:r>
            <a:r>
              <a:rPr lang="ru-RU" sz="2025" spc="-4"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we</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ylmy-tehnikanyň</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kömegi</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bilen</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ykdysady</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a:solidFill>
                  <a:srgbClr val="000000"/>
                </a:solidFill>
                <a:latin typeface="Times New Roman" panose="02020603050405020304" pitchFamily="18" charset="0"/>
                <a:ea typeface="Times New Roman" panose="02020603050405020304" pitchFamily="18" charset="0"/>
              </a:rPr>
              <a:t>ösüşiň</a:t>
            </a:r>
            <a:r>
              <a:rPr lang="ru-RU" sz="2025" spc="-15" dirty="0">
                <a:solidFill>
                  <a:srgbClr val="000000"/>
                </a:solidFill>
                <a:latin typeface="Times New Roman" panose="02020603050405020304" pitchFamily="18" charset="0"/>
                <a:ea typeface="Times New Roman" panose="02020603050405020304" pitchFamily="18" charset="0"/>
              </a:rPr>
              <a:t>, </a:t>
            </a:r>
            <a:r>
              <a:rPr lang="ru-RU" sz="2025" spc="-15" dirty="0" err="1" smtClean="0">
                <a:solidFill>
                  <a:srgbClr val="000000"/>
                </a:solidFill>
                <a:latin typeface="Times New Roman" panose="02020603050405020304" pitchFamily="18" charset="0"/>
                <a:ea typeface="Times New Roman" panose="02020603050405020304" pitchFamily="18" charset="0"/>
              </a:rPr>
              <a:t>makroyk-dysady</a:t>
            </a:r>
            <a:r>
              <a:rPr lang="ru-RU" sz="2025" spc="-15" dirty="0" smtClean="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balanslaşdyrmagyň</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gazanylmagy</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we</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höweslendirilmegi</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üpjün</a:t>
            </a:r>
            <a:r>
              <a:rPr lang="ru-RU" sz="2025" spc="-23" dirty="0">
                <a:solidFill>
                  <a:srgbClr val="000000"/>
                </a:solidFill>
                <a:latin typeface="Times New Roman" panose="02020603050405020304" pitchFamily="18" charset="0"/>
                <a:ea typeface="Times New Roman" panose="02020603050405020304" pitchFamily="18" charset="0"/>
              </a:rPr>
              <a:t> </a:t>
            </a:r>
            <a:r>
              <a:rPr lang="ru-RU" sz="2025" spc="-23" dirty="0" err="1">
                <a:solidFill>
                  <a:srgbClr val="000000"/>
                </a:solidFill>
                <a:latin typeface="Times New Roman" panose="02020603050405020304" pitchFamily="18" charset="0"/>
                <a:ea typeface="Times New Roman" panose="02020603050405020304" pitchFamily="18" charset="0"/>
              </a:rPr>
              <a:t>edilýär</a:t>
            </a:r>
            <a:r>
              <a:rPr lang="ru-RU" sz="2025" spc="-23" dirty="0">
                <a:solidFill>
                  <a:srgbClr val="000000"/>
                </a:solidFill>
                <a:latin typeface="Times New Roman" panose="02020603050405020304" pitchFamily="18" charset="0"/>
                <a:ea typeface="Times New Roman" panose="02020603050405020304" pitchFamily="18" charset="0"/>
              </a:rPr>
              <a:t>.</a:t>
            </a:r>
            <a:r>
              <a:rPr lang="ru-RU" sz="2025"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Daşary</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ykdysady</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kadalaşdyryş</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özünde</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döwletiň</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daşary</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söwda</a:t>
            </a:r>
            <a:r>
              <a:rPr lang="ru-RU" sz="2025" spc="-30" dirty="0">
                <a:solidFill>
                  <a:srgbClr val="000000"/>
                </a:solidFill>
                <a:latin typeface="Times New Roman" panose="02020603050405020304" pitchFamily="18" charset="0"/>
                <a:ea typeface="Times New Roman" panose="02020603050405020304" pitchFamily="18" charset="0"/>
              </a:rPr>
              <a:t> </a:t>
            </a:r>
            <a:r>
              <a:rPr lang="ru-RU" sz="2025" spc="-30" dirty="0" err="1">
                <a:solidFill>
                  <a:srgbClr val="000000"/>
                </a:solidFill>
                <a:latin typeface="Times New Roman" panose="02020603050405020304" pitchFamily="18" charset="0"/>
                <a:ea typeface="Times New Roman" panose="02020603050405020304" pitchFamily="18" charset="0"/>
              </a:rPr>
              <a:t>syýa</a:t>
            </a:r>
            <a:r>
              <a:rPr lang="ru-RU" sz="2025" spc="-19" dirty="0" err="1">
                <a:solidFill>
                  <a:srgbClr val="000000"/>
                </a:solidFill>
                <a:latin typeface="Times New Roman" panose="02020603050405020304" pitchFamily="18" charset="0"/>
                <a:ea typeface="Times New Roman" panose="02020603050405020304" pitchFamily="18" charset="0"/>
              </a:rPr>
              <a:t>satyny</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smtClean="0">
                <a:solidFill>
                  <a:srgbClr val="000000"/>
                </a:solidFill>
                <a:latin typeface="Times New Roman" panose="02020603050405020304" pitchFamily="18" charset="0"/>
                <a:ea typeface="Times New Roman" panose="02020603050405020304" pitchFamily="18" charset="0"/>
              </a:rPr>
              <a:t>daşa-ry</a:t>
            </a:r>
            <a:r>
              <a:rPr lang="ru-RU" sz="2025" spc="-19" dirty="0" smtClean="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ýurt</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pulunyň</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hümmetiniň</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dolandyrylyşyny</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daşary</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söw</a:t>
            </a:r>
            <a:r>
              <a:rPr lang="ru-RU" sz="2025" spc="-11" dirty="0" err="1">
                <a:solidFill>
                  <a:srgbClr val="000000"/>
                </a:solidFill>
                <a:latin typeface="Times New Roman" panose="02020603050405020304" pitchFamily="18" charset="0"/>
                <a:ea typeface="Times New Roman" panose="02020603050405020304" pitchFamily="18" charset="0"/>
              </a:rPr>
              <a:t>da</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tarifleriniň</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smtClean="0">
                <a:solidFill>
                  <a:srgbClr val="000000"/>
                </a:solidFill>
                <a:latin typeface="Times New Roman" panose="02020603050405020304" pitchFamily="18" charset="0"/>
                <a:ea typeface="Times New Roman" panose="02020603050405020304" pitchFamily="18" charset="0"/>
              </a:rPr>
              <a:t>kwot-larynyň</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ygtyýarnamalarynyň</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lisenziýalarynyň</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ulgamyny</a:t>
            </a:r>
            <a:r>
              <a:rPr lang="ru-RU" sz="2025" spc="-19" dirty="0">
                <a:solidFill>
                  <a:srgbClr val="000000"/>
                </a:solidFill>
                <a:latin typeface="Times New Roman" panose="02020603050405020304" pitchFamily="18" charset="0"/>
                <a:ea typeface="Times New Roman" panose="02020603050405020304" pitchFamily="18" charset="0"/>
              </a:rPr>
              <a:t> </a:t>
            </a:r>
            <a:r>
              <a:rPr lang="ru-RU" sz="2025" spc="-19" dirty="0" err="1">
                <a:solidFill>
                  <a:srgbClr val="000000"/>
                </a:solidFill>
                <a:latin typeface="Times New Roman" panose="02020603050405020304" pitchFamily="18" charset="0"/>
                <a:ea typeface="Times New Roman" panose="02020603050405020304" pitchFamily="18" charset="0"/>
              </a:rPr>
              <a:t>jemleýär</a:t>
            </a:r>
            <a:r>
              <a:rPr lang="ru-RU" sz="2025" spc="-19" dirty="0">
                <a:solidFill>
                  <a:srgbClr val="000000"/>
                </a:solidFill>
                <a:latin typeface="Times New Roman" panose="02020603050405020304" pitchFamily="18" charset="0"/>
                <a:ea typeface="Times New Roman" panose="02020603050405020304" pitchFamily="18" charset="0"/>
              </a:rPr>
              <a:t>.</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8500902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3800" y="1331683"/>
            <a:ext cx="7587059" cy="4465868"/>
          </a:xfrm>
        </p:spPr>
        <p:txBody>
          <a:bodyPr>
            <a:noAutofit/>
          </a:bodyPr>
          <a:lstStyle/>
          <a:p>
            <a:pPr>
              <a:spcBef>
                <a:spcPts val="900"/>
              </a:spcBef>
              <a:spcAft>
                <a:spcPts val="225"/>
              </a:spcAft>
            </a:pPr>
            <a:r>
              <a:rPr lang="ru-RU" sz="1500" b="1" kern="1600" spc="-11" dirty="0">
                <a:latin typeface="Times New Roman" panose="02020603050405020304" pitchFamily="18" charset="0"/>
                <a:cs typeface="Arial" panose="020B0604020202020204" pitchFamily="34" charset="0"/>
              </a:rPr>
              <a:t>     </a:t>
            </a:r>
            <a:r>
              <a:rPr lang="en-US" sz="1500" b="1" kern="1600" spc="-11" dirty="0">
                <a:latin typeface="Times New Roman" panose="02020603050405020304" pitchFamily="18" charset="0"/>
                <a:cs typeface="Arial" panose="020B0604020202020204" pitchFamily="34" charset="0"/>
              </a:rPr>
              <a:t>1.3. </a:t>
            </a:r>
            <a:r>
              <a:rPr lang="en-US" sz="1500" b="1" kern="1600" spc="-11" dirty="0" err="1">
                <a:latin typeface="Times New Roman" panose="02020603050405020304" pitchFamily="18" charset="0"/>
                <a:cs typeface="Arial" panose="020B0604020202020204" pitchFamily="34" charset="0"/>
              </a:rPr>
              <a:t>Ykdysadyýeti</a:t>
            </a:r>
            <a:r>
              <a:rPr lang="en-US" sz="1500" b="1" kern="1600" spc="-11" dirty="0">
                <a:latin typeface="Times New Roman" panose="02020603050405020304" pitchFamily="18" charset="0"/>
                <a:cs typeface="Arial" panose="020B0604020202020204" pitchFamily="34" charset="0"/>
              </a:rPr>
              <a:t> </a:t>
            </a:r>
            <a:r>
              <a:rPr lang="en-US" sz="1500" b="1" kern="1600" spc="-11" dirty="0" err="1">
                <a:latin typeface="Times New Roman" panose="02020603050405020304" pitchFamily="18" charset="0"/>
                <a:cs typeface="Arial" panose="020B0604020202020204" pitchFamily="34" charset="0"/>
              </a:rPr>
              <a:t>döwlet</a:t>
            </a:r>
            <a:r>
              <a:rPr lang="en-US" sz="1500" b="1" kern="1600" spc="-11" dirty="0">
                <a:latin typeface="Times New Roman" panose="02020603050405020304" pitchFamily="18" charset="0"/>
                <a:cs typeface="Arial" panose="020B0604020202020204" pitchFamily="34" charset="0"/>
              </a:rPr>
              <a:t> </a:t>
            </a:r>
            <a:r>
              <a:rPr lang="en-US" sz="1500" b="1" kern="1600" spc="-11" dirty="0" err="1">
                <a:latin typeface="Times New Roman" panose="02020603050405020304" pitchFamily="18" charset="0"/>
                <a:cs typeface="Arial" panose="020B0604020202020204" pitchFamily="34" charset="0"/>
              </a:rPr>
              <a:t>kadalaşdyryşynyň</a:t>
            </a:r>
            <a:r>
              <a:rPr lang="en-US" sz="1500" b="1" kern="1600" spc="-11" dirty="0">
                <a:latin typeface="Times New Roman" panose="02020603050405020304" pitchFamily="18" charset="0"/>
                <a:cs typeface="Arial" panose="020B0604020202020204" pitchFamily="34" charset="0"/>
              </a:rPr>
              <a:t> </a:t>
            </a:r>
            <a:r>
              <a:rPr lang="en-US" sz="1500" b="1" kern="1600" spc="-11" dirty="0" err="1">
                <a:latin typeface="Times New Roman" panose="02020603050405020304" pitchFamily="18" charset="0"/>
                <a:cs typeface="Arial" panose="020B0604020202020204" pitchFamily="34" charset="0"/>
              </a:rPr>
              <a:t>maksatlary</a:t>
            </a:r>
            <a:r>
              <a:rPr lang="en-US" sz="1500" b="1" kern="1600" spc="-11" dirty="0">
                <a:latin typeface="Times New Roman" panose="02020603050405020304" pitchFamily="18" charset="0"/>
                <a:cs typeface="Arial" panose="020B0604020202020204" pitchFamily="34" charset="0"/>
              </a:rPr>
              <a:t> we </a:t>
            </a:r>
            <a:r>
              <a:rPr lang="en-US" sz="1500" b="1" kern="1600" spc="-11" dirty="0" err="1">
                <a:latin typeface="Times New Roman" panose="02020603050405020304" pitchFamily="18" charset="0"/>
                <a:cs typeface="Arial" panose="020B0604020202020204" pitchFamily="34" charset="0"/>
              </a:rPr>
              <a:t>usullary</a:t>
            </a:r>
            <a:r>
              <a:rPr lang="en-US" sz="1500" b="1" kern="1600" spc="-11" dirty="0">
                <a:latin typeface="Times New Roman" panose="02020603050405020304" pitchFamily="18" charset="0"/>
                <a:cs typeface="Arial" panose="020B0604020202020204" pitchFamily="34" charset="0"/>
              </a:rPr>
              <a:t>. D</a:t>
            </a:r>
            <a:r>
              <a:rPr lang="ru-RU" sz="1500" b="1" kern="1600" spc="-11" dirty="0">
                <a:latin typeface="Times New Roman" panose="02020603050405020304" pitchFamily="18" charset="0"/>
                <a:cs typeface="Arial" panose="020B0604020202020204" pitchFamily="34" charset="0"/>
              </a:rPr>
              <a:t>ö</a:t>
            </a:r>
            <a:r>
              <a:rPr lang="en-US" sz="1500" b="1" kern="1600" spc="-11" dirty="0" err="1">
                <a:latin typeface="Times New Roman" panose="02020603050405020304" pitchFamily="18" charset="0"/>
                <a:cs typeface="Arial" panose="020B0604020202020204" pitchFamily="34" charset="0"/>
              </a:rPr>
              <a:t>wleti</a:t>
            </a:r>
            <a:r>
              <a:rPr lang="ru-RU" sz="1500" b="1" kern="1600" spc="-11" dirty="0">
                <a:latin typeface="Times New Roman" panose="02020603050405020304" pitchFamily="18" charset="0"/>
                <a:cs typeface="Arial" panose="020B0604020202020204" pitchFamily="34" charset="0"/>
              </a:rPr>
              <a:t>ň </a:t>
            </a:r>
            <a:r>
              <a:rPr lang="en-US" sz="1500" b="1" kern="1600" spc="-11" dirty="0" err="1">
                <a:latin typeface="Times New Roman" panose="02020603050405020304" pitchFamily="18" charset="0"/>
                <a:cs typeface="Arial" panose="020B0604020202020204" pitchFamily="34" charset="0"/>
              </a:rPr>
              <a:t>roly</a:t>
            </a:r>
            <a:r>
              <a:rPr lang="en-US" sz="1500" b="1" kern="1600" spc="-11" dirty="0">
                <a:latin typeface="Times New Roman" panose="02020603050405020304" pitchFamily="18" charset="0"/>
                <a:cs typeface="Arial" panose="020B0604020202020204" pitchFamily="34" charset="0"/>
              </a:rPr>
              <a:t> we </a:t>
            </a:r>
            <a:r>
              <a:rPr lang="en-US" sz="1500" b="1" kern="1600" spc="-11" dirty="0" err="1">
                <a:latin typeface="Times New Roman" panose="02020603050405020304" pitchFamily="18" charset="0"/>
                <a:cs typeface="Arial" panose="020B0604020202020204" pitchFamily="34" charset="0"/>
              </a:rPr>
              <a:t>wezipesi</a:t>
            </a:r>
            <a:r>
              <a:rPr lang="ru-RU" sz="1500" b="1" kern="1600" dirty="0">
                <a:latin typeface="Arial" panose="020B0604020202020204" pitchFamily="34" charset="0"/>
              </a:rPr>
              <a:t/>
            </a:r>
            <a:br>
              <a:rPr lang="ru-RU" sz="1500" b="1" kern="1600" dirty="0">
                <a:latin typeface="Arial" panose="020B0604020202020204" pitchFamily="34" charset="0"/>
              </a:rPr>
            </a:br>
            <a:r>
              <a:rPr lang="ru-RU" sz="1500" spc="-15" dirty="0">
                <a:solidFill>
                  <a:srgbClr val="000000"/>
                </a:solidFill>
                <a:latin typeface="Times New Roman" panose="02020603050405020304" pitchFamily="18" charset="0"/>
                <a:ea typeface="Times New Roman" panose="02020603050405020304" pitchFamily="18" charset="0"/>
              </a:rPr>
              <a:t>    </a:t>
            </a:r>
            <a:r>
              <a:rPr lang="en-US" sz="1500" spc="-15" dirty="0">
                <a:solidFill>
                  <a:srgbClr val="000000"/>
                </a:solidFill>
                <a:latin typeface="Times New Roman" panose="02020603050405020304" pitchFamily="18" charset="0"/>
                <a:ea typeface="Times New Roman" panose="02020603050405020304" pitchFamily="18" charset="0"/>
              </a:rPr>
              <a:t>I</a:t>
            </a:r>
            <a:r>
              <a:rPr lang="ru-RU" sz="1500" spc="-15" dirty="0">
                <a:solidFill>
                  <a:srgbClr val="000000"/>
                </a:solidFill>
                <a:latin typeface="Times New Roman" panose="02020603050405020304" pitchFamily="18" charset="0"/>
                <a:ea typeface="Times New Roman" panose="02020603050405020304" pitchFamily="18" charset="0"/>
              </a:rPr>
              <a:t>ň </a:t>
            </a:r>
            <a:r>
              <a:rPr lang="en-US" sz="1500" spc="-15" dirty="0" err="1">
                <a:solidFill>
                  <a:srgbClr val="000000"/>
                </a:solidFill>
                <a:latin typeface="Times New Roman" panose="02020603050405020304" pitchFamily="18" charset="0"/>
                <a:ea typeface="Times New Roman" panose="02020603050405020304" pitchFamily="18" charset="0"/>
              </a:rPr>
              <a:t>umumy</a:t>
            </a:r>
            <a:r>
              <a:rPr lang="en-US" sz="1500" spc="-15" dirty="0">
                <a:solidFill>
                  <a:srgbClr val="000000"/>
                </a:solidFill>
                <a:latin typeface="Times New Roman" panose="02020603050405020304" pitchFamily="18" charset="0"/>
                <a:ea typeface="Times New Roman" panose="02020603050405020304" pitchFamily="18" charset="0"/>
              </a:rPr>
              <a:t> g</a:t>
            </a:r>
            <a:r>
              <a:rPr lang="ru-RU" sz="1500" spc="-15" dirty="0">
                <a:solidFill>
                  <a:srgbClr val="000000"/>
                </a:solidFill>
                <a:latin typeface="Times New Roman" panose="02020603050405020304" pitchFamily="18" charset="0"/>
                <a:ea typeface="Times New Roman" panose="02020603050405020304" pitchFamily="18" charset="0"/>
              </a:rPr>
              <a:t>ö</a:t>
            </a:r>
            <a:r>
              <a:rPr lang="en-US" sz="1500" spc="-15" dirty="0" err="1">
                <a:solidFill>
                  <a:srgbClr val="000000"/>
                </a:solidFill>
                <a:latin typeface="Times New Roman" panose="02020603050405020304" pitchFamily="18" charset="0"/>
                <a:ea typeface="Times New Roman" panose="02020603050405020304" pitchFamily="18" charset="0"/>
              </a:rPr>
              <a:t>rn</a:t>
            </a:r>
            <a:r>
              <a:rPr lang="ru-RU" sz="1500" spc="-15" dirty="0" err="1">
                <a:solidFill>
                  <a:srgbClr val="000000"/>
                </a:solidFill>
                <a:latin typeface="Times New Roman" panose="02020603050405020304" pitchFamily="18" charset="0"/>
                <a:ea typeface="Times New Roman" panose="02020603050405020304" pitchFamily="18" charset="0"/>
              </a:rPr>
              <a:t>üş</a:t>
            </a:r>
            <a:r>
              <a:rPr lang="en-US" sz="1500" spc="-15" dirty="0">
                <a:solidFill>
                  <a:srgbClr val="000000"/>
                </a:solidFill>
                <a:latin typeface="Times New Roman" panose="02020603050405020304" pitchFamily="18" charset="0"/>
                <a:ea typeface="Times New Roman" panose="02020603050405020304" pitchFamily="18" charset="0"/>
              </a:rPr>
              <a:t>de </a:t>
            </a:r>
            <a:r>
              <a:rPr lang="en-US" sz="1500" spc="-15" dirty="0" err="1">
                <a:solidFill>
                  <a:srgbClr val="000000"/>
                </a:solidFill>
                <a:latin typeface="Times New Roman" panose="02020603050405020304" pitchFamily="18" charset="0"/>
                <a:ea typeface="Times New Roman" panose="02020603050405020304" pitchFamily="18" charset="0"/>
              </a:rPr>
              <a:t>ykdysasy</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err="1">
                <a:solidFill>
                  <a:srgbClr val="000000"/>
                </a:solidFill>
                <a:latin typeface="Times New Roman" panose="02020603050405020304" pitchFamily="18" charset="0"/>
                <a:ea typeface="Times New Roman" panose="02020603050405020304" pitchFamily="18" charset="0"/>
              </a:rPr>
              <a:t>eti</a:t>
            </a:r>
            <a:r>
              <a:rPr lang="en-US" sz="1500" spc="-15" dirty="0">
                <a:solidFill>
                  <a:srgbClr val="000000"/>
                </a:solidFill>
                <a:latin typeface="Times New Roman" panose="02020603050405020304" pitchFamily="18" charset="0"/>
                <a:ea typeface="Times New Roman" panose="02020603050405020304" pitchFamily="18" charset="0"/>
              </a:rPr>
              <a:t> d</a:t>
            </a:r>
            <a:r>
              <a:rPr lang="ru-RU" sz="1500" spc="-15" dirty="0">
                <a:solidFill>
                  <a:srgbClr val="000000"/>
                </a:solidFill>
                <a:latin typeface="Times New Roman" panose="02020603050405020304" pitchFamily="18" charset="0"/>
                <a:ea typeface="Times New Roman" panose="02020603050405020304" pitchFamily="18" charset="0"/>
              </a:rPr>
              <a:t>ö</a:t>
            </a:r>
            <a:r>
              <a:rPr lang="en-US" sz="1500" spc="-15" dirty="0" err="1">
                <a:solidFill>
                  <a:srgbClr val="000000"/>
                </a:solidFill>
                <a:latin typeface="Times New Roman" panose="02020603050405020304" pitchFamily="18" charset="0"/>
                <a:ea typeface="Times New Roman" panose="02020603050405020304" pitchFamily="18" charset="0"/>
              </a:rPr>
              <a:t>wlet</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kadala</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err="1">
                <a:solidFill>
                  <a:srgbClr val="000000"/>
                </a:solidFill>
                <a:latin typeface="Times New Roman" panose="02020603050405020304" pitchFamily="18" charset="0"/>
                <a:ea typeface="Times New Roman" panose="02020603050405020304" pitchFamily="18" charset="0"/>
              </a:rPr>
              <a:t>dyry</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err="1">
                <a:solidFill>
                  <a:srgbClr val="000000"/>
                </a:solidFill>
                <a:latin typeface="Times New Roman" panose="02020603050405020304" pitchFamily="18" charset="0"/>
                <a:ea typeface="Times New Roman" panose="02020603050405020304" pitchFamily="18" charset="0"/>
              </a:rPr>
              <a:t>yny</a:t>
            </a:r>
            <a:r>
              <a:rPr lang="ru-RU" sz="1500" spc="-15" dirty="0">
                <a:solidFill>
                  <a:srgbClr val="000000"/>
                </a:solidFill>
                <a:latin typeface="Times New Roman" panose="02020603050405020304" pitchFamily="18" charset="0"/>
                <a:ea typeface="Times New Roman" panose="02020603050405020304" pitchFamily="18" charset="0"/>
              </a:rPr>
              <a:t>ň </a:t>
            </a:r>
            <a:r>
              <a:rPr lang="en-US" sz="1500" spc="-15" dirty="0" err="1">
                <a:solidFill>
                  <a:srgbClr val="000000"/>
                </a:solidFill>
                <a:latin typeface="Times New Roman" panose="02020603050405020304" pitchFamily="18" charset="0"/>
                <a:ea typeface="Times New Roman" panose="02020603050405020304" pitchFamily="18" charset="0"/>
              </a:rPr>
              <a:t>ba</a:t>
            </a:r>
            <a:r>
              <a:rPr lang="ru-RU" sz="1500" spc="-15" dirty="0">
                <a:solidFill>
                  <a:srgbClr val="000000"/>
                </a:solidFill>
                <a:latin typeface="Times New Roman" panose="02020603050405020304" pitchFamily="18" charset="0"/>
                <a:ea typeface="Times New Roman" panose="02020603050405020304" pitchFamily="18" charset="0"/>
              </a:rPr>
              <a:t>ş </a:t>
            </a:r>
            <a:r>
              <a:rPr lang="en-US" sz="1500" spc="-19" dirty="0" err="1">
                <a:solidFill>
                  <a:srgbClr val="000000"/>
                </a:solidFill>
                <a:latin typeface="Times New Roman" panose="02020603050405020304" pitchFamily="18" charset="0"/>
                <a:ea typeface="Times New Roman" panose="02020603050405020304" pitchFamily="18" charset="0"/>
              </a:rPr>
              <a:t>maksadyny</a:t>
            </a:r>
            <a:r>
              <a:rPr lang="ru-RU" sz="1500" spc="-19" dirty="0">
                <a:solidFill>
                  <a:srgbClr val="000000"/>
                </a:solidFill>
                <a:latin typeface="Times New Roman" panose="02020603050405020304" pitchFamily="18" charset="0"/>
                <a:ea typeface="Times New Roman" panose="02020603050405020304" pitchFamily="18" charset="0"/>
              </a:rPr>
              <a:t>ň </a:t>
            </a:r>
            <a:r>
              <a:rPr lang="en-US" sz="1500" spc="-19" dirty="0" err="1">
                <a:solidFill>
                  <a:srgbClr val="000000"/>
                </a:solidFill>
                <a:latin typeface="Times New Roman" panose="02020603050405020304" pitchFamily="18" charset="0"/>
                <a:ea typeface="Times New Roman" panose="02020603050405020304" pitchFamily="18" charset="0"/>
              </a:rPr>
              <a:t>mydama</a:t>
            </a:r>
            <a:r>
              <a:rPr lang="en-US" sz="1500" spc="-19" dirty="0">
                <a:solidFill>
                  <a:srgbClr val="000000"/>
                </a:solidFill>
                <a:latin typeface="Times New Roman" panose="02020603050405020304" pitchFamily="18" charset="0"/>
                <a:ea typeface="Times New Roman" panose="02020603050405020304" pitchFamily="18" charset="0"/>
              </a:rPr>
              <a:t> </a:t>
            </a:r>
            <a:r>
              <a:rPr lang="en-US" sz="1500" spc="-19" dirty="0" err="1">
                <a:solidFill>
                  <a:srgbClr val="000000"/>
                </a:solidFill>
                <a:latin typeface="Times New Roman" panose="02020603050405020304" pitchFamily="18" charset="0"/>
                <a:ea typeface="Times New Roman" panose="02020603050405020304" pitchFamily="18" charset="0"/>
              </a:rPr>
              <a:t>ykdysady</a:t>
            </a:r>
            <a:r>
              <a:rPr lang="ru-RU" sz="1500" spc="-19" dirty="0">
                <a:solidFill>
                  <a:srgbClr val="000000"/>
                </a:solidFill>
                <a:latin typeface="Times New Roman" panose="02020603050405020304" pitchFamily="18" charset="0"/>
                <a:ea typeface="Times New Roman" panose="02020603050405020304" pitchFamily="18" charset="0"/>
              </a:rPr>
              <a:t> ö</a:t>
            </a:r>
            <a:r>
              <a:rPr lang="en-US" sz="1500" spc="-19" dirty="0">
                <a:solidFill>
                  <a:srgbClr val="000000"/>
                </a:solidFill>
                <a:latin typeface="Times New Roman" panose="02020603050405020304" pitchFamily="18" charset="0"/>
                <a:ea typeface="Times New Roman" panose="02020603050405020304" pitchFamily="18" charset="0"/>
              </a:rPr>
              <a:t>s</a:t>
            </a:r>
            <a:r>
              <a:rPr lang="ru-RU" sz="1500" spc="-19" dirty="0" err="1">
                <a:solidFill>
                  <a:srgbClr val="000000"/>
                </a:solidFill>
                <a:latin typeface="Times New Roman" panose="02020603050405020304" pitchFamily="18" charset="0"/>
                <a:ea typeface="Times New Roman" panose="02020603050405020304" pitchFamily="18" charset="0"/>
              </a:rPr>
              <a:t>üş</a:t>
            </a:r>
            <a:r>
              <a:rPr lang="ru-RU" sz="1500" spc="-19" dirty="0">
                <a:solidFill>
                  <a:srgbClr val="000000"/>
                </a:solidFill>
                <a:latin typeface="Times New Roman" panose="02020603050405020304" pitchFamily="18" charset="0"/>
                <a:ea typeface="Times New Roman" panose="02020603050405020304" pitchFamily="18" charset="0"/>
              </a:rPr>
              <a:t> ş</a:t>
            </a:r>
            <a:r>
              <a:rPr lang="en-US" sz="1500" spc="-19" dirty="0" err="1">
                <a:solidFill>
                  <a:srgbClr val="000000"/>
                </a:solidFill>
                <a:latin typeface="Times New Roman" panose="02020603050405020304" pitchFamily="18" charset="0"/>
                <a:ea typeface="Times New Roman" panose="02020603050405020304" pitchFamily="18" charset="0"/>
              </a:rPr>
              <a:t>ertlerinde</a:t>
            </a:r>
            <a:r>
              <a:rPr lang="en-US" sz="1500" spc="-19" dirty="0">
                <a:solidFill>
                  <a:srgbClr val="000000"/>
                </a:solidFill>
                <a:latin typeface="Times New Roman" panose="02020603050405020304" pitchFamily="18" charset="0"/>
                <a:ea typeface="Times New Roman" panose="02020603050405020304" pitchFamily="18" charset="0"/>
              </a:rPr>
              <a:t> </a:t>
            </a:r>
            <a:r>
              <a:rPr lang="en-US" sz="1500" spc="-19" dirty="0" err="1">
                <a:solidFill>
                  <a:srgbClr val="000000"/>
                </a:solidFill>
                <a:latin typeface="Times New Roman" panose="02020603050405020304" pitchFamily="18" charset="0"/>
                <a:ea typeface="Times New Roman" panose="02020603050405020304" pitchFamily="18" charset="0"/>
              </a:rPr>
              <a:t>ykdysady</a:t>
            </a:r>
            <a:r>
              <a:rPr lang="en-US" sz="1500" spc="-19" dirty="0">
                <a:solidFill>
                  <a:srgbClr val="000000"/>
                </a:solidFill>
                <a:latin typeface="Times New Roman" panose="02020603050405020304" pitchFamily="18" charset="0"/>
                <a:ea typeface="Times New Roman" panose="02020603050405020304" pitchFamily="18" charset="0"/>
              </a:rPr>
              <a:t> we </a:t>
            </a:r>
            <a:r>
              <a:rPr lang="en-US" sz="1500" spc="-19" dirty="0" err="1">
                <a:solidFill>
                  <a:srgbClr val="000000"/>
                </a:solidFill>
                <a:latin typeface="Times New Roman" panose="02020603050405020304" pitchFamily="18" charset="0"/>
                <a:ea typeface="Times New Roman" panose="02020603050405020304" pitchFamily="18" charset="0"/>
              </a:rPr>
              <a:t>durmu</a:t>
            </a:r>
            <a:r>
              <a:rPr lang="ru-RU" sz="1500" spc="-19" dirty="0">
                <a:solidFill>
                  <a:srgbClr val="000000"/>
                </a:solidFill>
                <a:latin typeface="Times New Roman" panose="02020603050405020304" pitchFamily="18" charset="0"/>
                <a:ea typeface="Times New Roman" panose="02020603050405020304" pitchFamily="18" charset="0"/>
              </a:rPr>
              <a:t>ş </a:t>
            </a:r>
            <a:r>
              <a:rPr lang="en-US" sz="1500" spc="-15" dirty="0" err="1">
                <a:solidFill>
                  <a:srgbClr val="000000"/>
                </a:solidFill>
                <a:latin typeface="Times New Roman" panose="02020603050405020304" pitchFamily="18" charset="0"/>
                <a:ea typeface="Times New Roman" panose="02020603050405020304" pitchFamily="18" charset="0"/>
              </a:rPr>
              <a:t>durnuklylygyny</a:t>
            </a:r>
            <a:r>
              <a:rPr lang="ru-RU" sz="1500" spc="-15" dirty="0">
                <a:solidFill>
                  <a:srgbClr val="000000"/>
                </a:solidFill>
                <a:latin typeface="Times New Roman" panose="02020603050405020304" pitchFamily="18" charset="0"/>
                <a:ea typeface="Times New Roman" panose="02020603050405020304" pitchFamily="18" charset="0"/>
              </a:rPr>
              <a:t> ü</a:t>
            </a:r>
            <a:r>
              <a:rPr lang="en-US" sz="1500" spc="-15" dirty="0" err="1">
                <a:solidFill>
                  <a:srgbClr val="000000"/>
                </a:solidFill>
                <a:latin typeface="Times New Roman" panose="02020603050405020304" pitchFamily="18" charset="0"/>
                <a:ea typeface="Times New Roman" panose="02020603050405020304" pitchFamily="18" charset="0"/>
              </a:rPr>
              <a:t>pj</a:t>
            </a:r>
            <a:r>
              <a:rPr lang="ru-RU" sz="1500" spc="-15" dirty="0">
                <a:solidFill>
                  <a:srgbClr val="000000"/>
                </a:solidFill>
                <a:latin typeface="Times New Roman" panose="02020603050405020304" pitchFamily="18" charset="0"/>
                <a:ea typeface="Times New Roman" panose="02020603050405020304" pitchFamily="18" charset="0"/>
              </a:rPr>
              <a:t>ü</a:t>
            </a:r>
            <a:r>
              <a:rPr lang="en-US" sz="1500" spc="-15" dirty="0">
                <a:solidFill>
                  <a:srgbClr val="000000"/>
                </a:solidFill>
                <a:latin typeface="Times New Roman" panose="02020603050405020304" pitchFamily="18" charset="0"/>
                <a:ea typeface="Times New Roman" panose="02020603050405020304" pitchFamily="18" charset="0"/>
              </a:rPr>
              <a:t>n </a:t>
            </a:r>
            <a:r>
              <a:rPr lang="en-US" sz="1500" spc="-15" dirty="0" err="1">
                <a:solidFill>
                  <a:srgbClr val="000000"/>
                </a:solidFill>
                <a:latin typeface="Times New Roman" panose="02020603050405020304" pitchFamily="18" charset="0"/>
                <a:ea typeface="Times New Roman" panose="02020603050405020304" pitchFamily="18" charset="0"/>
              </a:rPr>
              <a:t>etmek</a:t>
            </a:r>
            <a:r>
              <a:rPr lang="ru-RU"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hereket</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ed</a:t>
            </a:r>
            <a:r>
              <a:rPr lang="ru-RU" sz="1500" spc="-15" dirty="0" err="1">
                <a:solidFill>
                  <a:srgbClr val="000000"/>
                </a:solidFill>
                <a:latin typeface="Times New Roman" panose="02020603050405020304" pitchFamily="18" charset="0"/>
                <a:ea typeface="Times New Roman" panose="02020603050405020304" pitchFamily="18" charset="0"/>
              </a:rPr>
              <a:t>ýä</a:t>
            </a:r>
            <a:r>
              <a:rPr lang="en-US" sz="1500" spc="-15" dirty="0">
                <a:solidFill>
                  <a:srgbClr val="000000"/>
                </a:solidFill>
                <a:latin typeface="Times New Roman" panose="02020603050405020304" pitchFamily="18" charset="0"/>
                <a:ea typeface="Times New Roman" panose="02020603050405020304" pitchFamily="18" charset="0"/>
              </a:rPr>
              <a:t>n </a:t>
            </a:r>
            <a:r>
              <a:rPr lang="en-US" sz="1500" spc="-15" dirty="0" err="1">
                <a:solidFill>
                  <a:srgbClr val="000000"/>
                </a:solidFill>
                <a:latin typeface="Times New Roman" panose="02020603050405020304" pitchFamily="18" charset="0"/>
                <a:ea typeface="Times New Roman" panose="02020603050405020304" pitchFamily="18" charset="0"/>
              </a:rPr>
              <a:t>gurlu</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a:solidFill>
                  <a:srgbClr val="000000"/>
                </a:solidFill>
                <a:latin typeface="Times New Roman" panose="02020603050405020304" pitchFamily="18" charset="0"/>
                <a:ea typeface="Times New Roman" panose="02020603050405020304" pitchFamily="18" charset="0"/>
              </a:rPr>
              <a:t>y </a:t>
            </a:r>
            <a:r>
              <a:rPr lang="en-US" sz="1500" spc="-15" dirty="0" err="1" smtClean="0">
                <a:solidFill>
                  <a:srgbClr val="000000"/>
                </a:solidFill>
                <a:latin typeface="Times New Roman" panose="02020603050405020304" pitchFamily="18" charset="0"/>
                <a:ea typeface="Times New Roman" panose="02020603050405020304" pitchFamily="18" charset="0"/>
              </a:rPr>
              <a:t>pugta</a:t>
            </a:r>
            <a:r>
              <a:rPr lang="tk-TM" sz="1500" spc="-15" dirty="0" smtClean="0">
                <a:solidFill>
                  <a:srgbClr val="000000"/>
                </a:solidFill>
                <a:latin typeface="Times New Roman" panose="02020603050405020304" pitchFamily="18" charset="0"/>
                <a:ea typeface="Times New Roman" panose="02020603050405020304" pitchFamily="18" charset="0"/>
              </a:rPr>
              <a:t>-</a:t>
            </a:r>
            <a:r>
              <a:rPr lang="en-US" sz="1500" spc="-15" dirty="0" err="1" smtClean="0">
                <a:solidFill>
                  <a:srgbClr val="000000"/>
                </a:solidFill>
                <a:latin typeface="Times New Roman" panose="02020603050405020304" pitchFamily="18" charset="0"/>
                <a:ea typeface="Times New Roman" panose="02020603050405020304" pitchFamily="18" charset="0"/>
              </a:rPr>
              <a:t>landyrmak</a:t>
            </a:r>
            <a:r>
              <a:rPr lang="ru-RU"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onu</a:t>
            </a:r>
            <a:r>
              <a:rPr lang="ru-RU" sz="1500" spc="-15" dirty="0">
                <a:solidFill>
                  <a:srgbClr val="000000"/>
                </a:solidFill>
                <a:latin typeface="Times New Roman" panose="02020603050405020304" pitchFamily="18" charset="0"/>
                <a:ea typeface="Times New Roman" panose="02020603050405020304" pitchFamily="18" charset="0"/>
              </a:rPr>
              <a:t>ň </a:t>
            </a:r>
            <a:r>
              <a:rPr lang="ru-RU" sz="1500" spc="-15" dirty="0" err="1">
                <a:solidFill>
                  <a:srgbClr val="000000"/>
                </a:solidFill>
                <a:latin typeface="Times New Roman" panose="02020603050405020304" pitchFamily="18" charset="0"/>
                <a:ea typeface="Times New Roman" panose="02020603050405020304" pitchFamily="18" charset="0"/>
              </a:rPr>
              <a:t>üý</a:t>
            </a:r>
            <a:r>
              <a:rPr lang="en-US" sz="1500" spc="-15" dirty="0" err="1">
                <a:solidFill>
                  <a:srgbClr val="000000"/>
                </a:solidFill>
                <a:latin typeface="Times New Roman" panose="02020603050405020304" pitchFamily="18" charset="0"/>
                <a:ea typeface="Times New Roman" panose="02020603050405020304" pitchFamily="18" charset="0"/>
              </a:rPr>
              <a:t>tg</a:t>
            </a:r>
            <a:r>
              <a:rPr lang="ru-RU" sz="1500" spc="-15" dirty="0">
                <a:solidFill>
                  <a:srgbClr val="000000"/>
                </a:solidFill>
                <a:latin typeface="Times New Roman" panose="02020603050405020304" pitchFamily="18" charset="0"/>
                <a:ea typeface="Times New Roman" panose="02020603050405020304" pitchFamily="18" charset="0"/>
              </a:rPr>
              <a:t>ä</a:t>
            </a:r>
            <a:r>
              <a:rPr lang="en-US" sz="1500" spc="-15" dirty="0">
                <a:solidFill>
                  <a:srgbClr val="000000"/>
                </a:solidFill>
                <a:latin typeface="Times New Roman" panose="02020603050405020304" pitchFamily="18" charset="0"/>
                <a:ea typeface="Times New Roman" panose="02020603050405020304" pitchFamily="18" charset="0"/>
              </a:rPr>
              <a:t>p </a:t>
            </a:r>
            <a:r>
              <a:rPr lang="en-US" sz="1500" spc="-15" dirty="0" err="1">
                <a:solidFill>
                  <a:srgbClr val="000000"/>
                </a:solidFill>
                <a:latin typeface="Times New Roman" panose="02020603050405020304" pitchFamily="18" charset="0"/>
                <a:ea typeface="Times New Roman" panose="02020603050405020304" pitchFamily="18" charset="0"/>
              </a:rPr>
              <a:t>dur</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a:solidFill>
                  <a:srgbClr val="000000"/>
                </a:solidFill>
                <a:latin typeface="Times New Roman" panose="02020603050405020304" pitchFamily="18" charset="0"/>
                <a:ea typeface="Times New Roman" panose="02020603050405020304" pitchFamily="18" charset="0"/>
              </a:rPr>
              <a:t>an</a:t>
            </a:r>
            <a:r>
              <a:rPr lang="ru-RU" sz="1500" spc="-15" dirty="0">
                <a:solidFill>
                  <a:srgbClr val="000000"/>
                </a:solidFill>
                <a:latin typeface="Times New Roman" panose="02020603050405020304" pitchFamily="18" charset="0"/>
                <a:ea typeface="Times New Roman" panose="02020603050405020304" pitchFamily="18" charset="0"/>
              </a:rPr>
              <a:t> ş</a:t>
            </a:r>
            <a:r>
              <a:rPr lang="en-US" sz="1500" spc="-15" dirty="0" err="1">
                <a:solidFill>
                  <a:srgbClr val="000000"/>
                </a:solidFill>
                <a:latin typeface="Times New Roman" panose="02020603050405020304" pitchFamily="18" charset="0"/>
                <a:ea typeface="Times New Roman" panose="02020603050405020304" pitchFamily="18" charset="0"/>
              </a:rPr>
              <a:t>ertlere</a:t>
            </a:r>
            <a:r>
              <a:rPr lang="en-US" sz="1500" spc="-15" dirty="0">
                <a:solidFill>
                  <a:srgbClr val="000000"/>
                </a:solidFill>
                <a:latin typeface="Times New Roman" panose="02020603050405020304" pitchFamily="18" charset="0"/>
                <a:ea typeface="Times New Roman" panose="02020603050405020304" pitchFamily="18" charset="0"/>
              </a:rPr>
              <a:t> u</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err="1">
                <a:solidFill>
                  <a:srgbClr val="000000"/>
                </a:solidFill>
                <a:latin typeface="Times New Roman" panose="02020603050405020304" pitchFamily="18" charset="0"/>
                <a:ea typeface="Times New Roman" panose="02020603050405020304" pitchFamily="18" charset="0"/>
              </a:rPr>
              <a:t>gunla</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err="1">
                <a:solidFill>
                  <a:srgbClr val="000000"/>
                </a:solidFill>
                <a:latin typeface="Times New Roman" panose="02020603050405020304" pitchFamily="18" charset="0"/>
                <a:ea typeface="Times New Roman" panose="02020603050405020304" pitchFamily="18" charset="0"/>
              </a:rPr>
              <a:t>magy</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bolup</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dur</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err="1">
                <a:solidFill>
                  <a:srgbClr val="000000"/>
                </a:solidFill>
                <a:latin typeface="Times New Roman" panose="02020603050405020304" pitchFamily="18" charset="0"/>
                <a:ea typeface="Times New Roman" panose="02020603050405020304" pitchFamily="18" charset="0"/>
              </a:rPr>
              <a:t>andygyny</a:t>
            </a:r>
            <a:r>
              <a:rPr lang="en-US" sz="1500" spc="-15" dirty="0">
                <a:solidFill>
                  <a:srgbClr val="000000"/>
                </a:solidFill>
                <a:latin typeface="Times New Roman" panose="02020603050405020304" pitchFamily="18" charset="0"/>
                <a:ea typeface="Times New Roman" panose="02020603050405020304" pitchFamily="18" charset="0"/>
              </a:rPr>
              <a:t> a</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err="1">
                <a:solidFill>
                  <a:srgbClr val="000000"/>
                </a:solidFill>
                <a:latin typeface="Times New Roman" panose="02020603050405020304" pitchFamily="18" charset="0"/>
                <a:ea typeface="Times New Roman" panose="02020603050405020304" pitchFamily="18" charset="0"/>
              </a:rPr>
              <a:t>t</a:t>
            </a:r>
            <a:r>
              <a:rPr lang="en-US" sz="1500" spc="-26" dirty="0" err="1">
                <a:solidFill>
                  <a:srgbClr val="000000"/>
                </a:solidFill>
                <a:latin typeface="Times New Roman" panose="02020603050405020304" pitchFamily="18" charset="0"/>
                <a:ea typeface="Times New Roman" panose="02020603050405020304" pitchFamily="18" charset="0"/>
              </a:rPr>
              <a:t>mak</a:t>
            </a:r>
            <a:r>
              <a:rPr lang="en-US" sz="1500" spc="-26" dirty="0">
                <a:solidFill>
                  <a:srgbClr val="000000"/>
                </a:solidFill>
                <a:latin typeface="Times New Roman" panose="02020603050405020304" pitchFamily="18" charset="0"/>
                <a:ea typeface="Times New Roman" panose="02020603050405020304" pitchFamily="18" charset="0"/>
              </a:rPr>
              <a:t> </a:t>
            </a:r>
            <a:r>
              <a:rPr lang="en-US" sz="1500" spc="-26" dirty="0" err="1">
                <a:solidFill>
                  <a:srgbClr val="000000"/>
                </a:solidFill>
                <a:latin typeface="Times New Roman" panose="02020603050405020304" pitchFamily="18" charset="0"/>
                <a:ea typeface="Times New Roman" panose="02020603050405020304" pitchFamily="18" charset="0"/>
              </a:rPr>
              <a:t>bolar</a:t>
            </a:r>
            <a:r>
              <a:rPr lang="ru-RU" sz="1500" spc="-26" dirty="0">
                <a:solidFill>
                  <a:srgbClr val="000000"/>
                </a:solidFill>
                <a:latin typeface="Times New Roman" panose="02020603050405020304" pitchFamily="18" charset="0"/>
                <a:ea typeface="Times New Roman" panose="02020603050405020304" pitchFamily="18" charset="0"/>
              </a:rPr>
              <a:t>.</a:t>
            </a:r>
            <a:br>
              <a:rPr lang="ru-RU" sz="1500" spc="-26" dirty="0">
                <a:solidFill>
                  <a:srgbClr val="000000"/>
                </a:solidFill>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a:solidFill>
                  <a:srgbClr val="000000"/>
                </a:solidFill>
                <a:latin typeface="Times New Roman" panose="02020603050405020304" pitchFamily="18" charset="0"/>
                <a:ea typeface="Times New Roman" panose="02020603050405020304" pitchFamily="18" charset="0"/>
              </a:rPr>
              <a:t>u j</a:t>
            </a:r>
            <a:r>
              <a:rPr lang="ru-RU" sz="1500" spc="-15" dirty="0">
                <a:solidFill>
                  <a:srgbClr val="000000"/>
                </a:solidFill>
                <a:latin typeface="Times New Roman" panose="02020603050405020304" pitchFamily="18" charset="0"/>
                <a:ea typeface="Times New Roman" panose="02020603050405020304" pitchFamily="18" charset="0"/>
              </a:rPr>
              <a:t>ä</a:t>
            </a:r>
            <a:r>
              <a:rPr lang="en-US" sz="1500" spc="-15" dirty="0" err="1">
                <a:solidFill>
                  <a:srgbClr val="000000"/>
                </a:solidFill>
                <a:latin typeface="Times New Roman" panose="02020603050405020304" pitchFamily="18" charset="0"/>
                <a:ea typeface="Times New Roman" panose="02020603050405020304" pitchFamily="18" charset="0"/>
              </a:rPr>
              <a:t>htden</a:t>
            </a:r>
            <a:r>
              <a:rPr lang="ru-RU" sz="1500" spc="-15" dirty="0">
                <a:solidFill>
                  <a:srgbClr val="000000"/>
                </a:solidFill>
                <a:latin typeface="Times New Roman" panose="02020603050405020304" pitchFamily="18" charset="0"/>
                <a:ea typeface="Times New Roman" panose="02020603050405020304" pitchFamily="18" charset="0"/>
              </a:rPr>
              <a:t> </a:t>
            </a:r>
            <a:r>
              <a:rPr lang="ru-RU" sz="1500" spc="-15" dirty="0" err="1">
                <a:solidFill>
                  <a:srgbClr val="000000"/>
                </a:solidFill>
                <a:latin typeface="Times New Roman" panose="02020603050405020304" pitchFamily="18" charset="0"/>
                <a:ea typeface="Times New Roman" panose="02020603050405020304" pitchFamily="18" charset="0"/>
              </a:rPr>
              <a:t>üç</a:t>
            </a:r>
            <a:r>
              <a:rPr lang="ru-RU"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esasy</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pursady</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tapawutlandyryp</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bolar</a:t>
            </a:r>
            <a:r>
              <a:rPr lang="ru-RU" sz="1500" spc="-15" dirty="0">
                <a:solidFill>
                  <a:srgbClr val="000000"/>
                </a:solidFill>
                <a:latin typeface="Times New Roman" panose="02020603050405020304" pitchFamily="18" charset="0"/>
                <a:ea typeface="Times New Roman" panose="02020603050405020304" pitchFamily="18" charset="0"/>
              </a:rPr>
              <a:t>.</a:t>
            </a:r>
            <a:br>
              <a:rPr lang="ru-RU" sz="1500" spc="-15" dirty="0">
                <a:solidFill>
                  <a:srgbClr val="000000"/>
                </a:solidFill>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1.</a:t>
            </a:r>
            <a:r>
              <a:rPr lang="en-US" sz="1500" spc="8" dirty="0">
                <a:solidFill>
                  <a:srgbClr val="000000"/>
                </a:solidFill>
                <a:latin typeface="Times New Roman" panose="02020603050405020304" pitchFamily="18" charset="0"/>
                <a:ea typeface="Times New Roman" panose="02020603050405020304" pitchFamily="18" charset="0"/>
              </a:rPr>
              <a:t>Bazar </a:t>
            </a:r>
            <a:r>
              <a:rPr lang="en-US" sz="1500" spc="8" dirty="0" err="1">
                <a:solidFill>
                  <a:srgbClr val="000000"/>
                </a:solidFill>
                <a:latin typeface="Times New Roman" panose="02020603050405020304" pitchFamily="18" charset="0"/>
                <a:ea typeface="Times New Roman" panose="02020603050405020304" pitchFamily="18" charset="0"/>
              </a:rPr>
              <a:t>ykdysady</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err="1">
                <a:solidFill>
                  <a:srgbClr val="000000"/>
                </a:solidFill>
                <a:latin typeface="Times New Roman" panose="02020603050405020304" pitchFamily="18" charset="0"/>
                <a:ea typeface="Times New Roman" panose="02020603050405020304" pitchFamily="18" charset="0"/>
              </a:rPr>
              <a:t>etini</a:t>
            </a:r>
            <a:r>
              <a:rPr lang="ru-RU" sz="1500" spc="8" dirty="0">
                <a:solidFill>
                  <a:srgbClr val="000000"/>
                </a:solidFill>
                <a:latin typeface="Times New Roman" panose="02020603050405020304" pitchFamily="18" charset="0"/>
                <a:ea typeface="Times New Roman" panose="02020603050405020304" pitchFamily="18" charset="0"/>
              </a:rPr>
              <a:t>ň </a:t>
            </a:r>
            <a:r>
              <a:rPr lang="en-US" sz="1500" spc="8" dirty="0" err="1">
                <a:solidFill>
                  <a:srgbClr val="000000"/>
                </a:solidFill>
                <a:latin typeface="Times New Roman" panose="02020603050405020304" pitchFamily="18" charset="0"/>
                <a:ea typeface="Times New Roman" panose="02020603050405020304" pitchFamily="18" charset="0"/>
              </a:rPr>
              <a:t>hereket</a:t>
            </a:r>
            <a:r>
              <a:rPr lang="en-US" sz="1500" spc="8"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etmegi</a:t>
            </a:r>
            <a:r>
              <a:rPr lang="ru-RU" sz="1500" spc="8" dirty="0">
                <a:solidFill>
                  <a:srgbClr val="000000"/>
                </a:solidFill>
                <a:latin typeface="Times New Roman" panose="02020603050405020304" pitchFamily="18" charset="0"/>
                <a:ea typeface="Times New Roman" panose="02020603050405020304" pitchFamily="18" charset="0"/>
              </a:rPr>
              <a:t> </a:t>
            </a:r>
            <a:r>
              <a:rPr lang="ru-RU" sz="1500" spc="8" dirty="0" err="1">
                <a:solidFill>
                  <a:srgbClr val="000000"/>
                </a:solidFill>
                <a:latin typeface="Times New Roman" panose="02020603050405020304" pitchFamily="18" charset="0"/>
                <a:ea typeface="Times New Roman" panose="02020603050405020304" pitchFamily="18" charset="0"/>
              </a:rPr>
              <a:t>üç</a:t>
            </a:r>
            <a:r>
              <a:rPr lang="en-US" sz="1500" spc="8" dirty="0">
                <a:solidFill>
                  <a:srgbClr val="000000"/>
                </a:solidFill>
                <a:latin typeface="Times New Roman" panose="02020603050405020304" pitchFamily="18" charset="0"/>
                <a:ea typeface="Times New Roman" panose="02020603050405020304" pitchFamily="18" charset="0"/>
              </a:rPr>
              <a:t>in </a:t>
            </a:r>
            <a:r>
              <a:rPr lang="en-US" sz="1500" spc="8" dirty="0" err="1">
                <a:solidFill>
                  <a:srgbClr val="000000"/>
                </a:solidFill>
                <a:latin typeface="Times New Roman" panose="02020603050405020304" pitchFamily="18" charset="0"/>
                <a:ea typeface="Times New Roman" panose="02020603050405020304" pitchFamily="18" charset="0"/>
              </a:rPr>
              <a:t>hukuk</a:t>
            </a:r>
            <a:r>
              <a:rPr lang="en-US" sz="1500" spc="8" dirty="0">
                <a:solidFill>
                  <a:srgbClr val="000000"/>
                </a:solidFill>
                <a:latin typeface="Times New Roman" panose="02020603050405020304" pitchFamily="18" charset="0"/>
                <a:ea typeface="Times New Roman" panose="02020603050405020304" pitchFamily="18" charset="0"/>
              </a:rPr>
              <a:t> me</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err="1">
                <a:solidFill>
                  <a:srgbClr val="000000"/>
                </a:solidFill>
                <a:latin typeface="Times New Roman" panose="02020603050405020304" pitchFamily="18" charset="0"/>
                <a:ea typeface="Times New Roman" panose="02020603050405020304" pitchFamily="18" charset="0"/>
              </a:rPr>
              <a:t>danyny</a:t>
            </a:r>
            <a:r>
              <a:rPr lang="en-US" sz="1500" spc="8" dirty="0">
                <a:solidFill>
                  <a:srgbClr val="000000"/>
                </a:solidFill>
                <a:latin typeface="Times New Roman" panose="02020603050405020304" pitchFamily="18" charset="0"/>
                <a:ea typeface="Times New Roman" panose="02020603050405020304" pitchFamily="18" charset="0"/>
              </a:rPr>
              <a:t> </a:t>
            </a:r>
            <a:r>
              <a:rPr lang="en-US" sz="1500" spc="11" dirty="0">
                <a:solidFill>
                  <a:srgbClr val="000000"/>
                </a:solidFill>
                <a:latin typeface="Times New Roman" panose="02020603050405020304" pitchFamily="18" charset="0"/>
                <a:ea typeface="Times New Roman" panose="02020603050405020304" pitchFamily="18" charset="0"/>
              </a:rPr>
              <a:t>d</a:t>
            </a:r>
            <a:r>
              <a:rPr lang="ru-RU" sz="1500" spc="11" dirty="0">
                <a:solidFill>
                  <a:srgbClr val="000000"/>
                </a:solidFill>
                <a:latin typeface="Times New Roman" panose="02020603050405020304" pitchFamily="18" charset="0"/>
                <a:ea typeface="Times New Roman" panose="02020603050405020304" pitchFamily="18" charset="0"/>
              </a:rPr>
              <a:t>ö</a:t>
            </a:r>
            <a:r>
              <a:rPr lang="en-US" sz="1500" spc="11" dirty="0" err="1">
                <a:solidFill>
                  <a:srgbClr val="000000"/>
                </a:solidFill>
                <a:latin typeface="Times New Roman" panose="02020603050405020304" pitchFamily="18" charset="0"/>
                <a:ea typeface="Times New Roman" panose="02020603050405020304" pitchFamily="18" charset="0"/>
              </a:rPr>
              <a:t>retmek</a:t>
            </a:r>
            <a:r>
              <a:rPr lang="ru-RU" sz="1500" spc="11" dirty="0">
                <a:solidFill>
                  <a:srgbClr val="000000"/>
                </a:solidFill>
                <a:latin typeface="Times New Roman" panose="02020603050405020304" pitchFamily="18" charset="0"/>
                <a:ea typeface="Times New Roman" panose="02020603050405020304" pitchFamily="18" charset="0"/>
              </a:rPr>
              <a:t>. </a:t>
            </a:r>
            <a:r>
              <a:rPr lang="en-US" sz="1500" spc="15" dirty="0">
                <a:solidFill>
                  <a:srgbClr val="000000"/>
                </a:solidFill>
                <a:latin typeface="Times New Roman" panose="02020603050405020304" pitchFamily="18" charset="0"/>
                <a:ea typeface="Times New Roman" panose="02020603050405020304" pitchFamily="18" charset="0"/>
              </a:rPr>
              <a:t>D</a:t>
            </a:r>
            <a:r>
              <a:rPr lang="ru-RU" sz="1500" spc="15" dirty="0">
                <a:solidFill>
                  <a:srgbClr val="000000"/>
                </a:solidFill>
                <a:latin typeface="Times New Roman" panose="02020603050405020304" pitchFamily="18" charset="0"/>
                <a:ea typeface="Times New Roman" panose="02020603050405020304" pitchFamily="18" charset="0"/>
              </a:rPr>
              <a:t>ö</a:t>
            </a:r>
            <a:r>
              <a:rPr lang="en-US" sz="1500" spc="15" dirty="0" err="1">
                <a:solidFill>
                  <a:srgbClr val="000000"/>
                </a:solidFill>
                <a:latin typeface="Times New Roman" panose="02020603050405020304" pitchFamily="18" charset="0"/>
                <a:ea typeface="Times New Roman" panose="02020603050405020304" pitchFamily="18" charset="0"/>
              </a:rPr>
              <a:t>wlet</a:t>
            </a:r>
            <a:r>
              <a:rPr lang="en-US" sz="1500" spc="15" dirty="0">
                <a:solidFill>
                  <a:srgbClr val="000000"/>
                </a:solidFill>
                <a:latin typeface="Times New Roman" panose="02020603050405020304" pitchFamily="18" charset="0"/>
                <a:ea typeface="Times New Roman" panose="02020603050405020304" pitchFamily="18" charset="0"/>
              </a:rPr>
              <a:t> di</a:t>
            </a:r>
            <a:r>
              <a:rPr lang="ru-RU" sz="1500" spc="15" dirty="0">
                <a:solidFill>
                  <a:srgbClr val="000000"/>
                </a:solidFill>
                <a:latin typeface="Times New Roman" panose="02020603050405020304" pitchFamily="18" charset="0"/>
                <a:ea typeface="Times New Roman" panose="02020603050405020304" pitchFamily="18" charset="0"/>
              </a:rPr>
              <a:t>ň</a:t>
            </a:r>
            <a:r>
              <a:rPr lang="en-US" sz="1500" spc="15" dirty="0">
                <a:solidFill>
                  <a:srgbClr val="000000"/>
                </a:solidFill>
                <a:latin typeface="Times New Roman" panose="02020603050405020304" pitchFamily="18" charset="0"/>
                <a:ea typeface="Times New Roman" panose="02020603050405020304" pitchFamily="18" charset="0"/>
              </a:rPr>
              <a:t>e </a:t>
            </a:r>
            <a:r>
              <a:rPr lang="en-US" sz="1500" spc="15" dirty="0" err="1">
                <a:solidFill>
                  <a:srgbClr val="000000"/>
                </a:solidFill>
                <a:latin typeface="Times New Roman" panose="02020603050405020304" pitchFamily="18" charset="0"/>
                <a:ea typeface="Times New Roman" panose="02020603050405020304" pitchFamily="18" charset="0"/>
              </a:rPr>
              <a:t>bir</a:t>
            </a:r>
            <a:r>
              <a:rPr lang="ru-RU" sz="1500" spc="15" dirty="0">
                <a:solidFill>
                  <a:srgbClr val="000000"/>
                </a:solidFill>
                <a:latin typeface="Times New Roman" panose="02020603050405020304" pitchFamily="18" charset="0"/>
                <a:ea typeface="Times New Roman" panose="02020603050405020304" pitchFamily="18" charset="0"/>
              </a:rPr>
              <a:t> ö</a:t>
            </a:r>
            <a:r>
              <a:rPr lang="en-US" sz="1500" spc="15" dirty="0">
                <a:solidFill>
                  <a:srgbClr val="000000"/>
                </a:solidFill>
                <a:latin typeface="Times New Roman" panose="02020603050405020304" pitchFamily="18" charset="0"/>
                <a:ea typeface="Times New Roman" panose="02020603050405020304" pitchFamily="18" charset="0"/>
              </a:rPr>
              <a:t>z</a:t>
            </a:r>
            <a:r>
              <a:rPr lang="ru-RU" sz="1500" spc="15" dirty="0" err="1">
                <a:solidFill>
                  <a:srgbClr val="000000"/>
                </a:solidFill>
                <a:latin typeface="Times New Roman" panose="02020603050405020304" pitchFamily="18" charset="0"/>
                <a:ea typeface="Times New Roman" panose="02020603050405020304" pitchFamily="18" charset="0"/>
              </a:rPr>
              <a:t>üň</a:t>
            </a:r>
            <a:r>
              <a:rPr lang="en-US" sz="1500" spc="15" dirty="0" err="1">
                <a:solidFill>
                  <a:srgbClr val="000000"/>
                </a:solidFill>
                <a:latin typeface="Times New Roman" panose="02020603050405020304" pitchFamily="18" charset="0"/>
                <a:ea typeface="Times New Roman" panose="02020603050405020304" pitchFamily="18" charset="0"/>
              </a:rPr>
              <a:t>i</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alyp</a:t>
            </a:r>
            <a:r>
              <a:rPr lang="en-US" sz="1500" spc="15" dirty="0">
                <a:solidFill>
                  <a:srgbClr val="000000"/>
                </a:solidFill>
                <a:latin typeface="Times New Roman" panose="02020603050405020304" pitchFamily="18" charset="0"/>
                <a:ea typeface="Times New Roman" panose="02020603050405020304" pitchFamily="18" charset="0"/>
              </a:rPr>
              <a:t> bar</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a:solidFill>
                  <a:srgbClr val="000000"/>
                </a:solidFill>
                <a:latin typeface="Times New Roman" panose="02020603050405020304" pitchFamily="18" charset="0"/>
                <a:ea typeface="Times New Roman" panose="02020603050405020304" pitchFamily="18" charset="0"/>
              </a:rPr>
              <a:t>y</a:t>
            </a:r>
            <a:r>
              <a:rPr lang="ru-RU" sz="1500" spc="15" dirty="0">
                <a:solidFill>
                  <a:srgbClr val="000000"/>
                </a:solidFill>
                <a:latin typeface="Times New Roman" panose="02020603050405020304" pitchFamily="18" charset="0"/>
                <a:ea typeface="Times New Roman" panose="02020603050405020304" pitchFamily="18" charset="0"/>
              </a:rPr>
              <a:t>ň </a:t>
            </a:r>
            <a:r>
              <a:rPr lang="en-US" sz="1500" spc="15" dirty="0" err="1">
                <a:solidFill>
                  <a:srgbClr val="000000"/>
                </a:solidFill>
                <a:latin typeface="Times New Roman" panose="02020603050405020304" pitchFamily="18" charset="0"/>
                <a:ea typeface="Times New Roman" panose="02020603050405020304" pitchFamily="18" charset="0"/>
              </a:rPr>
              <a:t>kadalaryny</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i</a:t>
            </a:r>
            <a:r>
              <a:rPr lang="ru-RU" sz="1500" spc="15" dirty="0">
                <a:solidFill>
                  <a:srgbClr val="000000"/>
                </a:solidFill>
                <a:latin typeface="Times New Roman" panose="02020603050405020304" pitchFamily="18" charset="0"/>
                <a:ea typeface="Times New Roman" panose="02020603050405020304" pitchFamily="18" charset="0"/>
              </a:rPr>
              <a:t>ş</a:t>
            </a:r>
            <a:r>
              <a:rPr lang="en-US" sz="1500" spc="15" dirty="0">
                <a:solidFill>
                  <a:srgbClr val="000000"/>
                </a:solidFill>
                <a:latin typeface="Times New Roman" panose="02020603050405020304" pitchFamily="18" charset="0"/>
                <a:ea typeface="Times New Roman" panose="02020603050405020304" pitchFamily="18" charset="0"/>
              </a:rPr>
              <a:t>l</a:t>
            </a:r>
            <a:r>
              <a:rPr lang="ru-RU" sz="1500" spc="15" dirty="0">
                <a:solidFill>
                  <a:srgbClr val="000000"/>
                </a:solidFill>
                <a:latin typeface="Times New Roman" panose="02020603050405020304" pitchFamily="18" charset="0"/>
                <a:ea typeface="Times New Roman" panose="02020603050405020304" pitchFamily="18" charset="0"/>
              </a:rPr>
              <a:t>ä</a:t>
            </a:r>
            <a:r>
              <a:rPr lang="en-US" sz="1500" spc="15" dirty="0">
                <a:solidFill>
                  <a:srgbClr val="000000"/>
                </a:solidFill>
                <a:latin typeface="Times New Roman" panose="02020603050405020304" pitchFamily="18" charset="0"/>
                <a:ea typeface="Times New Roman" panose="02020603050405020304" pitchFamily="18" charset="0"/>
              </a:rPr>
              <a:t>p ta</a:t>
            </a:r>
            <a:r>
              <a:rPr lang="ru-RU" sz="1500" spc="15" dirty="0" err="1">
                <a:solidFill>
                  <a:srgbClr val="000000"/>
                </a:solidFill>
                <a:latin typeface="Times New Roman" panose="02020603050405020304" pitchFamily="18" charset="0"/>
                <a:ea typeface="Times New Roman" panose="02020603050405020304" pitchFamily="18" charset="0"/>
              </a:rPr>
              <a:t>ýý</a:t>
            </a:r>
            <a:r>
              <a:rPr lang="en-US" sz="1500" spc="15" dirty="0" err="1">
                <a:solidFill>
                  <a:srgbClr val="000000"/>
                </a:solidFill>
                <a:latin typeface="Times New Roman" panose="02020603050405020304" pitchFamily="18" charset="0"/>
                <a:ea typeface="Times New Roman" panose="02020603050405020304" pitchFamily="18" charset="0"/>
              </a:rPr>
              <a:t>arlaman</a:t>
            </a:r>
            <a:r>
              <a:rPr lang="ru-RU" sz="1500" spc="15" dirty="0">
                <a:solidFill>
                  <a:srgbClr val="000000"/>
                </a:solidFill>
                <a:latin typeface="Times New Roman" panose="02020603050405020304" pitchFamily="18" charset="0"/>
                <a:ea typeface="Times New Roman" panose="02020603050405020304" pitchFamily="18" charset="0"/>
              </a:rPr>
              <a:t>, </a:t>
            </a:r>
            <a:r>
              <a:rPr lang="en-US" sz="1500" spc="15" dirty="0">
                <a:solidFill>
                  <a:srgbClr val="000000"/>
                </a:solidFill>
                <a:latin typeface="Times New Roman" panose="02020603050405020304" pitchFamily="18" charset="0"/>
                <a:ea typeface="Times New Roman" panose="02020603050405020304" pitchFamily="18" charset="0"/>
              </a:rPr>
              <a:t>e</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4" dirty="0" err="1">
                <a:solidFill>
                  <a:srgbClr val="000000"/>
                </a:solidFill>
                <a:latin typeface="Times New Roman" panose="02020603050405020304" pitchFamily="18" charset="0"/>
                <a:ea typeface="Times New Roman" panose="02020603050405020304" pitchFamily="18" charset="0"/>
              </a:rPr>
              <a:t>sem</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bazary</a:t>
            </a:r>
            <a:r>
              <a:rPr lang="ru-RU" sz="1500" spc="4" dirty="0">
                <a:solidFill>
                  <a:srgbClr val="000000"/>
                </a:solidFill>
                <a:latin typeface="Times New Roman" panose="02020603050405020304" pitchFamily="18" charset="0"/>
                <a:ea typeface="Times New Roman" panose="02020603050405020304" pitchFamily="18" charset="0"/>
              </a:rPr>
              <a:t>ň </a:t>
            </a:r>
            <a:r>
              <a:rPr lang="en-US" sz="1500" spc="4" dirty="0">
                <a:solidFill>
                  <a:srgbClr val="000000"/>
                </a:solidFill>
                <a:latin typeface="Times New Roman" panose="02020603050405020304" pitchFamily="18" charset="0"/>
                <a:ea typeface="Times New Roman" panose="02020603050405020304" pitchFamily="18" charset="0"/>
              </a:rPr>
              <a:t>sub</a:t>
            </a:r>
            <a:r>
              <a:rPr lang="ru-RU" sz="1500" spc="4" dirty="0">
                <a:solidFill>
                  <a:srgbClr val="000000"/>
                </a:solidFill>
                <a:latin typeface="Times New Roman" panose="02020603050405020304" pitchFamily="18" charset="0"/>
                <a:ea typeface="Times New Roman" panose="02020603050405020304" pitchFamily="18" charset="0"/>
              </a:rPr>
              <a:t>ý</a:t>
            </a:r>
            <a:r>
              <a:rPr lang="en-US" sz="1500" spc="4" dirty="0" err="1">
                <a:solidFill>
                  <a:srgbClr val="000000"/>
                </a:solidFill>
                <a:latin typeface="Times New Roman" panose="02020603050405020304" pitchFamily="18" charset="0"/>
                <a:ea typeface="Times New Roman" panose="02020603050405020304" pitchFamily="18" charset="0"/>
              </a:rPr>
              <a:t>ektlerini</a:t>
            </a:r>
            <a:r>
              <a:rPr lang="ru-RU" sz="1500" spc="4" dirty="0">
                <a:solidFill>
                  <a:srgbClr val="000000"/>
                </a:solidFill>
                <a:latin typeface="Times New Roman" panose="02020603050405020304" pitchFamily="18" charset="0"/>
                <a:ea typeface="Times New Roman" panose="02020603050405020304" pitchFamily="18" charset="0"/>
              </a:rPr>
              <a:t>ň </a:t>
            </a:r>
            <a:r>
              <a:rPr lang="en-US" sz="1500" spc="4" dirty="0" err="1">
                <a:solidFill>
                  <a:srgbClr val="000000"/>
                </a:solidFill>
                <a:latin typeface="Times New Roman" panose="02020603050405020304" pitchFamily="18" charset="0"/>
                <a:ea typeface="Times New Roman" panose="02020603050405020304" pitchFamily="18" charset="0"/>
              </a:rPr>
              <a:t>olary</a:t>
            </a:r>
            <a:r>
              <a:rPr lang="ru-RU" sz="1500" spc="4" dirty="0">
                <a:solidFill>
                  <a:srgbClr val="000000"/>
                </a:solidFill>
                <a:latin typeface="Times New Roman" panose="02020603050405020304" pitchFamily="18" charset="0"/>
                <a:ea typeface="Times New Roman" panose="02020603050405020304" pitchFamily="18" charset="0"/>
              </a:rPr>
              <a:t> ý</a:t>
            </a:r>
            <a:r>
              <a:rPr lang="en-US" sz="1500" spc="4" dirty="0" err="1">
                <a:solidFill>
                  <a:srgbClr val="000000"/>
                </a:solidFill>
                <a:latin typeface="Times New Roman" panose="02020603050405020304" pitchFamily="18" charset="0"/>
                <a:ea typeface="Times New Roman" panose="02020603050405020304" pitchFamily="18" charset="0"/>
              </a:rPr>
              <a:t>erine</a:t>
            </a:r>
            <a:r>
              <a:rPr lang="ru-RU" sz="1500" spc="4" dirty="0">
                <a:solidFill>
                  <a:srgbClr val="000000"/>
                </a:solidFill>
                <a:latin typeface="Times New Roman" panose="02020603050405020304" pitchFamily="18" charset="0"/>
                <a:ea typeface="Times New Roman" panose="02020603050405020304" pitchFamily="18" charset="0"/>
              </a:rPr>
              <a:t> ý</a:t>
            </a:r>
            <a:r>
              <a:rPr lang="en-US" sz="1500" spc="4" dirty="0" err="1">
                <a:solidFill>
                  <a:srgbClr val="000000"/>
                </a:solidFill>
                <a:latin typeface="Times New Roman" panose="02020603050405020304" pitchFamily="18" charset="0"/>
                <a:ea typeface="Times New Roman" panose="02020603050405020304" pitchFamily="18" charset="0"/>
              </a:rPr>
              <a:t>etirmegini</a:t>
            </a:r>
            <a:r>
              <a:rPr lang="ru-RU" sz="1500" spc="4" dirty="0">
                <a:solidFill>
                  <a:srgbClr val="000000"/>
                </a:solidFill>
                <a:latin typeface="Times New Roman" panose="02020603050405020304" pitchFamily="18" charset="0"/>
                <a:ea typeface="Times New Roman" panose="02020603050405020304" pitchFamily="18" charset="0"/>
              </a:rPr>
              <a:t>ň </a:t>
            </a:r>
            <a:r>
              <a:rPr lang="en-US" sz="1500" spc="4" dirty="0" err="1">
                <a:solidFill>
                  <a:srgbClr val="000000"/>
                </a:solidFill>
                <a:latin typeface="Times New Roman" panose="02020603050405020304" pitchFamily="18" charset="0"/>
                <a:ea typeface="Times New Roman" panose="02020603050405020304" pitchFamily="18" charset="0"/>
              </a:rPr>
              <a:t>goragynda</a:t>
            </a:r>
            <a:r>
              <a:rPr lang="en-US" sz="1500" spc="4" dirty="0">
                <a:solidFill>
                  <a:srgbClr val="000000"/>
                </a:solidFill>
                <a:latin typeface="Times New Roman" panose="02020603050405020304" pitchFamily="18" charset="0"/>
                <a:ea typeface="Times New Roman" panose="02020603050405020304" pitchFamily="18" charset="0"/>
              </a:rPr>
              <a:t> hem </a:t>
            </a:r>
            <a:r>
              <a:rPr lang="en-US" sz="1500" spc="-15" dirty="0" err="1">
                <a:solidFill>
                  <a:srgbClr val="000000"/>
                </a:solidFill>
                <a:latin typeface="Times New Roman" panose="02020603050405020304" pitchFamily="18" charset="0"/>
                <a:ea typeface="Times New Roman" panose="02020603050405020304" pitchFamily="18" charset="0"/>
              </a:rPr>
              <a:t>durmalydyr</a:t>
            </a:r>
            <a:r>
              <a:rPr lang="ru-RU" sz="1500" spc="-15" dirty="0">
                <a:solidFill>
                  <a:srgbClr val="000000"/>
                </a:solidFill>
                <a:latin typeface="Times New Roman" panose="02020603050405020304" pitchFamily="18" charset="0"/>
                <a:ea typeface="Times New Roman" panose="02020603050405020304" pitchFamily="18" charset="0"/>
              </a:rPr>
              <a:t>.</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2.</a:t>
            </a:r>
            <a:r>
              <a:rPr lang="en-US" sz="1500" spc="4" dirty="0" err="1">
                <a:solidFill>
                  <a:srgbClr val="000000"/>
                </a:solidFill>
                <a:latin typeface="Times New Roman" panose="02020603050405020304" pitchFamily="18" charset="0"/>
                <a:ea typeface="Times New Roman" panose="02020603050405020304" pitchFamily="18" charset="0"/>
              </a:rPr>
              <a:t>Ykdysady</a:t>
            </a:r>
            <a:r>
              <a:rPr lang="en-US"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i</a:t>
            </a:r>
            <a:r>
              <a:rPr lang="ru-RU" sz="1500" spc="4" dirty="0">
                <a:solidFill>
                  <a:srgbClr val="000000"/>
                </a:solidFill>
                <a:latin typeface="Times New Roman" panose="02020603050405020304" pitchFamily="18" charset="0"/>
                <a:ea typeface="Times New Roman" panose="02020603050405020304" pitchFamily="18" charset="0"/>
              </a:rPr>
              <a:t>ş</a:t>
            </a:r>
            <a:r>
              <a:rPr lang="en-US" sz="1500" spc="4" dirty="0" err="1">
                <a:solidFill>
                  <a:srgbClr val="000000"/>
                </a:solidFill>
                <a:latin typeface="Times New Roman" panose="02020603050405020304" pitchFamily="18" charset="0"/>
                <a:ea typeface="Times New Roman" panose="02020603050405020304" pitchFamily="18" charset="0"/>
              </a:rPr>
              <a:t>lerde</a:t>
            </a:r>
            <a:r>
              <a:rPr lang="en-US" sz="1500" spc="4" dirty="0">
                <a:solidFill>
                  <a:srgbClr val="000000"/>
                </a:solidFill>
                <a:latin typeface="Times New Roman" panose="02020603050405020304" pitchFamily="18" charset="0"/>
                <a:ea typeface="Times New Roman" panose="02020603050405020304" pitchFamily="18" charset="0"/>
              </a:rPr>
              <a:t> b</a:t>
            </a:r>
            <a:r>
              <a:rPr lang="ru-RU" sz="1500" spc="4" dirty="0">
                <a:solidFill>
                  <a:srgbClr val="000000"/>
                </a:solidFill>
                <a:latin typeface="Times New Roman" panose="02020603050405020304" pitchFamily="18" charset="0"/>
                <a:ea typeface="Times New Roman" panose="02020603050405020304" pitchFamily="18" charset="0"/>
              </a:rPr>
              <a:t>ä</a:t>
            </a:r>
            <a:r>
              <a:rPr lang="en-US" sz="1500" spc="4" dirty="0" err="1">
                <a:solidFill>
                  <a:srgbClr val="000000"/>
                </a:solidFill>
                <a:latin typeface="Times New Roman" panose="02020603050405020304" pitchFamily="18" charset="0"/>
                <a:ea typeface="Times New Roman" panose="02020603050405020304" pitchFamily="18" charset="0"/>
              </a:rPr>
              <a:t>sle</a:t>
            </a:r>
            <a:r>
              <a:rPr lang="ru-RU" sz="1500" spc="4" dirty="0">
                <a:solidFill>
                  <a:srgbClr val="000000"/>
                </a:solidFill>
                <a:latin typeface="Times New Roman" panose="02020603050405020304" pitchFamily="18" charset="0"/>
                <a:ea typeface="Times New Roman" panose="02020603050405020304" pitchFamily="18" charset="0"/>
              </a:rPr>
              <a:t>ş</a:t>
            </a:r>
            <a:r>
              <a:rPr lang="en-US" sz="1500" spc="4" dirty="0" err="1">
                <a:solidFill>
                  <a:srgbClr val="000000"/>
                </a:solidFill>
                <a:latin typeface="Times New Roman" panose="02020603050405020304" pitchFamily="18" charset="0"/>
                <a:ea typeface="Times New Roman" panose="02020603050405020304" pitchFamily="18" charset="0"/>
              </a:rPr>
              <a:t>ikli</a:t>
            </a:r>
            <a:r>
              <a:rPr lang="en-US"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ba</a:t>
            </a:r>
            <a:r>
              <a:rPr lang="ru-RU" sz="1500" spc="4" dirty="0">
                <a:solidFill>
                  <a:srgbClr val="000000"/>
                </a:solidFill>
                <a:latin typeface="Times New Roman" panose="02020603050405020304" pitchFamily="18" charset="0"/>
                <a:ea typeface="Times New Roman" panose="02020603050405020304" pitchFamily="18" charset="0"/>
              </a:rPr>
              <a:t>ş</a:t>
            </a:r>
            <a:r>
              <a:rPr lang="en-US" sz="1500" spc="4" dirty="0" err="1">
                <a:solidFill>
                  <a:srgbClr val="000000"/>
                </a:solidFill>
                <a:latin typeface="Times New Roman" panose="02020603050405020304" pitchFamily="18" charset="0"/>
                <a:ea typeface="Times New Roman" panose="02020603050405020304" pitchFamily="18" charset="0"/>
              </a:rPr>
              <a:t>langy</a:t>
            </a:r>
            <a:r>
              <a:rPr lang="ru-RU" sz="1500" spc="4" dirty="0">
                <a:solidFill>
                  <a:srgbClr val="000000"/>
                </a:solidFill>
                <a:latin typeface="Times New Roman" panose="02020603050405020304" pitchFamily="18" charset="0"/>
                <a:ea typeface="Times New Roman" panose="02020603050405020304" pitchFamily="18" charset="0"/>
              </a:rPr>
              <a:t>ç</a:t>
            </a:r>
            <a:r>
              <a:rPr lang="en-US" sz="1500" spc="4" dirty="0" err="1">
                <a:solidFill>
                  <a:srgbClr val="000000"/>
                </a:solidFill>
                <a:latin typeface="Times New Roman" panose="02020603050405020304" pitchFamily="18" charset="0"/>
                <a:ea typeface="Times New Roman" panose="02020603050405020304" pitchFamily="18" charset="0"/>
              </a:rPr>
              <a:t>lary</a:t>
            </a:r>
            <a:r>
              <a:rPr lang="en-US"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goldamak</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spc="4" dirty="0">
                <a:solidFill>
                  <a:srgbClr val="000000"/>
                </a:solidFill>
                <a:latin typeface="Times New Roman" panose="02020603050405020304" pitchFamily="18" charset="0"/>
                <a:ea typeface="Times New Roman" panose="02020603050405020304" pitchFamily="18" charset="0"/>
              </a:rPr>
              <a:t>b</a:t>
            </a:r>
            <a:r>
              <a:rPr lang="ru-RU" sz="1500" spc="4" dirty="0">
                <a:solidFill>
                  <a:srgbClr val="000000"/>
                </a:solidFill>
                <a:latin typeface="Times New Roman" panose="02020603050405020304" pitchFamily="18" charset="0"/>
                <a:ea typeface="Times New Roman" panose="02020603050405020304" pitchFamily="18" charset="0"/>
              </a:rPr>
              <a:t>ä</a:t>
            </a:r>
            <a:r>
              <a:rPr lang="en-US" sz="1500" spc="4" dirty="0" err="1">
                <a:solidFill>
                  <a:srgbClr val="000000"/>
                </a:solidFill>
                <a:latin typeface="Times New Roman" panose="02020603050405020304" pitchFamily="18" charset="0"/>
                <a:ea typeface="Times New Roman" panose="02020603050405020304" pitchFamily="18" charset="0"/>
              </a:rPr>
              <a:t>sle</a:t>
            </a:r>
            <a:r>
              <a:rPr lang="ru-RU" sz="1500" spc="4" dirty="0">
                <a:solidFill>
                  <a:srgbClr val="000000"/>
                </a:solidFill>
                <a:latin typeface="Times New Roman" panose="02020603050405020304" pitchFamily="18" charset="0"/>
                <a:ea typeface="Times New Roman" panose="02020603050405020304" pitchFamily="18" charset="0"/>
              </a:rPr>
              <a:t>ş</a:t>
            </a:r>
            <a:r>
              <a:rPr lang="en-US" sz="1500" spc="4" dirty="0" err="1">
                <a:solidFill>
                  <a:srgbClr val="000000"/>
                </a:solidFill>
                <a:latin typeface="Times New Roman" panose="02020603050405020304" pitchFamily="18" charset="0"/>
                <a:ea typeface="Times New Roman" panose="02020603050405020304" pitchFamily="18" charset="0"/>
              </a:rPr>
              <a:t>ige</a:t>
            </a:r>
            <a:r>
              <a:rPr lang="en-US" sz="1500" spc="4" dirty="0">
                <a:solidFill>
                  <a:srgbClr val="000000"/>
                </a:solidFill>
                <a:latin typeface="Times New Roman" panose="02020603050405020304" pitchFamily="18" charset="0"/>
                <a:ea typeface="Times New Roman" panose="02020603050405020304" pitchFamily="18" charset="0"/>
              </a:rPr>
              <a:t> </a:t>
            </a:r>
            <a:r>
              <a:rPr lang="en-US" sz="1500" spc="-4" dirty="0">
                <a:solidFill>
                  <a:srgbClr val="000000"/>
                </a:solidFill>
                <a:latin typeface="Times New Roman" panose="02020603050405020304" pitchFamily="18" charset="0"/>
                <a:ea typeface="Times New Roman" panose="02020603050405020304" pitchFamily="18" charset="0"/>
              </a:rPr>
              <a:t>gar</a:t>
            </a:r>
            <a:r>
              <a:rPr lang="ru-RU" sz="1500" spc="-4" dirty="0">
                <a:solidFill>
                  <a:srgbClr val="000000"/>
                </a:solidFill>
                <a:latin typeface="Times New Roman" panose="02020603050405020304" pitchFamily="18" charset="0"/>
                <a:ea typeface="Times New Roman" panose="02020603050405020304" pitchFamily="18" charset="0"/>
              </a:rPr>
              <a:t>ş</a:t>
            </a:r>
            <a:r>
              <a:rPr lang="en-US" sz="1500" spc="-4" dirty="0">
                <a:solidFill>
                  <a:srgbClr val="000000"/>
                </a:solidFill>
                <a:latin typeface="Times New Roman" panose="02020603050405020304" pitchFamily="18" charset="0"/>
                <a:ea typeface="Times New Roman" panose="02020603050405020304" pitchFamily="18" charset="0"/>
              </a:rPr>
              <a:t>y </a:t>
            </a:r>
            <a:r>
              <a:rPr lang="ru-RU" sz="1500" spc="-4" dirty="0">
                <a:solidFill>
                  <a:srgbClr val="000000"/>
                </a:solidFill>
                <a:latin typeface="Times New Roman" panose="02020603050405020304" pitchFamily="18" charset="0"/>
                <a:ea typeface="Times New Roman" panose="02020603050405020304" pitchFamily="18" charset="0"/>
              </a:rPr>
              <a:t>(</a:t>
            </a:r>
            <a:r>
              <a:rPr lang="en-US" sz="1500" spc="-4" dirty="0" err="1">
                <a:solidFill>
                  <a:srgbClr val="000000"/>
                </a:solidFill>
                <a:latin typeface="Times New Roman" panose="02020603050405020304" pitchFamily="18" charset="0"/>
                <a:ea typeface="Times New Roman" panose="02020603050405020304" pitchFamily="18" charset="0"/>
              </a:rPr>
              <a:t>mysal</a:t>
            </a:r>
            <a:r>
              <a:rPr lang="ru-RU" sz="1500" spc="-4" dirty="0">
                <a:solidFill>
                  <a:srgbClr val="000000"/>
                </a:solidFill>
                <a:latin typeface="Times New Roman" panose="02020603050405020304" pitchFamily="18" charset="0"/>
                <a:ea typeface="Times New Roman" panose="02020603050405020304" pitchFamily="18" charset="0"/>
              </a:rPr>
              <a:t> </a:t>
            </a:r>
            <a:r>
              <a:rPr lang="ru-RU" sz="1500" spc="-4" dirty="0" err="1">
                <a:solidFill>
                  <a:srgbClr val="000000"/>
                </a:solidFill>
                <a:latin typeface="Times New Roman" panose="02020603050405020304" pitchFamily="18" charset="0"/>
                <a:ea typeface="Times New Roman" panose="02020603050405020304" pitchFamily="18" charset="0"/>
              </a:rPr>
              <a:t>üç</a:t>
            </a:r>
            <a:r>
              <a:rPr lang="en-US" sz="1500" spc="-4" dirty="0">
                <a:solidFill>
                  <a:srgbClr val="000000"/>
                </a:solidFill>
                <a:latin typeface="Times New Roman" panose="02020603050405020304" pitchFamily="18" charset="0"/>
                <a:ea typeface="Times New Roman" panose="02020603050405020304" pitchFamily="18" charset="0"/>
              </a:rPr>
              <a:t>in</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spc="-4" dirty="0" err="1" smtClean="0">
                <a:solidFill>
                  <a:srgbClr val="000000"/>
                </a:solidFill>
                <a:latin typeface="Times New Roman" panose="02020603050405020304" pitchFamily="18" charset="0"/>
                <a:ea typeface="Times New Roman" panose="02020603050405020304" pitchFamily="18" charset="0"/>
              </a:rPr>
              <a:t>monopo</a:t>
            </a:r>
            <a:r>
              <a:rPr lang="tk-TM" sz="1500" spc="-4" dirty="0" smtClean="0">
                <a:solidFill>
                  <a:srgbClr val="000000"/>
                </a:solidFill>
                <a:latin typeface="Times New Roman" panose="02020603050405020304" pitchFamily="18" charset="0"/>
                <a:ea typeface="Times New Roman" panose="02020603050405020304" pitchFamily="18" charset="0"/>
              </a:rPr>
              <a:t>-</a:t>
            </a:r>
            <a:r>
              <a:rPr lang="en-US" sz="1500" spc="-4" dirty="0" smtClean="0">
                <a:solidFill>
                  <a:srgbClr val="000000"/>
                </a:solidFill>
                <a:latin typeface="Times New Roman" panose="02020603050405020304" pitchFamily="18" charset="0"/>
                <a:ea typeface="Times New Roman" panose="02020603050405020304" pitchFamily="18" charset="0"/>
              </a:rPr>
              <a:t>li</a:t>
            </a:r>
            <a:r>
              <a:rPr lang="ru-RU" sz="1500" spc="-4" dirty="0">
                <a:solidFill>
                  <a:srgbClr val="000000"/>
                </a:solidFill>
                <a:latin typeface="Times New Roman" panose="02020603050405020304" pitchFamily="18" charset="0"/>
                <a:ea typeface="Times New Roman" panose="02020603050405020304" pitchFamily="18" charset="0"/>
              </a:rPr>
              <a:t>ý</a:t>
            </a:r>
            <a:r>
              <a:rPr lang="en-US" sz="1500" spc="-4" dirty="0">
                <a:solidFill>
                  <a:srgbClr val="000000"/>
                </a:solidFill>
                <a:latin typeface="Times New Roman" panose="02020603050405020304" pitchFamily="18" charset="0"/>
                <a:ea typeface="Times New Roman" panose="02020603050405020304" pitchFamily="18" charset="0"/>
              </a:rPr>
              <a:t>a</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spc="-4" dirty="0">
                <a:solidFill>
                  <a:srgbClr val="000000"/>
                </a:solidFill>
                <a:latin typeface="Times New Roman" panose="02020603050405020304" pitchFamily="18" charset="0"/>
                <a:ea typeface="Times New Roman" panose="02020603050405020304" pitchFamily="18" charset="0"/>
              </a:rPr>
              <a:t>g</a:t>
            </a:r>
            <a:r>
              <a:rPr lang="ru-RU" sz="1500" spc="-4" dirty="0" err="1">
                <a:solidFill>
                  <a:srgbClr val="000000"/>
                </a:solidFill>
                <a:latin typeface="Times New Roman" panose="02020603050405020304" pitchFamily="18" charset="0"/>
                <a:ea typeface="Times New Roman" panose="02020603050405020304" pitchFamily="18" charset="0"/>
              </a:rPr>
              <a:t>üýç</a:t>
            </a:r>
            <a:r>
              <a:rPr lang="en-US" sz="1500" spc="-4" dirty="0" err="1">
                <a:solidFill>
                  <a:srgbClr val="000000"/>
                </a:solidFill>
                <a:latin typeface="Times New Roman" panose="02020603050405020304" pitchFamily="18" charset="0"/>
                <a:ea typeface="Times New Roman" panose="02020603050405020304" pitchFamily="18" charset="0"/>
              </a:rPr>
              <a:t>leri</a:t>
            </a:r>
            <a:r>
              <a:rPr lang="ru-RU" sz="1500" spc="-4" dirty="0">
                <a:solidFill>
                  <a:srgbClr val="000000"/>
                </a:solidFill>
                <a:latin typeface="Times New Roman" panose="02020603050405020304" pitchFamily="18" charset="0"/>
                <a:ea typeface="Times New Roman" panose="02020603050405020304" pitchFamily="18" charset="0"/>
              </a:rPr>
              <a:t> </a:t>
            </a:r>
            <a:r>
              <a:rPr lang="ru-RU" sz="1500" spc="-4" dirty="0" err="1">
                <a:solidFill>
                  <a:srgbClr val="000000"/>
                </a:solidFill>
                <a:latin typeface="Times New Roman" panose="02020603050405020304" pitchFamily="18" charset="0"/>
                <a:ea typeface="Times New Roman" panose="02020603050405020304" pitchFamily="18" charset="0"/>
              </a:rPr>
              <a:t>çä</a:t>
            </a:r>
            <a:r>
              <a:rPr lang="en-US" sz="1500" spc="-4" dirty="0" err="1">
                <a:solidFill>
                  <a:srgbClr val="000000"/>
                </a:solidFill>
                <a:latin typeface="Times New Roman" panose="02020603050405020304" pitchFamily="18" charset="0"/>
                <a:ea typeface="Times New Roman" panose="02020603050405020304" pitchFamily="18" charset="0"/>
              </a:rPr>
              <a:t>klendirmek</a:t>
            </a:r>
            <a:r>
              <a:rPr lang="ru-RU" sz="1500" spc="8" dirty="0">
                <a:solidFill>
                  <a:srgbClr val="000000"/>
                </a:solidFill>
                <a:latin typeface="Times New Roman" panose="02020603050405020304" pitchFamily="18" charset="0"/>
                <a:ea typeface="Times New Roman" panose="02020603050405020304" pitchFamily="18" charset="0"/>
              </a:rPr>
              <a:t>.</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r>
              <a:rPr lang="ru-RU" sz="1500" dirty="0">
                <a:latin typeface="Times New Roman" panose="02020603050405020304" pitchFamily="18" charset="0"/>
                <a:ea typeface="Times New Roman" panose="02020603050405020304" pitchFamily="18" charset="0"/>
              </a:rPr>
              <a:t>  3.</a:t>
            </a:r>
            <a:r>
              <a:rPr lang="en-US" sz="1500" spc="-8" dirty="0" err="1">
                <a:solidFill>
                  <a:srgbClr val="000000"/>
                </a:solidFill>
                <a:latin typeface="Times New Roman" panose="02020603050405020304" pitchFamily="18" charset="0"/>
                <a:ea typeface="Times New Roman" panose="02020603050405020304" pitchFamily="18" charset="0"/>
              </a:rPr>
              <a:t>Makroykdysady</a:t>
            </a:r>
            <a:r>
              <a:rPr lang="ru-RU" sz="1500" spc="-8" dirty="0">
                <a:solidFill>
                  <a:srgbClr val="000000"/>
                </a:solidFill>
                <a:latin typeface="Times New Roman" panose="02020603050405020304" pitchFamily="18" charset="0"/>
                <a:ea typeface="Times New Roman" panose="02020603050405020304" pitchFamily="18" charset="0"/>
              </a:rPr>
              <a:t> ö</a:t>
            </a:r>
            <a:r>
              <a:rPr lang="en-US" sz="1500" spc="-8" dirty="0">
                <a:solidFill>
                  <a:srgbClr val="000000"/>
                </a:solidFill>
                <a:latin typeface="Times New Roman" panose="02020603050405020304" pitchFamily="18" charset="0"/>
                <a:ea typeface="Times New Roman" panose="02020603050405020304" pitchFamily="18" charset="0"/>
              </a:rPr>
              <a:t>s</a:t>
            </a:r>
            <a:r>
              <a:rPr lang="ru-RU" sz="1500" spc="-8" dirty="0" err="1">
                <a:solidFill>
                  <a:srgbClr val="000000"/>
                </a:solidFill>
                <a:latin typeface="Times New Roman" panose="02020603050405020304" pitchFamily="18" charset="0"/>
                <a:ea typeface="Times New Roman" panose="02020603050405020304" pitchFamily="18" charset="0"/>
              </a:rPr>
              <a:t>üş</a:t>
            </a:r>
            <a:r>
              <a:rPr lang="en-US" sz="1500" spc="-8" dirty="0" err="1">
                <a:solidFill>
                  <a:srgbClr val="000000"/>
                </a:solidFill>
                <a:latin typeface="Times New Roman" panose="02020603050405020304" pitchFamily="18" charset="0"/>
                <a:ea typeface="Times New Roman" panose="02020603050405020304" pitchFamily="18" charset="0"/>
              </a:rPr>
              <a:t>i</a:t>
            </a:r>
            <a:r>
              <a:rPr lang="ru-RU" sz="1500" spc="-8" dirty="0">
                <a:solidFill>
                  <a:srgbClr val="000000"/>
                </a:solidFill>
                <a:latin typeface="Times New Roman" panose="02020603050405020304" pitchFamily="18" charset="0"/>
                <a:ea typeface="Times New Roman" panose="02020603050405020304" pitchFamily="18" charset="0"/>
              </a:rPr>
              <a:t>ň </a:t>
            </a:r>
            <a:r>
              <a:rPr lang="en-US" sz="1500" spc="-8" dirty="0" err="1">
                <a:solidFill>
                  <a:srgbClr val="000000"/>
                </a:solidFill>
                <a:latin typeface="Times New Roman" panose="02020603050405020304" pitchFamily="18" charset="0"/>
                <a:ea typeface="Times New Roman" panose="02020603050405020304" pitchFamily="18" charset="0"/>
              </a:rPr>
              <a:t>esasy</a:t>
            </a:r>
            <a:r>
              <a:rPr lang="en-US" sz="1500" spc="-8"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wezipelerini</a:t>
            </a:r>
            <a:r>
              <a:rPr lang="ru-RU" sz="1500" spc="-8" dirty="0">
                <a:solidFill>
                  <a:srgbClr val="000000"/>
                </a:solidFill>
                <a:latin typeface="Times New Roman" panose="02020603050405020304" pitchFamily="18" charset="0"/>
                <a:ea typeface="Times New Roman" panose="02020603050405020304" pitchFamily="18" charset="0"/>
              </a:rPr>
              <a:t> </a:t>
            </a:r>
            <a:r>
              <a:rPr lang="ru-RU" sz="1500" spc="-8" dirty="0" err="1">
                <a:solidFill>
                  <a:srgbClr val="000000"/>
                </a:solidFill>
                <a:latin typeface="Times New Roman" panose="02020603050405020304" pitchFamily="18" charset="0"/>
                <a:ea typeface="Times New Roman" panose="02020603050405020304" pitchFamily="18" charset="0"/>
              </a:rPr>
              <a:t>çö</a:t>
            </a:r>
            <a:r>
              <a:rPr lang="en-US" sz="1500" spc="-8" dirty="0" err="1">
                <a:solidFill>
                  <a:srgbClr val="000000"/>
                </a:solidFill>
                <a:latin typeface="Times New Roman" panose="02020603050405020304" pitchFamily="18" charset="0"/>
                <a:ea typeface="Times New Roman" panose="02020603050405020304" pitchFamily="18" charset="0"/>
              </a:rPr>
              <a:t>zmek</a:t>
            </a:r>
            <a:r>
              <a:rPr lang="ru-RU" sz="1500" spc="-8"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olar</a:t>
            </a:r>
            <a:r>
              <a:rPr lang="en-US" sz="1500" spc="-8" dirty="0">
                <a:solidFill>
                  <a:srgbClr val="000000"/>
                </a:solidFill>
                <a:latin typeface="Times New Roman" panose="02020603050405020304" pitchFamily="18" charset="0"/>
                <a:ea typeface="Times New Roman" panose="02020603050405020304" pitchFamily="18" charset="0"/>
              </a:rPr>
              <a:t> bazar </a:t>
            </a:r>
            <a:r>
              <a:rPr lang="en-US" sz="1500" spc="-8" dirty="0" err="1">
                <a:solidFill>
                  <a:srgbClr val="000000"/>
                </a:solidFill>
                <a:latin typeface="Times New Roman" panose="02020603050405020304" pitchFamily="18" charset="0"/>
                <a:ea typeface="Times New Roman" panose="02020603050405020304" pitchFamily="18" charset="0"/>
              </a:rPr>
              <a:t>ta</a:t>
            </a:r>
            <a:r>
              <a:rPr lang="en-US" sz="1500" spc="-4" dirty="0" err="1">
                <a:solidFill>
                  <a:srgbClr val="000000"/>
                </a:solidFill>
                <a:latin typeface="Times New Roman" panose="02020603050405020304" pitchFamily="18" charset="0"/>
                <a:ea typeface="Times New Roman" panose="02020603050405020304" pitchFamily="18" charset="0"/>
              </a:rPr>
              <a:t>rapyndan</a:t>
            </a:r>
            <a:r>
              <a:rPr lang="en-US" sz="1500" spc="-4" dirty="0">
                <a:solidFill>
                  <a:srgbClr val="000000"/>
                </a:solidFill>
                <a:latin typeface="Times New Roman" panose="02020603050405020304" pitchFamily="18" charset="0"/>
                <a:ea typeface="Times New Roman" panose="02020603050405020304" pitchFamily="18" charset="0"/>
              </a:rPr>
              <a:t> </a:t>
            </a:r>
            <a:r>
              <a:rPr lang="ru-RU" sz="1500" spc="-4" dirty="0" err="1">
                <a:solidFill>
                  <a:srgbClr val="000000"/>
                </a:solidFill>
                <a:latin typeface="Times New Roman" panose="02020603050405020304" pitchFamily="18" charset="0"/>
                <a:ea typeface="Times New Roman" panose="02020603050405020304" pitchFamily="18" charset="0"/>
              </a:rPr>
              <a:t>çö</a:t>
            </a:r>
            <a:r>
              <a:rPr lang="en-US" sz="1500" spc="-4" dirty="0">
                <a:solidFill>
                  <a:srgbClr val="000000"/>
                </a:solidFill>
                <a:latin typeface="Times New Roman" panose="02020603050405020304" pitchFamily="18" charset="0"/>
                <a:ea typeface="Times New Roman" panose="02020603050405020304" pitchFamily="18" charset="0"/>
              </a:rPr>
              <a:t>z</a:t>
            </a:r>
            <a:r>
              <a:rPr lang="ru-RU" sz="1500" spc="-4" dirty="0">
                <a:solidFill>
                  <a:srgbClr val="000000"/>
                </a:solidFill>
                <a:latin typeface="Times New Roman" panose="02020603050405020304" pitchFamily="18" charset="0"/>
                <a:ea typeface="Times New Roman" panose="02020603050405020304" pitchFamily="18" charset="0"/>
              </a:rPr>
              <a:t>ü</a:t>
            </a:r>
            <a:r>
              <a:rPr lang="en-US" sz="1500" spc="-4" dirty="0" err="1">
                <a:solidFill>
                  <a:srgbClr val="000000"/>
                </a:solidFill>
                <a:latin typeface="Times New Roman" panose="02020603050405020304" pitchFamily="18" charset="0"/>
                <a:ea typeface="Times New Roman" panose="02020603050405020304" pitchFamily="18" charset="0"/>
              </a:rPr>
              <a:t>lme</a:t>
            </a:r>
            <a:r>
              <a:rPr lang="ru-RU" sz="1500" spc="-4" dirty="0" err="1">
                <a:solidFill>
                  <a:srgbClr val="000000"/>
                </a:solidFill>
                <a:latin typeface="Times New Roman" panose="02020603050405020304" pitchFamily="18" charset="0"/>
                <a:ea typeface="Times New Roman" panose="02020603050405020304" pitchFamily="18" charset="0"/>
              </a:rPr>
              <a:t>ýä</a:t>
            </a:r>
            <a:r>
              <a:rPr lang="en-US" sz="1500" spc="-4" dirty="0">
                <a:solidFill>
                  <a:srgbClr val="000000"/>
                </a:solidFill>
                <a:latin typeface="Times New Roman" panose="02020603050405020304" pitchFamily="18" charset="0"/>
                <a:ea typeface="Times New Roman" panose="02020603050405020304" pitchFamily="18" charset="0"/>
              </a:rPr>
              <a:t>r</a:t>
            </a:r>
            <a:r>
              <a:rPr lang="ru-RU" sz="1500" spc="-4" dirty="0">
                <a:solidFill>
                  <a:srgbClr val="000000"/>
                </a:solidFill>
                <a:latin typeface="Times New Roman" panose="02020603050405020304" pitchFamily="18" charset="0"/>
                <a:ea typeface="Times New Roman" panose="02020603050405020304" pitchFamily="18" charset="0"/>
              </a:rPr>
              <a:t> ý</a:t>
            </a:r>
            <a:r>
              <a:rPr lang="en-US" sz="1500" spc="-4" dirty="0">
                <a:solidFill>
                  <a:srgbClr val="000000"/>
                </a:solidFill>
                <a:latin typeface="Times New Roman" panose="02020603050405020304" pitchFamily="18" charset="0"/>
                <a:ea typeface="Times New Roman" panose="02020603050405020304" pitchFamily="18" charset="0"/>
              </a:rPr>
              <a:t>a</a:t>
            </a:r>
            <a:r>
              <a:rPr lang="ru-RU" sz="1500" spc="-4" dirty="0">
                <a:solidFill>
                  <a:srgbClr val="000000"/>
                </a:solidFill>
                <a:latin typeface="Times New Roman" panose="02020603050405020304" pitchFamily="18" charset="0"/>
                <a:ea typeface="Times New Roman" panose="02020603050405020304" pitchFamily="18" charset="0"/>
              </a:rPr>
              <a:t>-</a:t>
            </a:r>
            <a:r>
              <a:rPr lang="en-US" sz="1500" spc="-4" dirty="0">
                <a:solidFill>
                  <a:srgbClr val="000000"/>
                </a:solidFill>
                <a:latin typeface="Times New Roman" panose="02020603050405020304" pitchFamily="18" charset="0"/>
                <a:ea typeface="Times New Roman" panose="02020603050405020304" pitchFamily="18" charset="0"/>
              </a:rPr>
              <a:t>da</a:t>
            </a:r>
            <a:r>
              <a:rPr lang="ru-RU" sz="1500" spc="-4" dirty="0">
                <a:solidFill>
                  <a:srgbClr val="000000"/>
                </a:solidFill>
                <a:latin typeface="Times New Roman" panose="02020603050405020304" pitchFamily="18" charset="0"/>
                <a:ea typeface="Times New Roman" panose="02020603050405020304" pitchFamily="18" charset="0"/>
              </a:rPr>
              <a:t> ý</a:t>
            </a:r>
            <a:r>
              <a:rPr lang="en-US" sz="1500" spc="-4" dirty="0" err="1">
                <a:solidFill>
                  <a:srgbClr val="000000"/>
                </a:solidFill>
                <a:latin typeface="Times New Roman" panose="02020603050405020304" pitchFamily="18" charset="0"/>
                <a:ea typeface="Times New Roman" panose="02020603050405020304" pitchFamily="18" charset="0"/>
              </a:rPr>
              <a:t>eterlik</a:t>
            </a:r>
            <a:r>
              <a:rPr lang="en-US"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netijeli</a:t>
            </a:r>
            <a:r>
              <a:rPr lang="ru-RU" sz="1500" spc="-4" dirty="0">
                <a:solidFill>
                  <a:srgbClr val="000000"/>
                </a:solidFill>
                <a:latin typeface="Times New Roman" panose="02020603050405020304" pitchFamily="18" charset="0"/>
                <a:ea typeface="Times New Roman" panose="02020603050405020304" pitchFamily="18" charset="0"/>
              </a:rPr>
              <a:t> </a:t>
            </a:r>
            <a:r>
              <a:rPr lang="ru-RU" sz="1500" spc="-4" dirty="0" err="1">
                <a:solidFill>
                  <a:srgbClr val="000000"/>
                </a:solidFill>
                <a:latin typeface="Times New Roman" panose="02020603050405020304" pitchFamily="18" charset="0"/>
                <a:ea typeface="Times New Roman" panose="02020603050405020304" pitchFamily="18" charset="0"/>
              </a:rPr>
              <a:t>çö</a:t>
            </a:r>
            <a:r>
              <a:rPr lang="en-US" sz="1500" spc="-4" dirty="0">
                <a:solidFill>
                  <a:srgbClr val="000000"/>
                </a:solidFill>
                <a:latin typeface="Times New Roman" panose="02020603050405020304" pitchFamily="18" charset="0"/>
                <a:ea typeface="Times New Roman" panose="02020603050405020304" pitchFamily="18" charset="0"/>
              </a:rPr>
              <a:t>z</a:t>
            </a:r>
            <a:r>
              <a:rPr lang="ru-RU" sz="1500" spc="-4" dirty="0">
                <a:solidFill>
                  <a:srgbClr val="000000"/>
                </a:solidFill>
                <a:latin typeface="Times New Roman" panose="02020603050405020304" pitchFamily="18" charset="0"/>
                <a:ea typeface="Times New Roman" panose="02020603050405020304" pitchFamily="18" charset="0"/>
              </a:rPr>
              <a:t>ü</a:t>
            </a:r>
            <a:r>
              <a:rPr lang="en-US" sz="1500" spc="-4" dirty="0" err="1">
                <a:solidFill>
                  <a:srgbClr val="000000"/>
                </a:solidFill>
                <a:latin typeface="Times New Roman" panose="02020603050405020304" pitchFamily="18" charset="0"/>
                <a:ea typeface="Times New Roman" panose="02020603050405020304" pitchFamily="18" charset="0"/>
              </a:rPr>
              <a:t>lme</a:t>
            </a:r>
            <a:r>
              <a:rPr lang="ru-RU" sz="1500" spc="-4" dirty="0" err="1">
                <a:solidFill>
                  <a:srgbClr val="000000"/>
                </a:solidFill>
                <a:latin typeface="Times New Roman" panose="02020603050405020304" pitchFamily="18" charset="0"/>
                <a:ea typeface="Times New Roman" panose="02020603050405020304" pitchFamily="18" charset="0"/>
              </a:rPr>
              <a:t>ýä</a:t>
            </a:r>
            <a:r>
              <a:rPr lang="en-US" sz="1500" spc="-4" dirty="0">
                <a:solidFill>
                  <a:srgbClr val="000000"/>
                </a:solidFill>
                <a:latin typeface="Times New Roman" panose="02020603050405020304" pitchFamily="18" charset="0"/>
                <a:ea typeface="Times New Roman" panose="02020603050405020304" pitchFamily="18" charset="0"/>
              </a:rPr>
              <a:t>r</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spc="-4" dirty="0" err="1">
                <a:solidFill>
                  <a:srgbClr val="000000"/>
                </a:solidFill>
                <a:latin typeface="Times New Roman" panose="02020603050405020304" pitchFamily="18" charset="0"/>
                <a:ea typeface="Times New Roman" panose="02020603050405020304" pitchFamily="18" charset="0"/>
              </a:rPr>
              <a:t>kem</a:t>
            </a:r>
            <a:r>
              <a:rPr lang="ru-RU" sz="1500" spc="-4" dirty="0">
                <a:solidFill>
                  <a:srgbClr val="000000"/>
                </a:solidFill>
                <a:latin typeface="Times New Roman" panose="02020603050405020304" pitchFamily="18" charset="0"/>
                <a:ea typeface="Times New Roman" panose="02020603050405020304" pitchFamily="18" charset="0"/>
              </a:rPr>
              <a:t>-</a:t>
            </a:r>
            <a:r>
              <a:rPr lang="en-US" sz="1500" spc="-4" dirty="0">
                <a:solidFill>
                  <a:srgbClr val="000000"/>
                </a:solidFill>
                <a:latin typeface="Times New Roman" panose="02020603050405020304" pitchFamily="18" charset="0"/>
                <a:ea typeface="Times New Roman" panose="02020603050405020304" pitchFamily="18" charset="0"/>
              </a:rPr>
              <a:t>k</a:t>
            </a:r>
            <a:r>
              <a:rPr lang="ru-RU" sz="1500" spc="-4" dirty="0">
                <a:solidFill>
                  <a:srgbClr val="000000"/>
                </a:solidFill>
                <a:latin typeface="Times New Roman" panose="02020603050405020304" pitchFamily="18" charset="0"/>
                <a:ea typeface="Times New Roman" panose="02020603050405020304" pitchFamily="18" charset="0"/>
              </a:rPr>
              <a:t>ä</a:t>
            </a:r>
            <a:r>
              <a:rPr lang="en-US" sz="1500" spc="-4" dirty="0" err="1">
                <a:solidFill>
                  <a:srgbClr val="000000"/>
                </a:solidFill>
                <a:latin typeface="Times New Roman" panose="02020603050405020304" pitchFamily="18" charset="0"/>
                <a:ea typeface="Times New Roman" panose="02020603050405020304" pitchFamily="18" charset="0"/>
              </a:rPr>
              <a:t>sle</a:t>
            </a:r>
            <a:r>
              <a:rPr lang="ru-RU" sz="1500" spc="-4" dirty="0">
                <a:solidFill>
                  <a:srgbClr val="000000"/>
                </a:solidFill>
                <a:latin typeface="Times New Roman" panose="02020603050405020304" pitchFamily="18" charset="0"/>
                <a:ea typeface="Times New Roman" panose="02020603050405020304" pitchFamily="18" charset="0"/>
              </a:rPr>
              <a:t>ý</a:t>
            </a:r>
            <a:r>
              <a:rPr lang="en-US" sz="1500" spc="-4" dirty="0">
                <a:solidFill>
                  <a:srgbClr val="000000"/>
                </a:solidFill>
                <a:latin typeface="Times New Roman" panose="02020603050405020304" pitchFamily="18" charset="0"/>
                <a:ea typeface="Times New Roman" panose="02020603050405020304" pitchFamily="18" charset="0"/>
              </a:rPr>
              <a:t>in</a:t>
            </a:r>
            <a:r>
              <a:rPr lang="ru-RU" sz="1500" spc="-4" dirty="0">
                <a:solidFill>
                  <a:srgbClr val="000000"/>
                </a:solidFill>
                <a:latin typeface="Times New Roman" panose="02020603050405020304" pitchFamily="18" charset="0"/>
                <a:ea typeface="Times New Roman" panose="02020603050405020304" pitchFamily="18" charset="0"/>
              </a:rPr>
              <a:t>, </a:t>
            </a:r>
            <a:r>
              <a:rPr lang="en-US" sz="1500" dirty="0">
                <a:solidFill>
                  <a:srgbClr val="000000"/>
                </a:solidFill>
                <a:latin typeface="Times New Roman" panose="02020603050405020304" pitchFamily="18" charset="0"/>
                <a:ea typeface="Times New Roman" panose="02020603050405020304" pitchFamily="18" charset="0"/>
              </a:rPr>
              <a:t>b</a:t>
            </a:r>
            <a:r>
              <a:rPr lang="ru-RU" sz="1500" dirty="0">
                <a:solidFill>
                  <a:srgbClr val="000000"/>
                </a:solidFill>
                <a:latin typeface="Times New Roman" panose="02020603050405020304" pitchFamily="18" charset="0"/>
                <a:ea typeface="Times New Roman" panose="02020603050405020304" pitchFamily="18" charset="0"/>
              </a:rPr>
              <a:t>ö</a:t>
            </a:r>
            <a:r>
              <a:rPr lang="en-US" sz="1500" dirty="0" err="1">
                <a:solidFill>
                  <a:srgbClr val="000000"/>
                </a:solidFill>
                <a:latin typeface="Times New Roman" panose="02020603050405020304" pitchFamily="18" charset="0"/>
                <a:ea typeface="Times New Roman" panose="02020603050405020304" pitchFamily="18" charset="0"/>
              </a:rPr>
              <a:t>kden</a:t>
            </a:r>
            <a:r>
              <a:rPr lang="ru-RU" sz="1500" dirty="0">
                <a:solidFill>
                  <a:srgbClr val="000000"/>
                </a:solidFill>
                <a:latin typeface="Times New Roman" panose="02020603050405020304" pitchFamily="18" charset="0"/>
                <a:ea typeface="Times New Roman" panose="02020603050405020304" pitchFamily="18" charset="0"/>
              </a:rPr>
              <a:t>ç</a:t>
            </a:r>
            <a:r>
              <a:rPr lang="en-US" sz="1500" dirty="0" err="1">
                <a:solidFill>
                  <a:srgbClr val="000000"/>
                </a:solidFill>
                <a:latin typeface="Times New Roman" panose="02020603050405020304" pitchFamily="18" charset="0"/>
                <a:ea typeface="Times New Roman" panose="02020603050405020304" pitchFamily="18" charset="0"/>
              </a:rPr>
              <a:t>lik</a:t>
            </a:r>
            <a:r>
              <a:rPr lang="en-US" sz="1500" dirty="0">
                <a:solidFill>
                  <a:srgbClr val="000000"/>
                </a:solidFill>
                <a:latin typeface="Times New Roman" panose="02020603050405020304" pitchFamily="18" charset="0"/>
                <a:ea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rPr>
              <a:t>bilen</a:t>
            </a:r>
            <a:r>
              <a:rPr lang="ru-RU" sz="1500" dirty="0">
                <a:solidFill>
                  <a:srgbClr val="000000"/>
                </a:solidFill>
                <a:latin typeface="Times New Roman" panose="02020603050405020304" pitchFamily="18" charset="0"/>
                <a:ea typeface="Times New Roman" panose="02020603050405020304" pitchFamily="18" charset="0"/>
              </a:rPr>
              <a:t> </a:t>
            </a:r>
            <a:r>
              <a:rPr lang="ru-RU" sz="1500" dirty="0" err="1">
                <a:solidFill>
                  <a:srgbClr val="000000"/>
                </a:solidFill>
                <a:latin typeface="Times New Roman" panose="02020603050405020304" pitchFamily="18" charset="0"/>
                <a:ea typeface="Times New Roman" panose="02020603050405020304" pitchFamily="18" charset="0"/>
              </a:rPr>
              <a:t>çö</a:t>
            </a:r>
            <a:r>
              <a:rPr lang="en-US" sz="1500" dirty="0">
                <a:solidFill>
                  <a:srgbClr val="000000"/>
                </a:solidFill>
                <a:latin typeface="Times New Roman" panose="02020603050405020304" pitchFamily="18" charset="0"/>
                <a:ea typeface="Times New Roman" panose="02020603050405020304" pitchFamily="18" charset="0"/>
              </a:rPr>
              <a:t>z</a:t>
            </a:r>
            <a:r>
              <a:rPr lang="ru-RU" sz="1500" dirty="0">
                <a:solidFill>
                  <a:srgbClr val="000000"/>
                </a:solidFill>
                <a:latin typeface="Times New Roman" panose="02020603050405020304" pitchFamily="18" charset="0"/>
                <a:ea typeface="Times New Roman" panose="02020603050405020304" pitchFamily="18" charset="0"/>
              </a:rPr>
              <a:t>ü</a:t>
            </a:r>
            <a:r>
              <a:rPr lang="en-US" sz="1500" dirty="0">
                <a:solidFill>
                  <a:srgbClr val="000000"/>
                </a:solidFill>
                <a:latin typeface="Times New Roman" panose="02020603050405020304" pitchFamily="18" charset="0"/>
                <a:ea typeface="Times New Roman" panose="02020603050405020304" pitchFamily="18" charset="0"/>
              </a:rPr>
              <a:t>l</a:t>
            </a:r>
            <a:r>
              <a:rPr lang="ru-RU" sz="1500" dirty="0" err="1">
                <a:solidFill>
                  <a:srgbClr val="000000"/>
                </a:solidFill>
                <a:latin typeface="Times New Roman" panose="02020603050405020304" pitchFamily="18" charset="0"/>
                <a:ea typeface="Times New Roman" panose="02020603050405020304" pitchFamily="18" charset="0"/>
              </a:rPr>
              <a:t>ýä</a:t>
            </a:r>
            <a:r>
              <a:rPr lang="en-US" sz="1500" dirty="0">
                <a:solidFill>
                  <a:srgbClr val="000000"/>
                </a:solidFill>
                <a:latin typeface="Times New Roman" panose="02020603050405020304" pitchFamily="18" charset="0"/>
                <a:ea typeface="Times New Roman" panose="02020603050405020304" pitchFamily="18" charset="0"/>
              </a:rPr>
              <a:t>r</a:t>
            </a:r>
            <a:r>
              <a:rPr lang="ru-RU" sz="1500" dirty="0">
                <a:solidFill>
                  <a:srgbClr val="000000"/>
                </a:solidFill>
                <a:latin typeface="Times New Roman" panose="02020603050405020304" pitchFamily="18" charset="0"/>
                <a:ea typeface="Times New Roman" panose="02020603050405020304" pitchFamily="18" charset="0"/>
              </a:rPr>
              <a:t>. </a:t>
            </a:r>
            <a:r>
              <a:rPr lang="en-US" sz="1500" dirty="0">
                <a:solidFill>
                  <a:srgbClr val="000000"/>
                </a:solidFill>
                <a:latin typeface="Times New Roman" panose="02020603050405020304" pitchFamily="18" charset="0"/>
                <a:ea typeface="Times New Roman" panose="02020603050405020304" pitchFamily="18" charset="0"/>
              </a:rPr>
              <a:t>G</a:t>
            </a:r>
            <a:r>
              <a:rPr lang="ru-RU" sz="1500" dirty="0">
                <a:solidFill>
                  <a:srgbClr val="000000"/>
                </a:solidFill>
                <a:latin typeface="Times New Roman" panose="02020603050405020304" pitchFamily="18" charset="0"/>
                <a:ea typeface="Times New Roman" panose="02020603050405020304" pitchFamily="18" charset="0"/>
              </a:rPr>
              <a:t>ü</a:t>
            </a:r>
            <a:r>
              <a:rPr lang="en-US" sz="1500" dirty="0" err="1">
                <a:solidFill>
                  <a:srgbClr val="000000"/>
                </a:solidFill>
                <a:latin typeface="Times New Roman" panose="02020603050405020304" pitchFamily="18" charset="0"/>
                <a:ea typeface="Times New Roman" panose="02020603050405020304" pitchFamily="18" charset="0"/>
              </a:rPr>
              <a:t>rr</a:t>
            </a:r>
            <a:r>
              <a:rPr lang="ru-RU" sz="1500" dirty="0" err="1">
                <a:solidFill>
                  <a:srgbClr val="000000"/>
                </a:solidFill>
                <a:latin typeface="Times New Roman" panose="02020603050405020304" pitchFamily="18" charset="0"/>
                <a:ea typeface="Times New Roman" panose="02020603050405020304" pitchFamily="18" charset="0"/>
              </a:rPr>
              <a:t>üň</a:t>
            </a:r>
            <a:r>
              <a:rPr lang="ru-RU" sz="1500" dirty="0">
                <a:solidFill>
                  <a:srgbClr val="000000"/>
                </a:solidFill>
                <a:latin typeface="Times New Roman" panose="02020603050405020304" pitchFamily="18" charset="0"/>
                <a:ea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rPr>
              <a:t>ylmy</a:t>
            </a:r>
            <a:r>
              <a:rPr lang="ru-RU" sz="1500" dirty="0">
                <a:solidFill>
                  <a:srgbClr val="000000"/>
                </a:solidFill>
                <a:latin typeface="Times New Roman" panose="02020603050405020304" pitchFamily="18" charset="0"/>
                <a:ea typeface="Times New Roman" panose="02020603050405020304" pitchFamily="18" charset="0"/>
              </a:rPr>
              <a:t>-</a:t>
            </a:r>
            <a:r>
              <a:rPr lang="en-US" sz="1500" dirty="0" err="1">
                <a:solidFill>
                  <a:srgbClr val="000000"/>
                </a:solidFill>
                <a:latin typeface="Times New Roman" panose="02020603050405020304" pitchFamily="18" charset="0"/>
                <a:ea typeface="Times New Roman" panose="02020603050405020304" pitchFamily="18" charset="0"/>
              </a:rPr>
              <a:t>tehniki</a:t>
            </a:r>
            <a:r>
              <a:rPr lang="ru-RU" sz="1500" dirty="0">
                <a:solidFill>
                  <a:srgbClr val="000000"/>
                </a:solidFill>
                <a:latin typeface="Times New Roman" panose="02020603050405020304" pitchFamily="18" charset="0"/>
                <a:ea typeface="Times New Roman" panose="02020603050405020304" pitchFamily="18" charset="0"/>
              </a:rPr>
              <a:t> ö</a:t>
            </a:r>
            <a:r>
              <a:rPr lang="en-US" sz="1500" dirty="0">
                <a:solidFill>
                  <a:srgbClr val="000000"/>
                </a:solidFill>
                <a:latin typeface="Times New Roman" panose="02020603050405020304" pitchFamily="18" charset="0"/>
                <a:ea typeface="Times New Roman" panose="02020603050405020304" pitchFamily="18" charset="0"/>
              </a:rPr>
              <a:t>s</a:t>
            </a:r>
            <a:r>
              <a:rPr lang="ru-RU" sz="1500" dirty="0" err="1">
                <a:solidFill>
                  <a:srgbClr val="000000"/>
                </a:solidFill>
                <a:latin typeface="Times New Roman" panose="02020603050405020304" pitchFamily="18" charset="0"/>
                <a:ea typeface="Times New Roman" panose="02020603050405020304" pitchFamily="18" charset="0"/>
              </a:rPr>
              <a:t>üş</a:t>
            </a:r>
            <a:r>
              <a:rPr lang="en-US" sz="1500" dirty="0" err="1">
                <a:solidFill>
                  <a:srgbClr val="000000"/>
                </a:solidFill>
                <a:latin typeface="Times New Roman" panose="02020603050405020304" pitchFamily="18" charset="0"/>
                <a:ea typeface="Times New Roman" panose="02020603050405020304" pitchFamily="18" charset="0"/>
              </a:rPr>
              <a:t>i</a:t>
            </a:r>
            <a:r>
              <a:rPr lang="en-US" sz="1500" dirty="0">
                <a:solidFill>
                  <a:srgbClr val="000000"/>
                </a:solidFill>
                <a:latin typeface="Times New Roman" panose="02020603050405020304" pitchFamily="18" charset="0"/>
                <a:ea typeface="Times New Roman" panose="02020603050405020304" pitchFamily="18" charset="0"/>
              </a:rPr>
              <a:t> h</a:t>
            </a:r>
            <a:r>
              <a:rPr lang="ru-RU" sz="1500" dirty="0">
                <a:solidFill>
                  <a:srgbClr val="000000"/>
                </a:solidFill>
                <a:latin typeface="Times New Roman" panose="02020603050405020304" pitchFamily="18" charset="0"/>
                <a:ea typeface="Times New Roman" panose="02020603050405020304" pitchFamily="18" charset="0"/>
              </a:rPr>
              <a:t>ö</a:t>
            </a:r>
            <a:r>
              <a:rPr lang="en-US" sz="1500" dirty="0" err="1">
                <a:solidFill>
                  <a:srgbClr val="000000"/>
                </a:solidFill>
                <a:latin typeface="Times New Roman" panose="02020603050405020304" pitchFamily="18" charset="0"/>
                <a:ea typeface="Times New Roman" panose="02020603050405020304" pitchFamily="18" charset="0"/>
              </a:rPr>
              <a:t>weslendirmek</a:t>
            </a:r>
            <a:r>
              <a:rPr lang="en-US" sz="1500"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hakynda</a:t>
            </a:r>
            <a:r>
              <a:rPr lang="ru-RU" sz="1500" spc="8"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senagat</a:t>
            </a:r>
            <a:r>
              <a:rPr lang="en-US" sz="1500" spc="8" dirty="0">
                <a:solidFill>
                  <a:srgbClr val="000000"/>
                </a:solidFill>
                <a:latin typeface="Times New Roman" panose="02020603050405020304" pitchFamily="18" charset="0"/>
                <a:ea typeface="Times New Roman" panose="02020603050405020304" pitchFamily="18" charset="0"/>
              </a:rPr>
              <a:t> we </a:t>
            </a:r>
            <a:r>
              <a:rPr lang="en-US" sz="1500" spc="8" dirty="0" err="1">
                <a:solidFill>
                  <a:srgbClr val="000000"/>
                </a:solidFill>
                <a:latin typeface="Times New Roman" panose="02020603050405020304" pitchFamily="18" charset="0"/>
                <a:ea typeface="Times New Roman" panose="02020603050405020304" pitchFamily="18" charset="0"/>
              </a:rPr>
              <a:t>gurlu</a:t>
            </a:r>
            <a:r>
              <a:rPr lang="ru-RU" sz="1500" spc="8" dirty="0">
                <a:solidFill>
                  <a:srgbClr val="000000"/>
                </a:solidFill>
                <a:latin typeface="Times New Roman" panose="02020603050405020304" pitchFamily="18" charset="0"/>
                <a:ea typeface="Times New Roman" panose="02020603050405020304" pitchFamily="18" charset="0"/>
              </a:rPr>
              <a:t>ş </a:t>
            </a:r>
            <a:r>
              <a:rPr lang="en-US" sz="1500" spc="8" dirty="0" err="1">
                <a:solidFill>
                  <a:srgbClr val="000000"/>
                </a:solidFill>
                <a:latin typeface="Times New Roman" panose="02020603050405020304" pitchFamily="18" charset="0"/>
                <a:ea typeface="Times New Roman" panose="02020603050405020304" pitchFamily="18" charset="0"/>
              </a:rPr>
              <a:t>sy</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err="1">
                <a:solidFill>
                  <a:srgbClr val="000000"/>
                </a:solidFill>
                <a:latin typeface="Times New Roman" panose="02020603050405020304" pitchFamily="18" charset="0"/>
                <a:ea typeface="Times New Roman" panose="02020603050405020304" pitchFamily="18" charset="0"/>
              </a:rPr>
              <a:t>asaty</a:t>
            </a:r>
            <a:r>
              <a:rPr lang="en-US" sz="1500" spc="8" dirty="0">
                <a:solidFill>
                  <a:srgbClr val="000000"/>
                </a:solidFill>
                <a:latin typeface="Times New Roman" panose="02020603050405020304" pitchFamily="18" charset="0"/>
                <a:ea typeface="Times New Roman" panose="02020603050405020304" pitchFamily="18" charset="0"/>
              </a:rPr>
              <a:t> </a:t>
            </a:r>
            <a:r>
              <a:rPr lang="en-US" sz="1500" spc="8" dirty="0" err="1">
                <a:solidFill>
                  <a:srgbClr val="000000"/>
                </a:solidFill>
                <a:latin typeface="Times New Roman" panose="02020603050405020304" pitchFamily="18" charset="0"/>
                <a:ea typeface="Times New Roman" panose="02020603050405020304" pitchFamily="18" charset="0"/>
              </a:rPr>
              <a:t>hakynda</a:t>
            </a:r>
            <a:r>
              <a:rPr lang="ru-RU" sz="1500" spc="8" dirty="0">
                <a:solidFill>
                  <a:srgbClr val="000000"/>
                </a:solidFill>
                <a:latin typeface="Times New Roman" panose="02020603050405020304" pitchFamily="18" charset="0"/>
                <a:ea typeface="Times New Roman" panose="02020603050405020304" pitchFamily="18" charset="0"/>
              </a:rPr>
              <a:t>, </a:t>
            </a:r>
            <a:r>
              <a:rPr lang="en-US" sz="1500" spc="8" dirty="0">
                <a:solidFill>
                  <a:srgbClr val="000000"/>
                </a:solidFill>
                <a:latin typeface="Times New Roman" panose="02020603050405020304" pitchFamily="18" charset="0"/>
                <a:ea typeface="Times New Roman" panose="02020603050405020304" pitchFamily="18" charset="0"/>
              </a:rPr>
              <a:t>ma</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a:solidFill>
                  <a:srgbClr val="000000"/>
                </a:solidFill>
                <a:latin typeface="Times New Roman" panose="02020603050405020304" pitchFamily="18" charset="0"/>
                <a:ea typeface="Times New Roman" panose="02020603050405020304" pitchFamily="18" charset="0"/>
              </a:rPr>
              <a:t>a go</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a:solidFill>
                  <a:srgbClr val="000000"/>
                </a:solidFill>
                <a:latin typeface="Times New Roman" panose="02020603050405020304" pitchFamily="18" charset="0"/>
                <a:ea typeface="Times New Roman" panose="02020603050405020304" pitchFamily="18" charset="0"/>
              </a:rPr>
              <a:t>um </a:t>
            </a:r>
            <a:r>
              <a:rPr lang="en-US" sz="1500" spc="8" dirty="0" err="1">
                <a:solidFill>
                  <a:srgbClr val="000000"/>
                </a:solidFill>
                <a:latin typeface="Times New Roman" panose="02020603050405020304" pitchFamily="18" charset="0"/>
                <a:ea typeface="Times New Roman" panose="02020603050405020304" pitchFamily="18" charset="0"/>
              </a:rPr>
              <a:t>sy</a:t>
            </a:r>
            <a:r>
              <a:rPr lang="ru-RU" sz="1500" spc="8" dirty="0">
                <a:solidFill>
                  <a:srgbClr val="000000"/>
                </a:solidFill>
                <a:latin typeface="Times New Roman" panose="02020603050405020304" pitchFamily="18" charset="0"/>
                <a:ea typeface="Times New Roman" panose="02020603050405020304" pitchFamily="18" charset="0"/>
              </a:rPr>
              <a:t>ý</a:t>
            </a:r>
            <a:r>
              <a:rPr lang="en-US" sz="1500" spc="8" dirty="0" err="1">
                <a:solidFill>
                  <a:srgbClr val="000000"/>
                </a:solidFill>
                <a:latin typeface="Times New Roman" panose="02020603050405020304" pitchFamily="18" charset="0"/>
                <a:ea typeface="Times New Roman" panose="02020603050405020304" pitchFamily="18" charset="0"/>
              </a:rPr>
              <a:t>asaty</a:t>
            </a:r>
            <a:r>
              <a:rPr lang="en-US" sz="1500" spc="8" dirty="0">
                <a:solidFill>
                  <a:srgbClr val="000000"/>
                </a:solidFill>
                <a:latin typeface="Times New Roman" panose="02020603050405020304" pitchFamily="18" charset="0"/>
                <a:ea typeface="Times New Roman" panose="02020603050405020304" pitchFamily="18" charset="0"/>
              </a:rPr>
              <a:t> </a:t>
            </a:r>
            <a:r>
              <a:rPr lang="en-US" sz="1500" spc="11" dirty="0" err="1">
                <a:solidFill>
                  <a:srgbClr val="000000"/>
                </a:solidFill>
                <a:latin typeface="Times New Roman" panose="02020603050405020304" pitchFamily="18" charset="0"/>
                <a:ea typeface="Times New Roman" panose="02020603050405020304" pitchFamily="18" charset="0"/>
              </a:rPr>
              <a:t>barada</a:t>
            </a:r>
            <a:r>
              <a:rPr lang="ru-RU" sz="1500" spc="11"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durmu</a:t>
            </a:r>
            <a:r>
              <a:rPr lang="ru-RU" sz="1500" spc="15" dirty="0">
                <a:solidFill>
                  <a:srgbClr val="000000"/>
                </a:solidFill>
                <a:latin typeface="Times New Roman" panose="02020603050405020304" pitchFamily="18" charset="0"/>
                <a:ea typeface="Times New Roman" panose="02020603050405020304" pitchFamily="18" charset="0"/>
              </a:rPr>
              <a:t>ş </a:t>
            </a:r>
            <a:r>
              <a:rPr lang="en-US" sz="1500" spc="15" dirty="0" err="1">
                <a:solidFill>
                  <a:srgbClr val="000000"/>
                </a:solidFill>
                <a:latin typeface="Times New Roman" panose="02020603050405020304" pitchFamily="18" charset="0"/>
                <a:ea typeface="Times New Roman" panose="02020603050405020304" pitchFamily="18" charset="0"/>
              </a:rPr>
              <a:t>meselelerini</a:t>
            </a:r>
            <a:r>
              <a:rPr lang="en-US" sz="1500" spc="15" dirty="0">
                <a:solidFill>
                  <a:srgbClr val="000000"/>
                </a:solidFill>
                <a:latin typeface="Times New Roman" panose="02020603050405020304" pitchFamily="18" charset="0"/>
                <a:ea typeface="Times New Roman" panose="02020603050405020304" pitchFamily="18" charset="0"/>
              </a:rPr>
              <a:t> we be</a:t>
            </a:r>
            <a:r>
              <a:rPr lang="ru-RU" sz="1500" spc="15" dirty="0">
                <a:solidFill>
                  <a:srgbClr val="000000"/>
                </a:solidFill>
                <a:latin typeface="Times New Roman" panose="02020603050405020304" pitchFamily="18" charset="0"/>
                <a:ea typeface="Times New Roman" panose="02020603050405020304" pitchFamily="18" charset="0"/>
              </a:rPr>
              <a:t>ý</a:t>
            </a:r>
            <a:r>
              <a:rPr lang="en-US" sz="1500" spc="15" dirty="0" err="1">
                <a:solidFill>
                  <a:srgbClr val="000000"/>
                </a:solidFill>
                <a:latin typeface="Times New Roman" panose="02020603050405020304" pitchFamily="18" charset="0"/>
                <a:ea typeface="Times New Roman" panose="02020603050405020304" pitchFamily="18" charset="0"/>
              </a:rPr>
              <a:t>leki</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meseleleri</a:t>
            </a:r>
            <a:r>
              <a:rPr lang="ru-RU" sz="1500" spc="15" dirty="0">
                <a:solidFill>
                  <a:srgbClr val="000000"/>
                </a:solidFill>
                <a:latin typeface="Times New Roman" panose="02020603050405020304" pitchFamily="18" charset="0"/>
                <a:ea typeface="Times New Roman" panose="02020603050405020304" pitchFamily="18" charset="0"/>
              </a:rPr>
              <a:t> </a:t>
            </a:r>
            <a:r>
              <a:rPr lang="ru-RU" sz="1500" spc="15" dirty="0" err="1">
                <a:solidFill>
                  <a:srgbClr val="000000"/>
                </a:solidFill>
                <a:latin typeface="Times New Roman" panose="02020603050405020304" pitchFamily="18" charset="0"/>
                <a:ea typeface="Times New Roman" panose="02020603050405020304" pitchFamily="18" charset="0"/>
              </a:rPr>
              <a:t>çö</a:t>
            </a:r>
            <a:r>
              <a:rPr lang="en-US" sz="1500" spc="15" dirty="0" err="1">
                <a:solidFill>
                  <a:srgbClr val="000000"/>
                </a:solidFill>
                <a:latin typeface="Times New Roman" panose="02020603050405020304" pitchFamily="18" charset="0"/>
                <a:ea typeface="Times New Roman" panose="02020603050405020304" pitchFamily="18" charset="0"/>
              </a:rPr>
              <a:t>zmek</a:t>
            </a:r>
            <a:r>
              <a:rPr lang="en-US" sz="1500" spc="15" dirty="0">
                <a:solidFill>
                  <a:srgbClr val="000000"/>
                </a:solidFill>
                <a:latin typeface="Times New Roman" panose="02020603050405020304" pitchFamily="18" charset="0"/>
                <a:ea typeface="Times New Roman" panose="02020603050405020304" pitchFamily="18" charset="0"/>
              </a:rPr>
              <a:t> </a:t>
            </a:r>
            <a:r>
              <a:rPr lang="en-US" sz="1500" spc="15" dirty="0" err="1">
                <a:solidFill>
                  <a:srgbClr val="000000"/>
                </a:solidFill>
                <a:latin typeface="Times New Roman" panose="02020603050405020304" pitchFamily="18" charset="0"/>
                <a:ea typeface="Times New Roman" panose="02020603050405020304" pitchFamily="18" charset="0"/>
              </a:rPr>
              <a:t>bara</a:t>
            </a:r>
            <a:r>
              <a:rPr lang="en-US" sz="1500" spc="11" dirty="0" err="1">
                <a:solidFill>
                  <a:srgbClr val="000000"/>
                </a:solidFill>
                <a:latin typeface="Times New Roman" panose="02020603050405020304" pitchFamily="18" charset="0"/>
                <a:ea typeface="Times New Roman" panose="02020603050405020304" pitchFamily="18" charset="0"/>
              </a:rPr>
              <a:t>da</a:t>
            </a:r>
            <a:r>
              <a:rPr lang="en-US" sz="1500" spc="11" dirty="0">
                <a:solidFill>
                  <a:srgbClr val="000000"/>
                </a:solidFill>
                <a:latin typeface="Times New Roman" panose="02020603050405020304" pitchFamily="18" charset="0"/>
                <a:ea typeface="Times New Roman" panose="02020603050405020304" pitchFamily="18" charset="0"/>
              </a:rPr>
              <a:t> bar</a:t>
            </a:r>
            <a:r>
              <a:rPr lang="ru-RU" sz="1500" spc="11" dirty="0">
                <a:solidFill>
                  <a:srgbClr val="000000"/>
                </a:solidFill>
                <a:latin typeface="Times New Roman" panose="02020603050405020304" pitchFamily="18" charset="0"/>
                <a:ea typeface="Times New Roman" panose="02020603050405020304" pitchFamily="18" charset="0"/>
              </a:rPr>
              <a:t>ý</a:t>
            </a:r>
            <a:r>
              <a:rPr lang="en-US" sz="1500" spc="11" dirty="0" err="1">
                <a:solidFill>
                  <a:srgbClr val="000000"/>
                </a:solidFill>
                <a:latin typeface="Times New Roman" panose="02020603050405020304" pitchFamily="18" charset="0"/>
                <a:ea typeface="Times New Roman" panose="02020603050405020304" pitchFamily="18" charset="0"/>
              </a:rPr>
              <a:t>ar</a:t>
            </a:r>
            <a:r>
              <a:rPr lang="ru-RU" sz="1500" spc="11" dirty="0">
                <a:solidFill>
                  <a:srgbClr val="000000"/>
                </a:solidFill>
                <a:latin typeface="Times New Roman" panose="02020603050405020304" pitchFamily="18" charset="0"/>
                <a:ea typeface="Times New Roman" panose="02020603050405020304" pitchFamily="18" charset="0"/>
              </a:rPr>
              <a:t>.</a:t>
            </a:r>
            <a:r>
              <a:rPr lang="ru-RU" sz="1500" dirty="0">
                <a:latin typeface="Times New Roman" panose="02020603050405020304" pitchFamily="18" charset="0"/>
                <a:ea typeface="Times New Roman" panose="02020603050405020304" pitchFamily="18" charset="0"/>
              </a:rPr>
              <a:t/>
            </a:r>
            <a:br>
              <a:rPr lang="ru-RU" sz="1500" dirty="0">
                <a:latin typeface="Times New Roman" panose="02020603050405020304" pitchFamily="18" charset="0"/>
                <a:ea typeface="Times New Roman" panose="02020603050405020304" pitchFamily="18" charset="0"/>
              </a:rPr>
            </a:br>
            <a:endParaRPr lang="ru-RU" sz="1500" dirty="0"/>
          </a:p>
        </p:txBody>
      </p:sp>
    </p:spTree>
    <p:extLst>
      <p:ext uri="{BB962C8B-B14F-4D97-AF65-F5344CB8AC3E}">
        <p14:creationId xmlns:p14="http://schemas.microsoft.com/office/powerpoint/2010/main" val="40586929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1" y="1325332"/>
            <a:ext cx="7200899" cy="4675418"/>
          </a:xfrm>
        </p:spPr>
        <p:txBody>
          <a:bodyPr>
            <a:normAutofit fontScale="90000"/>
          </a:bodyPr>
          <a:lstStyle/>
          <a:p>
            <a:pPr marR="18098">
              <a:lnSpc>
                <a:spcPct val="115000"/>
              </a:lnSpc>
              <a:tabLst>
                <a:tab pos="342900" algn="l"/>
              </a:tabLst>
            </a:pPr>
            <a:r>
              <a:rPr lang="ru-RU"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Ykdysady</a:t>
            </a:r>
            <a:r>
              <a:rPr lang="ru-RU" sz="2025" spc="-8" dirty="0">
                <a:solidFill>
                  <a:srgbClr val="000000"/>
                </a:solidFill>
                <a:latin typeface="Times New Roman" panose="02020603050405020304" pitchFamily="18" charset="0"/>
                <a:ea typeface="Times New Roman" panose="02020603050405020304" pitchFamily="18" charset="0"/>
              </a:rPr>
              <a:t>ý</a:t>
            </a:r>
            <a:r>
              <a:rPr lang="en-US" sz="2025" spc="-8" dirty="0" err="1">
                <a:solidFill>
                  <a:srgbClr val="000000"/>
                </a:solidFill>
                <a:latin typeface="Times New Roman" panose="02020603050405020304" pitchFamily="18" charset="0"/>
                <a:ea typeface="Times New Roman" panose="02020603050405020304" pitchFamily="18" charset="0"/>
              </a:rPr>
              <a:t>eti</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kadala</a:t>
            </a:r>
            <a:r>
              <a:rPr lang="ru-RU" sz="2025" spc="-8" dirty="0">
                <a:solidFill>
                  <a:srgbClr val="000000"/>
                </a:solidFill>
                <a:latin typeface="Times New Roman" panose="02020603050405020304" pitchFamily="18" charset="0"/>
                <a:ea typeface="Times New Roman" panose="02020603050405020304" pitchFamily="18" charset="0"/>
              </a:rPr>
              <a:t>ş</a:t>
            </a:r>
            <a:r>
              <a:rPr lang="en-US" sz="2025" spc="-8" dirty="0" err="1">
                <a:solidFill>
                  <a:srgbClr val="000000"/>
                </a:solidFill>
                <a:latin typeface="Times New Roman" panose="02020603050405020304" pitchFamily="18" charset="0"/>
                <a:ea typeface="Times New Roman" panose="02020603050405020304" pitchFamily="18" charset="0"/>
              </a:rPr>
              <a:t>dyrmagy</a:t>
            </a:r>
            <a:r>
              <a:rPr lang="ru-RU" sz="2025" spc="-8" dirty="0">
                <a:solidFill>
                  <a:srgbClr val="000000"/>
                </a:solidFill>
                <a:latin typeface="Times New Roman" panose="02020603050405020304" pitchFamily="18" charset="0"/>
                <a:ea typeface="Times New Roman" panose="02020603050405020304" pitchFamily="18" charset="0"/>
              </a:rPr>
              <a:t>ň </a:t>
            </a:r>
            <a:r>
              <a:rPr lang="en-US" sz="2025" spc="-8" dirty="0" err="1">
                <a:solidFill>
                  <a:srgbClr val="000000"/>
                </a:solidFill>
                <a:latin typeface="Times New Roman" panose="02020603050405020304" pitchFamily="18" charset="0"/>
                <a:ea typeface="Times New Roman" panose="02020603050405020304" pitchFamily="18" charset="0"/>
              </a:rPr>
              <a:t>usullaryny</a:t>
            </a:r>
            <a:r>
              <a:rPr lang="ru-RU" sz="2025" spc="-8" dirty="0">
                <a:solidFill>
                  <a:srgbClr val="000000"/>
                </a:solidFill>
                <a:latin typeface="Times New Roman" panose="02020603050405020304" pitchFamily="18" charset="0"/>
                <a:ea typeface="Times New Roman" panose="02020603050405020304" pitchFamily="18" charset="0"/>
              </a:rPr>
              <a:t>ň </a:t>
            </a:r>
            <a:r>
              <a:rPr lang="en-US" sz="2025" spc="-8" dirty="0" err="1">
                <a:solidFill>
                  <a:srgbClr val="000000"/>
                </a:solidFill>
                <a:latin typeface="Times New Roman" panose="02020603050405020304" pitchFamily="18" charset="0"/>
                <a:ea typeface="Times New Roman" panose="02020603050405020304" pitchFamily="18" charset="0"/>
              </a:rPr>
              <a:t>iki</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topary</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bardyr</a:t>
            </a:r>
            <a:r>
              <a:rPr lang="ru-RU" sz="2025" spc="-8" dirty="0">
                <a:solidFill>
                  <a:srgbClr val="000000"/>
                </a:solidFill>
                <a:latin typeface="Times New Roman" panose="02020603050405020304" pitchFamily="18" charset="0"/>
                <a:ea typeface="Times New Roman" panose="02020603050405020304" pitchFamily="18" charset="0"/>
              </a:rPr>
              <a:t>: </a:t>
            </a:r>
            <a:r>
              <a:rPr lang="en-US" sz="2025" b="1" spc="-8" dirty="0">
                <a:solidFill>
                  <a:srgbClr val="000000"/>
                </a:solidFill>
                <a:latin typeface="Times New Roman" panose="02020603050405020304" pitchFamily="18" charset="0"/>
                <a:ea typeface="Times New Roman" panose="02020603050405020304" pitchFamily="18" charset="0"/>
              </a:rPr>
              <a:t>g</a:t>
            </a:r>
            <a:r>
              <a:rPr lang="ru-RU" sz="2025" b="1" spc="-8" dirty="0">
                <a:solidFill>
                  <a:srgbClr val="000000"/>
                </a:solidFill>
                <a:latin typeface="Times New Roman" panose="02020603050405020304" pitchFamily="18" charset="0"/>
                <a:ea typeface="Times New Roman" panose="02020603050405020304" pitchFamily="18" charset="0"/>
              </a:rPr>
              <a:t>ö</a:t>
            </a:r>
            <a:r>
              <a:rPr lang="en-US" sz="2025" b="1" spc="-8" dirty="0">
                <a:solidFill>
                  <a:srgbClr val="000000"/>
                </a:solidFill>
                <a:latin typeface="Times New Roman" panose="02020603050405020304" pitchFamily="18" charset="0"/>
                <a:ea typeface="Times New Roman" panose="02020603050405020304" pitchFamily="18" charset="0"/>
              </a:rPr>
              <a:t>s</a:t>
            </a:r>
            <a:r>
              <a:rPr lang="ru-RU" sz="2025" b="1" spc="-8" dirty="0">
                <a:solidFill>
                  <a:srgbClr val="000000"/>
                </a:solidFill>
                <a:latin typeface="Times New Roman" panose="02020603050405020304" pitchFamily="18" charset="0"/>
                <a:ea typeface="Times New Roman" panose="02020603050405020304" pitchFamily="18" charset="0"/>
              </a:rPr>
              <a:t>-</a:t>
            </a:r>
            <a:r>
              <a:rPr lang="en-US" sz="2025" b="1" dirty="0">
                <a:solidFill>
                  <a:srgbClr val="000000"/>
                </a:solidFill>
                <a:latin typeface="Times New Roman" panose="02020603050405020304" pitchFamily="18" charset="0"/>
                <a:ea typeface="Times New Roman" panose="02020603050405020304" pitchFamily="18" charset="0"/>
              </a:rPr>
              <a:t>g</a:t>
            </a:r>
            <a:r>
              <a:rPr lang="ru-RU" sz="2025" b="1" dirty="0">
                <a:solidFill>
                  <a:srgbClr val="000000"/>
                </a:solidFill>
                <a:latin typeface="Times New Roman" panose="02020603050405020304" pitchFamily="18" charset="0"/>
                <a:ea typeface="Times New Roman" panose="02020603050405020304" pitchFamily="18" charset="0"/>
              </a:rPr>
              <a:t>ö</a:t>
            </a:r>
            <a:r>
              <a:rPr lang="en-US" sz="2025" b="1" dirty="0" err="1">
                <a:solidFill>
                  <a:srgbClr val="000000"/>
                </a:solidFill>
                <a:latin typeface="Times New Roman" panose="02020603050405020304" pitchFamily="18" charset="0"/>
                <a:ea typeface="Times New Roman" panose="02020603050405020304" pitchFamily="18" charset="0"/>
              </a:rPr>
              <a:t>ni</a:t>
            </a:r>
            <a:r>
              <a:rPr lang="ru-RU" sz="2025" b="1" dirty="0">
                <a:solidFill>
                  <a:srgbClr val="000000"/>
                </a:solidFill>
                <a:latin typeface="Times New Roman" panose="02020603050405020304" pitchFamily="18" charset="0"/>
                <a:ea typeface="Times New Roman" panose="02020603050405020304" pitchFamily="18" charset="0"/>
              </a:rPr>
              <a:t> (</a:t>
            </a:r>
            <a:r>
              <a:rPr lang="en-US" sz="2025" b="1" dirty="0" err="1">
                <a:solidFill>
                  <a:srgbClr val="000000"/>
                </a:solidFill>
                <a:latin typeface="Times New Roman" panose="02020603050405020304" pitchFamily="18" charset="0"/>
                <a:ea typeface="Times New Roman" panose="02020603050405020304" pitchFamily="18" charset="0"/>
              </a:rPr>
              <a:t>administratiw</a:t>
            </a:r>
            <a:r>
              <a:rPr lang="ru-RU" sz="2025" b="1" dirty="0">
                <a:solidFill>
                  <a:srgbClr val="000000"/>
                </a:solidFill>
                <a:latin typeface="Times New Roman" panose="02020603050405020304" pitchFamily="18" charset="0"/>
                <a:ea typeface="Times New Roman" panose="02020603050405020304" pitchFamily="18" charset="0"/>
              </a:rPr>
              <a:t>)</a:t>
            </a:r>
            <a:r>
              <a:rPr lang="ru-RU" sz="2025" dirty="0">
                <a:solidFill>
                  <a:srgbClr val="000000"/>
                </a:solidFill>
                <a:latin typeface="Times New Roman" panose="02020603050405020304" pitchFamily="18" charset="0"/>
                <a:ea typeface="Times New Roman" panose="02020603050405020304" pitchFamily="18" charset="0"/>
              </a:rPr>
              <a:t> </a:t>
            </a:r>
            <a:r>
              <a:rPr lang="en-US" sz="2025" dirty="0">
                <a:solidFill>
                  <a:srgbClr val="000000"/>
                </a:solidFill>
                <a:latin typeface="Times New Roman" panose="02020603050405020304" pitchFamily="18" charset="0"/>
                <a:ea typeface="Times New Roman" panose="02020603050405020304" pitchFamily="18" charset="0"/>
              </a:rPr>
              <a:t>we </a:t>
            </a:r>
            <a:r>
              <a:rPr lang="en-US" sz="2025" b="1" dirty="0" err="1">
                <a:solidFill>
                  <a:srgbClr val="000000"/>
                </a:solidFill>
                <a:latin typeface="Times New Roman" panose="02020603050405020304" pitchFamily="18" charset="0"/>
                <a:ea typeface="Times New Roman" panose="02020603050405020304" pitchFamily="18" charset="0"/>
              </a:rPr>
              <a:t>gytakla</a:t>
            </a:r>
            <a:r>
              <a:rPr lang="ru-RU" sz="2025" b="1" dirty="0">
                <a:solidFill>
                  <a:srgbClr val="000000"/>
                </a:solidFill>
                <a:latin typeface="Times New Roman" panose="02020603050405020304" pitchFamily="18" charset="0"/>
                <a:ea typeface="Times New Roman" panose="02020603050405020304" pitchFamily="18" charset="0"/>
              </a:rPr>
              <a:t>ý</a:t>
            </a:r>
            <a:r>
              <a:rPr lang="en-US" sz="2025" b="1" dirty="0" err="1">
                <a:solidFill>
                  <a:srgbClr val="000000"/>
                </a:solidFill>
                <a:latin typeface="Times New Roman" panose="02020603050405020304" pitchFamily="18" charset="0"/>
                <a:ea typeface="Times New Roman" panose="02020603050405020304" pitchFamily="18" charset="0"/>
              </a:rPr>
              <a:t>yn</a:t>
            </a:r>
            <a:r>
              <a:rPr lang="ru-RU" sz="2025" b="1" dirty="0">
                <a:solidFill>
                  <a:srgbClr val="000000"/>
                </a:solidFill>
                <a:latin typeface="Times New Roman" panose="02020603050405020304" pitchFamily="18" charset="0"/>
                <a:ea typeface="Times New Roman" panose="02020603050405020304" pitchFamily="18" charset="0"/>
              </a:rPr>
              <a:t> (</a:t>
            </a:r>
            <a:r>
              <a:rPr lang="en-US" sz="2025" b="1" dirty="0" err="1">
                <a:solidFill>
                  <a:srgbClr val="000000"/>
                </a:solidFill>
                <a:latin typeface="Times New Roman" panose="02020603050405020304" pitchFamily="18" charset="0"/>
                <a:ea typeface="Times New Roman" panose="02020603050405020304" pitchFamily="18" charset="0"/>
              </a:rPr>
              <a:t>ykdysady</a:t>
            </a:r>
            <a:r>
              <a:rPr lang="ru-RU" sz="2025" b="1" dirty="0">
                <a:solidFill>
                  <a:srgbClr val="000000"/>
                </a:solidFill>
                <a:latin typeface="Times New Roman" panose="02020603050405020304" pitchFamily="18" charset="0"/>
                <a:ea typeface="Times New Roman" panose="02020603050405020304" pitchFamily="18" charset="0"/>
              </a:rPr>
              <a:t>).</a:t>
            </a:r>
            <a:r>
              <a:rPr lang="ru-RU" sz="2025" dirty="0">
                <a:solidFill>
                  <a:srgbClr val="000000"/>
                </a:solidFill>
                <a:latin typeface="Times New Roman" panose="02020603050405020304" pitchFamily="18" charset="0"/>
                <a:ea typeface="Times New Roman" panose="02020603050405020304" pitchFamily="18" charset="0"/>
              </a:rPr>
              <a:t> </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dirty="0">
                <a:solidFill>
                  <a:srgbClr val="000000"/>
                </a:solidFill>
                <a:latin typeface="Times New Roman" panose="02020603050405020304" pitchFamily="18" charset="0"/>
                <a:ea typeface="Times New Roman" panose="02020603050405020304" pitchFamily="18" charset="0"/>
              </a:rPr>
              <a:t>    </a:t>
            </a:r>
            <a:r>
              <a:rPr lang="en-US" sz="2025" b="1" dirty="0" err="1">
                <a:solidFill>
                  <a:srgbClr val="000000"/>
                </a:solidFill>
                <a:latin typeface="Times New Roman" panose="02020603050405020304" pitchFamily="18" charset="0"/>
                <a:ea typeface="Times New Roman" panose="02020603050405020304" pitchFamily="18" charset="0"/>
              </a:rPr>
              <a:t>Birinji</a:t>
            </a:r>
            <a:r>
              <a:rPr lang="en-US" sz="2025" b="1" dirty="0">
                <a:solidFill>
                  <a:srgbClr val="000000"/>
                </a:solidFill>
                <a:latin typeface="Times New Roman" panose="02020603050405020304" pitchFamily="18" charset="0"/>
                <a:ea typeface="Times New Roman" panose="02020603050405020304" pitchFamily="18" charset="0"/>
              </a:rPr>
              <a:t> </a:t>
            </a:r>
            <a:r>
              <a:rPr lang="en-US" sz="2025" b="1" dirty="0" err="1">
                <a:solidFill>
                  <a:srgbClr val="000000"/>
                </a:solidFill>
                <a:latin typeface="Times New Roman" panose="02020603050405020304" pitchFamily="18" charset="0"/>
                <a:ea typeface="Times New Roman" panose="02020603050405020304" pitchFamily="18" charset="0"/>
              </a:rPr>
              <a:t>topar</a:t>
            </a:r>
            <a:r>
              <a:rPr lang="en-US" sz="2025" b="1" dirty="0">
                <a:solidFill>
                  <a:srgbClr val="000000"/>
                </a:solidFill>
                <a:latin typeface="Times New Roman" panose="02020603050405020304" pitchFamily="18" charset="0"/>
                <a:ea typeface="Times New Roman" panose="02020603050405020304" pitchFamily="18" charset="0"/>
              </a:rPr>
              <a:t> </a:t>
            </a:r>
            <a:r>
              <a:rPr lang="ru-RU" sz="2025" dirty="0">
                <a:solidFill>
                  <a:srgbClr val="000000"/>
                </a:solidFill>
                <a:latin typeface="Times New Roman" panose="02020603050405020304" pitchFamily="18" charset="0"/>
                <a:ea typeface="Times New Roman" panose="02020603050405020304" pitchFamily="18" charset="0"/>
              </a:rPr>
              <a:t>ö</a:t>
            </a:r>
            <a:r>
              <a:rPr lang="en-US" sz="2025" dirty="0">
                <a:solidFill>
                  <a:srgbClr val="000000"/>
                </a:solidFill>
                <a:latin typeface="Times New Roman" panose="02020603050405020304" pitchFamily="18" charset="0"/>
                <a:ea typeface="Times New Roman" panose="02020603050405020304" pitchFamily="18" charset="0"/>
              </a:rPr>
              <a:t>n</a:t>
            </a:r>
            <a:r>
              <a:rPr lang="ru-RU" sz="2025" dirty="0">
                <a:solidFill>
                  <a:srgbClr val="000000"/>
                </a:solidFill>
                <a:latin typeface="Times New Roman" panose="02020603050405020304" pitchFamily="18" charset="0"/>
                <a:ea typeface="Times New Roman" panose="02020603050405020304" pitchFamily="18" charset="0"/>
              </a:rPr>
              <a:t>ü</a:t>
            </a:r>
            <a:r>
              <a:rPr lang="en-US" sz="2025" dirty="0">
                <a:solidFill>
                  <a:srgbClr val="000000"/>
                </a:solidFill>
                <a:latin typeface="Times New Roman" panose="02020603050405020304" pitchFamily="18" charset="0"/>
                <a:ea typeface="Times New Roman" panose="02020603050405020304" pitchFamily="18" charset="0"/>
              </a:rPr>
              <a:t>m</a:t>
            </a:r>
            <a:r>
              <a:rPr lang="ru-RU" sz="2025" dirty="0">
                <a:solidFill>
                  <a:srgbClr val="000000"/>
                </a:solidFill>
                <a:latin typeface="Times New Roman" panose="02020603050405020304" pitchFamily="18" charset="0"/>
                <a:ea typeface="Times New Roman" panose="02020603050405020304" pitchFamily="18" charset="0"/>
              </a:rPr>
              <a:t>ç</a:t>
            </a:r>
            <a:r>
              <a:rPr lang="en-US" sz="2025" dirty="0" err="1">
                <a:solidFill>
                  <a:srgbClr val="000000"/>
                </a:solidFill>
                <a:latin typeface="Times New Roman" panose="02020603050405020304" pitchFamily="18" charset="0"/>
                <a:ea typeface="Times New Roman" panose="02020603050405020304" pitchFamily="18" charset="0"/>
              </a:rPr>
              <a:t>i</a:t>
            </a:r>
            <a:r>
              <a:rPr lang="en-US" sz="2025" spc="-19" dirty="0" err="1">
                <a:solidFill>
                  <a:srgbClr val="000000"/>
                </a:solidFill>
                <a:latin typeface="Times New Roman" panose="02020603050405020304" pitchFamily="18" charset="0"/>
                <a:ea typeface="Times New Roman" panose="02020603050405020304" pitchFamily="18" charset="0"/>
              </a:rPr>
              <a:t>lik</a:t>
            </a:r>
            <a:r>
              <a:rPr lang="en-US" sz="2025" spc="-19" dirty="0">
                <a:solidFill>
                  <a:srgbClr val="000000"/>
                </a:solidFill>
                <a:latin typeface="Times New Roman" panose="02020603050405020304" pitchFamily="18" charset="0"/>
                <a:ea typeface="Times New Roman" panose="02020603050405020304" pitchFamily="18" charset="0"/>
              </a:rPr>
              <a:t> </a:t>
            </a:r>
            <a:r>
              <a:rPr lang="en-US" sz="2025" spc="-19" dirty="0" err="1">
                <a:solidFill>
                  <a:srgbClr val="000000"/>
                </a:solidFill>
                <a:latin typeface="Times New Roman" panose="02020603050405020304" pitchFamily="18" charset="0"/>
                <a:ea typeface="Times New Roman" panose="02020603050405020304" pitchFamily="18" charset="0"/>
              </a:rPr>
              <a:t>i</a:t>
            </a:r>
            <a:r>
              <a:rPr lang="ru-RU" sz="2025" spc="-19" dirty="0">
                <a:solidFill>
                  <a:srgbClr val="000000"/>
                </a:solidFill>
                <a:latin typeface="Times New Roman" panose="02020603050405020304" pitchFamily="18" charset="0"/>
                <a:ea typeface="Times New Roman" panose="02020603050405020304" pitchFamily="18" charset="0"/>
              </a:rPr>
              <a:t>ş</a:t>
            </a:r>
            <a:r>
              <a:rPr lang="en-US" sz="2025" spc="-19" dirty="0" err="1">
                <a:solidFill>
                  <a:srgbClr val="000000"/>
                </a:solidFill>
                <a:latin typeface="Times New Roman" panose="02020603050405020304" pitchFamily="18" charset="0"/>
                <a:ea typeface="Times New Roman" panose="02020603050405020304" pitchFamily="18" charset="0"/>
              </a:rPr>
              <a:t>lerine</a:t>
            </a:r>
            <a:r>
              <a:rPr lang="ru-RU" sz="2025" spc="-19" dirty="0">
                <a:solidFill>
                  <a:srgbClr val="000000"/>
                </a:solidFill>
                <a:latin typeface="Times New Roman" panose="02020603050405020304" pitchFamily="18" charset="0"/>
                <a:ea typeface="Times New Roman" panose="02020603050405020304" pitchFamily="18" charset="0"/>
              </a:rPr>
              <a:t>, ü</a:t>
            </a:r>
            <a:r>
              <a:rPr lang="en-US" sz="2025" spc="-19" dirty="0" err="1">
                <a:solidFill>
                  <a:srgbClr val="000000"/>
                </a:solidFill>
                <a:latin typeface="Times New Roman" panose="02020603050405020304" pitchFamily="18" charset="0"/>
                <a:ea typeface="Times New Roman" panose="02020603050405020304" pitchFamily="18" charset="0"/>
              </a:rPr>
              <a:t>zn</a:t>
            </a:r>
            <a:r>
              <a:rPr lang="ru-RU" sz="2025" spc="-19" dirty="0">
                <a:solidFill>
                  <a:srgbClr val="000000"/>
                </a:solidFill>
                <a:latin typeface="Times New Roman" panose="02020603050405020304" pitchFamily="18" charset="0"/>
                <a:ea typeface="Times New Roman" panose="02020603050405020304" pitchFamily="18" charset="0"/>
              </a:rPr>
              <a:t>ü</a:t>
            </a:r>
            <a:r>
              <a:rPr lang="en-US" sz="2025" spc="-19" dirty="0" err="1">
                <a:solidFill>
                  <a:srgbClr val="000000"/>
                </a:solidFill>
                <a:latin typeface="Times New Roman" panose="02020603050405020304" pitchFamily="18" charset="0"/>
                <a:ea typeface="Times New Roman" panose="02020603050405020304" pitchFamily="18" charset="0"/>
              </a:rPr>
              <a:t>ksiz</a:t>
            </a:r>
            <a:r>
              <a:rPr lang="ru-RU" sz="2025" spc="-19" dirty="0">
                <a:solidFill>
                  <a:srgbClr val="000000"/>
                </a:solidFill>
                <a:latin typeface="Times New Roman" panose="02020603050405020304" pitchFamily="18" charset="0"/>
                <a:ea typeface="Times New Roman" panose="02020603050405020304" pitchFamily="18" charset="0"/>
              </a:rPr>
              <a:t> ö</a:t>
            </a:r>
            <a:r>
              <a:rPr lang="en-US" sz="2025" spc="-19" dirty="0">
                <a:solidFill>
                  <a:srgbClr val="000000"/>
                </a:solidFill>
                <a:latin typeface="Times New Roman" panose="02020603050405020304" pitchFamily="18" charset="0"/>
                <a:ea typeface="Times New Roman" panose="02020603050405020304" pitchFamily="18" charset="0"/>
              </a:rPr>
              <a:t>n</a:t>
            </a:r>
            <a:r>
              <a:rPr lang="ru-RU" sz="2025" spc="-19" dirty="0">
                <a:solidFill>
                  <a:srgbClr val="000000"/>
                </a:solidFill>
                <a:latin typeface="Times New Roman" panose="02020603050405020304" pitchFamily="18" charset="0"/>
                <a:ea typeface="Times New Roman" panose="02020603050405020304" pitchFamily="18" charset="0"/>
              </a:rPr>
              <a:t>ü</a:t>
            </a:r>
            <a:r>
              <a:rPr lang="en-US" sz="2025" spc="-19" dirty="0">
                <a:solidFill>
                  <a:srgbClr val="000000"/>
                </a:solidFill>
                <a:latin typeface="Times New Roman" panose="02020603050405020304" pitchFamily="18" charset="0"/>
                <a:ea typeface="Times New Roman" panose="02020603050405020304" pitchFamily="18" charset="0"/>
              </a:rPr>
              <a:t>m</a:t>
            </a:r>
            <a:r>
              <a:rPr lang="ru-RU" sz="2025" spc="-19" dirty="0">
                <a:solidFill>
                  <a:srgbClr val="000000"/>
                </a:solidFill>
                <a:latin typeface="Times New Roman" panose="02020603050405020304" pitchFamily="18" charset="0"/>
                <a:ea typeface="Times New Roman" panose="02020603050405020304" pitchFamily="18" charset="0"/>
              </a:rPr>
              <a:t>ç</a:t>
            </a:r>
            <a:r>
              <a:rPr lang="en-US" sz="2025" spc="-19" dirty="0" err="1">
                <a:solidFill>
                  <a:srgbClr val="000000"/>
                </a:solidFill>
                <a:latin typeface="Times New Roman" panose="02020603050405020304" pitchFamily="18" charset="0"/>
                <a:ea typeface="Times New Roman" panose="02020603050405020304" pitchFamily="18" charset="0"/>
              </a:rPr>
              <a:t>iligi</a:t>
            </a:r>
            <a:r>
              <a:rPr lang="ru-RU" sz="2025" spc="-19" dirty="0">
                <a:solidFill>
                  <a:srgbClr val="000000"/>
                </a:solidFill>
                <a:latin typeface="Times New Roman" panose="02020603050405020304" pitchFamily="18" charset="0"/>
                <a:ea typeface="Times New Roman" panose="02020603050405020304" pitchFamily="18" charset="0"/>
              </a:rPr>
              <a:t>ň </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a:solidFill>
                  <a:srgbClr val="000000"/>
                </a:solidFill>
                <a:latin typeface="Times New Roman" panose="02020603050405020304" pitchFamily="18" charset="0"/>
                <a:ea typeface="Times New Roman" panose="02020603050405020304" pitchFamily="18" charset="0"/>
              </a:rPr>
              <a:t>s</a:t>
            </a:r>
            <a:r>
              <a:rPr lang="ru-RU" sz="2025" spc="-19" dirty="0">
                <a:solidFill>
                  <a:srgbClr val="000000"/>
                </a:solidFill>
                <a:latin typeface="Times New Roman" panose="02020603050405020304" pitchFamily="18" charset="0"/>
                <a:ea typeface="Times New Roman" panose="02020603050405020304" pitchFamily="18" charset="0"/>
              </a:rPr>
              <a:t>-</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err="1">
                <a:solidFill>
                  <a:srgbClr val="000000"/>
                </a:solidFill>
                <a:latin typeface="Times New Roman" panose="02020603050405020304" pitchFamily="18" charset="0"/>
                <a:ea typeface="Times New Roman" panose="02020603050405020304" pitchFamily="18" charset="0"/>
              </a:rPr>
              <a:t>ni</a:t>
            </a:r>
            <a:r>
              <a:rPr lang="ru-RU" sz="2025" spc="-19" dirty="0">
                <a:solidFill>
                  <a:srgbClr val="000000"/>
                </a:solidFill>
                <a:latin typeface="Times New Roman" panose="02020603050405020304" pitchFamily="18" charset="0"/>
                <a:ea typeface="Times New Roman" panose="02020603050405020304" pitchFamily="18" charset="0"/>
              </a:rPr>
              <a:t> ö</a:t>
            </a:r>
            <a:r>
              <a:rPr lang="en-US" sz="2025" spc="-19" dirty="0">
                <a:solidFill>
                  <a:srgbClr val="000000"/>
                </a:solidFill>
                <a:latin typeface="Times New Roman" panose="02020603050405020304" pitchFamily="18" charset="0"/>
                <a:ea typeface="Times New Roman" panose="02020603050405020304" pitchFamily="18" charset="0"/>
              </a:rPr>
              <a:t>l</a:t>
            </a:r>
            <a:r>
              <a:rPr lang="ru-RU" sz="2025" spc="-19" dirty="0">
                <a:solidFill>
                  <a:srgbClr val="000000"/>
                </a:solidFill>
                <a:latin typeface="Times New Roman" panose="02020603050405020304" pitchFamily="18" charset="0"/>
                <a:ea typeface="Times New Roman" panose="02020603050405020304" pitchFamily="18" charset="0"/>
              </a:rPr>
              <a:t>ç</a:t>
            </a:r>
            <a:r>
              <a:rPr lang="en-US" sz="2025" spc="-19" dirty="0" err="1" smtClean="0">
                <a:solidFill>
                  <a:srgbClr val="000000"/>
                </a:solidFill>
                <a:latin typeface="Times New Roman" panose="02020603050405020304" pitchFamily="18" charset="0"/>
                <a:ea typeface="Times New Roman" panose="02020603050405020304" pitchFamily="18" charset="0"/>
              </a:rPr>
              <a:t>egle</a:t>
            </a:r>
            <a:r>
              <a:rPr lang="tk-TM" sz="2025" spc="-19" dirty="0" smtClean="0">
                <a:solidFill>
                  <a:srgbClr val="000000"/>
                </a:solidFill>
                <a:latin typeface="Times New Roman" panose="02020603050405020304" pitchFamily="18" charset="0"/>
                <a:ea typeface="Times New Roman" panose="02020603050405020304" pitchFamily="18" charset="0"/>
              </a:rPr>
              <a:t>-</a:t>
            </a:r>
            <a:r>
              <a:rPr lang="en-US" sz="2025" spc="-19" dirty="0" err="1" smtClean="0">
                <a:solidFill>
                  <a:srgbClr val="000000"/>
                </a:solidFill>
                <a:latin typeface="Times New Roman" panose="02020603050405020304" pitchFamily="18" charset="0"/>
                <a:ea typeface="Times New Roman" panose="02020603050405020304" pitchFamily="18" charset="0"/>
              </a:rPr>
              <a:t>rine</a:t>
            </a:r>
            <a:r>
              <a:rPr lang="en-US" sz="2025" spc="-19" dirty="0" smtClean="0">
                <a:solidFill>
                  <a:srgbClr val="000000"/>
                </a:solidFill>
                <a:latin typeface="Times New Roman" panose="02020603050405020304" pitchFamily="18" charset="0"/>
                <a:ea typeface="Times New Roman" panose="02020603050405020304" pitchFamily="18" charset="0"/>
              </a:rPr>
              <a:t> </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err="1">
                <a:solidFill>
                  <a:srgbClr val="000000"/>
                </a:solidFill>
                <a:latin typeface="Times New Roman" panose="02020603050405020304" pitchFamily="18" charset="0"/>
                <a:ea typeface="Times New Roman" panose="02020603050405020304" pitchFamily="18" charset="0"/>
              </a:rPr>
              <a:t>ni</a:t>
            </a:r>
            <a:r>
              <a:rPr lang="en-US" sz="2025" spc="-19" dirty="0">
                <a:solidFill>
                  <a:srgbClr val="000000"/>
                </a:solidFill>
                <a:latin typeface="Times New Roman" panose="02020603050405020304" pitchFamily="18" charset="0"/>
                <a:ea typeface="Times New Roman" panose="02020603050405020304" pitchFamily="18" charset="0"/>
              </a:rPr>
              <a:t> t</a:t>
            </a:r>
            <a:r>
              <a:rPr lang="ru-RU" sz="2025" spc="-19" dirty="0">
                <a:solidFill>
                  <a:srgbClr val="000000"/>
                </a:solidFill>
                <a:latin typeface="Times New Roman" panose="02020603050405020304" pitchFamily="18" charset="0"/>
                <a:ea typeface="Times New Roman" panose="02020603050405020304" pitchFamily="18" charset="0"/>
              </a:rPr>
              <a:t>ä</a:t>
            </a:r>
            <a:r>
              <a:rPr lang="en-US" sz="2025" spc="-19" dirty="0">
                <a:solidFill>
                  <a:srgbClr val="000000"/>
                </a:solidFill>
                <a:latin typeface="Times New Roman" panose="02020603050405020304" pitchFamily="18" charset="0"/>
                <a:ea typeface="Times New Roman" panose="02020603050405020304" pitchFamily="18" charset="0"/>
              </a:rPr>
              <a:t>sir </a:t>
            </a:r>
            <a:r>
              <a:rPr lang="en-US" sz="2025" spc="-19" dirty="0" err="1">
                <a:solidFill>
                  <a:srgbClr val="000000"/>
                </a:solidFill>
                <a:latin typeface="Times New Roman" panose="02020603050405020304" pitchFamily="18" charset="0"/>
                <a:ea typeface="Times New Roman" panose="02020603050405020304" pitchFamily="18" charset="0"/>
              </a:rPr>
              <a:t>etm</a:t>
            </a:r>
            <a:r>
              <a:rPr lang="ru-RU" sz="2025" spc="-19" dirty="0">
                <a:solidFill>
                  <a:srgbClr val="000000"/>
                </a:solidFill>
                <a:latin typeface="Times New Roman" panose="02020603050405020304" pitchFamily="18" charset="0"/>
                <a:ea typeface="Times New Roman" panose="02020603050405020304" pitchFamily="18" charset="0"/>
              </a:rPr>
              <a:t>ä</a:t>
            </a:r>
            <a:r>
              <a:rPr lang="en-US" sz="2025" spc="-19" dirty="0" err="1">
                <a:solidFill>
                  <a:srgbClr val="000000"/>
                </a:solidFill>
                <a:latin typeface="Times New Roman" panose="02020603050405020304" pitchFamily="18" charset="0"/>
                <a:ea typeface="Times New Roman" panose="02020603050405020304" pitchFamily="18" charset="0"/>
              </a:rPr>
              <a:t>ni</a:t>
            </a:r>
            <a:r>
              <a:rPr lang="en-US" sz="2025" spc="-19" dirty="0">
                <a:solidFill>
                  <a:srgbClr val="000000"/>
                </a:solidFill>
                <a:latin typeface="Times New Roman" panose="02020603050405020304" pitchFamily="18" charset="0"/>
                <a:ea typeface="Times New Roman" panose="02020603050405020304" pitchFamily="18" charset="0"/>
              </a:rPr>
              <a:t> </a:t>
            </a:r>
            <a:r>
              <a:rPr lang="en-US" sz="2025" spc="-26" dirty="0" err="1">
                <a:solidFill>
                  <a:srgbClr val="000000"/>
                </a:solidFill>
                <a:latin typeface="Times New Roman" panose="02020603050405020304" pitchFamily="18" charset="0"/>
                <a:ea typeface="Times New Roman" panose="02020603050405020304" pitchFamily="18" charset="0"/>
              </a:rPr>
              <a:t>amala</a:t>
            </a:r>
            <a:r>
              <a:rPr lang="en-US" sz="2025" spc="-26" dirty="0">
                <a:solidFill>
                  <a:srgbClr val="000000"/>
                </a:solidFill>
                <a:latin typeface="Times New Roman" panose="02020603050405020304" pitchFamily="18" charset="0"/>
                <a:ea typeface="Times New Roman" panose="02020603050405020304" pitchFamily="18" charset="0"/>
              </a:rPr>
              <a:t> a</a:t>
            </a:r>
            <a:r>
              <a:rPr lang="ru-RU" sz="2025" spc="-26" dirty="0">
                <a:solidFill>
                  <a:srgbClr val="000000"/>
                </a:solidFill>
                <a:latin typeface="Times New Roman" panose="02020603050405020304" pitchFamily="18" charset="0"/>
                <a:ea typeface="Times New Roman" panose="02020603050405020304" pitchFamily="18" charset="0"/>
              </a:rPr>
              <a:t>ş</a:t>
            </a:r>
            <a:r>
              <a:rPr lang="en-US" sz="2025" spc="-26" dirty="0" err="1">
                <a:solidFill>
                  <a:srgbClr val="000000"/>
                </a:solidFill>
                <a:latin typeface="Times New Roman" panose="02020603050405020304" pitchFamily="18" charset="0"/>
                <a:ea typeface="Times New Roman" panose="02020603050405020304" pitchFamily="18" charset="0"/>
              </a:rPr>
              <a:t>yr</a:t>
            </a:r>
            <a:r>
              <a:rPr lang="ru-RU" sz="2025" spc="-26" dirty="0">
                <a:solidFill>
                  <a:srgbClr val="000000"/>
                </a:solidFill>
                <a:latin typeface="Times New Roman" panose="02020603050405020304" pitchFamily="18" charset="0"/>
                <a:ea typeface="Times New Roman" panose="02020603050405020304" pitchFamily="18" charset="0"/>
              </a:rPr>
              <a:t>ý</a:t>
            </a:r>
            <a:r>
              <a:rPr lang="en-US" sz="2025" spc="-26" dirty="0" err="1">
                <a:solidFill>
                  <a:srgbClr val="000000"/>
                </a:solidFill>
                <a:latin typeface="Times New Roman" panose="02020603050405020304" pitchFamily="18" charset="0"/>
                <a:ea typeface="Times New Roman" panose="02020603050405020304" pitchFamily="18" charset="0"/>
              </a:rPr>
              <a:t>ar</a:t>
            </a:r>
            <a:r>
              <a:rPr lang="ru-RU" sz="2025" spc="-26" dirty="0">
                <a:solidFill>
                  <a:srgbClr val="000000"/>
                </a:solidFill>
                <a:latin typeface="Times New Roman" panose="02020603050405020304" pitchFamily="18" charset="0"/>
                <a:ea typeface="Times New Roman" panose="02020603050405020304" pitchFamily="18" charset="0"/>
              </a:rPr>
              <a:t>. </a:t>
            </a:r>
            <a:r>
              <a:rPr lang="en-US" sz="2025" spc="-26" dirty="0">
                <a:solidFill>
                  <a:srgbClr val="000000"/>
                </a:solidFill>
                <a:latin typeface="Times New Roman" panose="02020603050405020304" pitchFamily="18" charset="0"/>
                <a:ea typeface="Times New Roman" panose="02020603050405020304" pitchFamily="18" charset="0"/>
              </a:rPr>
              <a:t>G</a:t>
            </a:r>
            <a:r>
              <a:rPr lang="ru-RU" sz="2025" spc="-26" dirty="0">
                <a:solidFill>
                  <a:srgbClr val="000000"/>
                </a:solidFill>
                <a:latin typeface="Times New Roman" panose="02020603050405020304" pitchFamily="18" charset="0"/>
                <a:ea typeface="Times New Roman" panose="02020603050405020304" pitchFamily="18" charset="0"/>
              </a:rPr>
              <a:t>ö</a:t>
            </a:r>
            <a:r>
              <a:rPr lang="en-US" sz="2025" spc="-26" dirty="0">
                <a:solidFill>
                  <a:srgbClr val="000000"/>
                </a:solidFill>
                <a:latin typeface="Times New Roman" panose="02020603050405020304" pitchFamily="18" charset="0"/>
                <a:ea typeface="Times New Roman" panose="02020603050405020304" pitchFamily="18" charset="0"/>
              </a:rPr>
              <a:t>s</a:t>
            </a:r>
            <a:r>
              <a:rPr lang="ru-RU" sz="2025" spc="-26" dirty="0">
                <a:solidFill>
                  <a:srgbClr val="000000"/>
                </a:solidFill>
                <a:latin typeface="Times New Roman" panose="02020603050405020304" pitchFamily="18" charset="0"/>
                <a:ea typeface="Times New Roman" panose="02020603050405020304" pitchFamily="18" charset="0"/>
              </a:rPr>
              <a:t>-</a:t>
            </a:r>
            <a:r>
              <a:rPr lang="en-US" sz="2025" spc="-26" dirty="0">
                <a:solidFill>
                  <a:srgbClr val="000000"/>
                </a:solidFill>
                <a:latin typeface="Times New Roman" panose="02020603050405020304" pitchFamily="18" charset="0"/>
                <a:ea typeface="Times New Roman" panose="02020603050405020304" pitchFamily="18" charset="0"/>
              </a:rPr>
              <a:t>g</a:t>
            </a:r>
            <a:r>
              <a:rPr lang="ru-RU" sz="2025" spc="-26" dirty="0">
                <a:solidFill>
                  <a:srgbClr val="000000"/>
                </a:solidFill>
                <a:latin typeface="Times New Roman" panose="02020603050405020304" pitchFamily="18" charset="0"/>
                <a:ea typeface="Times New Roman" panose="02020603050405020304" pitchFamily="18" charset="0"/>
              </a:rPr>
              <a:t>ö</a:t>
            </a:r>
            <a:r>
              <a:rPr lang="en-US" sz="2025" spc="-26" dirty="0" err="1">
                <a:solidFill>
                  <a:srgbClr val="000000"/>
                </a:solidFill>
                <a:latin typeface="Times New Roman" panose="02020603050405020304" pitchFamily="18" charset="0"/>
                <a:ea typeface="Times New Roman" panose="02020603050405020304" pitchFamily="18" charset="0"/>
              </a:rPr>
              <a:t>ni</a:t>
            </a:r>
            <a:r>
              <a:rPr lang="en-US" sz="2025" spc="-26" dirty="0">
                <a:solidFill>
                  <a:srgbClr val="000000"/>
                </a:solidFill>
                <a:latin typeface="Times New Roman" panose="02020603050405020304" pitchFamily="18" charset="0"/>
                <a:ea typeface="Times New Roman" panose="02020603050405020304" pitchFamily="18" charset="0"/>
              </a:rPr>
              <a:t> t</a:t>
            </a:r>
            <a:r>
              <a:rPr lang="ru-RU" sz="2025" spc="-26" dirty="0">
                <a:solidFill>
                  <a:srgbClr val="000000"/>
                </a:solidFill>
                <a:latin typeface="Times New Roman" panose="02020603050405020304" pitchFamily="18" charset="0"/>
                <a:ea typeface="Times New Roman" panose="02020603050405020304" pitchFamily="18" charset="0"/>
              </a:rPr>
              <a:t>ä</a:t>
            </a:r>
            <a:r>
              <a:rPr lang="en-US" sz="2025" spc="-26" dirty="0">
                <a:solidFill>
                  <a:srgbClr val="000000"/>
                </a:solidFill>
                <a:latin typeface="Times New Roman" panose="02020603050405020304" pitchFamily="18" charset="0"/>
                <a:ea typeface="Times New Roman" panose="02020603050405020304" pitchFamily="18" charset="0"/>
              </a:rPr>
              <a:t>sir </a:t>
            </a:r>
            <a:r>
              <a:rPr lang="en-US" sz="2025" spc="-26" dirty="0" err="1">
                <a:solidFill>
                  <a:srgbClr val="000000"/>
                </a:solidFill>
                <a:latin typeface="Times New Roman" panose="02020603050405020304" pitchFamily="18" charset="0"/>
                <a:ea typeface="Times New Roman" panose="02020603050405020304" pitchFamily="18" charset="0"/>
              </a:rPr>
              <a:t>etmegi</a:t>
            </a:r>
            <a:r>
              <a:rPr lang="ru-RU" sz="2025" spc="-26" dirty="0">
                <a:solidFill>
                  <a:srgbClr val="000000"/>
                </a:solidFill>
                <a:latin typeface="Times New Roman" panose="02020603050405020304" pitchFamily="18" charset="0"/>
                <a:ea typeface="Times New Roman" panose="02020603050405020304" pitchFamily="18" charset="0"/>
              </a:rPr>
              <a:t>ň </a:t>
            </a:r>
            <a:r>
              <a:rPr lang="en-US" sz="2025" spc="-26" dirty="0" err="1">
                <a:solidFill>
                  <a:srgbClr val="000000"/>
                </a:solidFill>
                <a:latin typeface="Times New Roman" panose="02020603050405020304" pitchFamily="18" charset="0"/>
                <a:ea typeface="Times New Roman" panose="02020603050405020304" pitchFamily="18" charset="0"/>
              </a:rPr>
              <a:t>usuly</a:t>
            </a:r>
            <a:r>
              <a:rPr lang="en-US" sz="2025" spc="-26" dirty="0">
                <a:solidFill>
                  <a:srgbClr val="000000"/>
                </a:solidFill>
                <a:latin typeface="Times New Roman" panose="02020603050405020304" pitchFamily="18" charset="0"/>
                <a:ea typeface="Times New Roman" panose="02020603050405020304" pitchFamily="18" charset="0"/>
              </a:rPr>
              <a:t> </a:t>
            </a:r>
            <a:r>
              <a:rPr lang="en-US" sz="2025" spc="-26" dirty="0" err="1" smtClean="0">
                <a:solidFill>
                  <a:srgbClr val="000000"/>
                </a:solidFill>
                <a:latin typeface="Times New Roman" panose="02020603050405020304" pitchFamily="18" charset="0"/>
                <a:ea typeface="Times New Roman" panose="02020603050405020304" pitchFamily="18" charset="0"/>
              </a:rPr>
              <a:t>ykdysady</a:t>
            </a:r>
            <a:r>
              <a:rPr lang="tk-TM" sz="2025" spc="-26" dirty="0" smtClean="0">
                <a:solidFill>
                  <a:srgbClr val="000000"/>
                </a:solidFill>
                <a:latin typeface="Times New Roman" panose="02020603050405020304" pitchFamily="18" charset="0"/>
                <a:ea typeface="Times New Roman" panose="02020603050405020304" pitchFamily="18" charset="0"/>
              </a:rPr>
              <a:t>-</a:t>
            </a:r>
            <a:r>
              <a:rPr lang="ru-RU" sz="2025" spc="-26" dirty="0" smtClean="0">
                <a:solidFill>
                  <a:srgbClr val="000000"/>
                </a:solidFill>
                <a:latin typeface="Times New Roman" panose="02020603050405020304" pitchFamily="18" charset="0"/>
                <a:ea typeface="Times New Roman" panose="02020603050405020304" pitchFamily="18" charset="0"/>
              </a:rPr>
              <a:t>ý</a:t>
            </a:r>
            <a:r>
              <a:rPr lang="en-US" sz="2025" spc="-26" dirty="0" err="1">
                <a:solidFill>
                  <a:srgbClr val="000000"/>
                </a:solidFill>
                <a:latin typeface="Times New Roman" panose="02020603050405020304" pitchFamily="18" charset="0"/>
                <a:ea typeface="Times New Roman" panose="02020603050405020304" pitchFamily="18" charset="0"/>
              </a:rPr>
              <a:t>eti</a:t>
            </a:r>
            <a:r>
              <a:rPr lang="ru-RU" sz="2025" spc="-26" dirty="0">
                <a:solidFill>
                  <a:srgbClr val="000000"/>
                </a:solidFill>
                <a:latin typeface="Times New Roman" panose="02020603050405020304" pitchFamily="18" charset="0"/>
                <a:ea typeface="Times New Roman" panose="02020603050405020304" pitchFamily="18" charset="0"/>
              </a:rPr>
              <a:t>ň </a:t>
            </a:r>
            <a:r>
              <a:rPr lang="en-US" sz="2025" spc="-26" dirty="0">
                <a:solidFill>
                  <a:srgbClr val="000000"/>
                </a:solidFill>
                <a:latin typeface="Times New Roman" panose="02020603050405020304" pitchFamily="18" charset="0"/>
                <a:ea typeface="Times New Roman" panose="02020603050405020304" pitchFamily="18" charset="0"/>
              </a:rPr>
              <a:t>sub</a:t>
            </a:r>
            <a:r>
              <a:rPr lang="ru-RU" sz="2025" spc="-26" dirty="0">
                <a:solidFill>
                  <a:srgbClr val="000000"/>
                </a:solidFill>
                <a:latin typeface="Times New Roman" panose="02020603050405020304" pitchFamily="18" charset="0"/>
                <a:ea typeface="Times New Roman" panose="02020603050405020304" pitchFamily="18" charset="0"/>
              </a:rPr>
              <a:t>ý</a:t>
            </a:r>
            <a:r>
              <a:rPr lang="en-US" sz="2025" spc="-26" dirty="0" err="1">
                <a:solidFill>
                  <a:srgbClr val="000000"/>
                </a:solidFill>
                <a:latin typeface="Times New Roman" panose="02020603050405020304" pitchFamily="18" charset="0"/>
                <a:ea typeface="Times New Roman" panose="02020603050405020304" pitchFamily="18" charset="0"/>
              </a:rPr>
              <a:t>ektlerini</a:t>
            </a:r>
            <a:r>
              <a:rPr lang="en-US" sz="2025" spc="-26" dirty="0">
                <a:solidFill>
                  <a:srgbClr val="000000"/>
                </a:solidFill>
                <a:latin typeface="Times New Roman" panose="02020603050405020304" pitchFamily="18" charset="0"/>
                <a:ea typeface="Times New Roman" panose="02020603050405020304" pitchFamily="18" charset="0"/>
              </a:rPr>
              <a:t> </a:t>
            </a:r>
            <a:r>
              <a:rPr lang="ru-RU" sz="2025" spc="-30" dirty="0">
                <a:solidFill>
                  <a:srgbClr val="000000"/>
                </a:solidFill>
                <a:latin typeface="Times New Roman" panose="02020603050405020304" pitchFamily="18" charset="0"/>
                <a:ea typeface="Times New Roman" panose="02020603050405020304" pitchFamily="18" charset="0"/>
              </a:rPr>
              <a:t>ö</a:t>
            </a:r>
            <a:r>
              <a:rPr lang="en-US" sz="2025" spc="-30" dirty="0" err="1">
                <a:solidFill>
                  <a:srgbClr val="000000"/>
                </a:solidFill>
                <a:latin typeface="Times New Roman" panose="02020603050405020304" pitchFamily="18" charset="0"/>
                <a:ea typeface="Times New Roman" panose="02020603050405020304" pitchFamily="18" charset="0"/>
              </a:rPr>
              <a:t>zba</a:t>
            </a:r>
            <a:r>
              <a:rPr lang="ru-RU" sz="2025" spc="-30" dirty="0">
                <a:solidFill>
                  <a:srgbClr val="000000"/>
                </a:solidFill>
                <a:latin typeface="Times New Roman" panose="02020603050405020304" pitchFamily="18" charset="0"/>
                <a:ea typeface="Times New Roman" panose="02020603050405020304" pitchFamily="18" charset="0"/>
              </a:rPr>
              <a:t>ş</a:t>
            </a:r>
            <a:r>
              <a:rPr lang="en-US" sz="2025" spc="-30" dirty="0" err="1">
                <a:solidFill>
                  <a:srgbClr val="000000"/>
                </a:solidFill>
                <a:latin typeface="Times New Roman" panose="02020603050405020304" pitchFamily="18" charset="0"/>
                <a:ea typeface="Times New Roman" panose="02020603050405020304" pitchFamily="18" charset="0"/>
              </a:rPr>
              <a:t>dak</a:t>
            </a:r>
            <a:r>
              <a:rPr lang="en-US" sz="2025" spc="-30" dirty="0">
                <a:solidFill>
                  <a:srgbClr val="000000"/>
                </a:solidFill>
                <a:latin typeface="Times New Roman" panose="02020603050405020304" pitchFamily="18" charset="0"/>
                <a:ea typeface="Times New Roman" panose="02020603050405020304" pitchFamily="18" charset="0"/>
              </a:rPr>
              <a:t> </a:t>
            </a:r>
            <a:r>
              <a:rPr lang="en-US" sz="2025" spc="-30" dirty="0" err="1">
                <a:solidFill>
                  <a:srgbClr val="000000"/>
                </a:solidFill>
                <a:latin typeface="Times New Roman" panose="02020603050405020304" pitchFamily="18" charset="0"/>
                <a:ea typeface="Times New Roman" panose="02020603050405020304" pitchFamily="18" charset="0"/>
              </a:rPr>
              <a:t>ykdysady</a:t>
            </a:r>
            <a:r>
              <a:rPr lang="en-US" sz="2025" spc="-30" dirty="0">
                <a:solidFill>
                  <a:srgbClr val="000000"/>
                </a:solidFill>
                <a:latin typeface="Times New Roman" panose="02020603050405020304" pitchFamily="18" charset="0"/>
                <a:ea typeface="Times New Roman" panose="02020603050405020304" pitchFamily="18" charset="0"/>
              </a:rPr>
              <a:t> se</a:t>
            </a:r>
            <a:r>
              <a:rPr lang="ru-RU" sz="2025" spc="-30" dirty="0">
                <a:solidFill>
                  <a:srgbClr val="000000"/>
                </a:solidFill>
                <a:latin typeface="Times New Roman" panose="02020603050405020304" pitchFamily="18" charset="0"/>
                <a:ea typeface="Times New Roman" panose="02020603050405020304" pitchFamily="18" charset="0"/>
              </a:rPr>
              <a:t>ç</a:t>
            </a:r>
            <a:r>
              <a:rPr lang="en-US" sz="2025" spc="-30" dirty="0" err="1">
                <a:solidFill>
                  <a:srgbClr val="000000"/>
                </a:solidFill>
                <a:latin typeface="Times New Roman" panose="02020603050405020304" pitchFamily="18" charset="0"/>
                <a:ea typeface="Times New Roman" panose="02020603050405020304" pitchFamily="18" charset="0"/>
              </a:rPr>
              <a:t>ip</a:t>
            </a:r>
            <a:r>
              <a:rPr lang="en-US" sz="2025" spc="-30" dirty="0">
                <a:solidFill>
                  <a:srgbClr val="000000"/>
                </a:solidFill>
                <a:latin typeface="Times New Roman" panose="02020603050405020304" pitchFamily="18" charset="0"/>
                <a:ea typeface="Times New Roman" panose="02020603050405020304" pitchFamily="18" charset="0"/>
              </a:rPr>
              <a:t> </a:t>
            </a:r>
            <a:r>
              <a:rPr lang="en-US" sz="2025" spc="-30" dirty="0" err="1">
                <a:solidFill>
                  <a:srgbClr val="000000"/>
                </a:solidFill>
                <a:latin typeface="Times New Roman" panose="02020603050405020304" pitchFamily="18" charset="0"/>
                <a:ea typeface="Times New Roman" panose="02020603050405020304" pitchFamily="18" charset="0"/>
              </a:rPr>
              <a:t>alny</a:t>
            </a:r>
            <a:r>
              <a:rPr lang="ru-RU" sz="2025" spc="-30" dirty="0">
                <a:solidFill>
                  <a:srgbClr val="000000"/>
                </a:solidFill>
                <a:latin typeface="Times New Roman" panose="02020603050405020304" pitchFamily="18" charset="0"/>
                <a:ea typeface="Times New Roman" panose="02020603050405020304" pitchFamily="18" charset="0"/>
              </a:rPr>
              <a:t>ş</a:t>
            </a:r>
            <a:r>
              <a:rPr lang="en-US" sz="2025" spc="-30" dirty="0">
                <a:solidFill>
                  <a:srgbClr val="000000"/>
                </a:solidFill>
                <a:latin typeface="Times New Roman" panose="02020603050405020304" pitchFamily="18" charset="0"/>
                <a:ea typeface="Times New Roman" panose="02020603050405020304" pitchFamily="18" charset="0"/>
              </a:rPr>
              <a:t>a </a:t>
            </a:r>
            <a:r>
              <a:rPr lang="en-US" sz="2025" spc="-30" dirty="0" err="1">
                <a:solidFill>
                  <a:srgbClr val="000000"/>
                </a:solidFill>
                <a:latin typeface="Times New Roman" panose="02020603050405020304" pitchFamily="18" charset="0"/>
                <a:ea typeface="Times New Roman" panose="02020603050405020304" pitchFamily="18" charset="0"/>
              </a:rPr>
              <a:t>esaslanan</a:t>
            </a:r>
            <a:r>
              <a:rPr lang="en-US" sz="2025" spc="-30" dirty="0">
                <a:solidFill>
                  <a:srgbClr val="000000"/>
                </a:solidFill>
                <a:latin typeface="Times New Roman" panose="02020603050405020304" pitchFamily="18" charset="0"/>
                <a:ea typeface="Times New Roman" panose="02020603050405020304" pitchFamily="18" charset="0"/>
              </a:rPr>
              <a:t> d</a:t>
            </a:r>
            <a:r>
              <a:rPr lang="ru-RU" sz="2025" spc="-30" dirty="0">
                <a:solidFill>
                  <a:srgbClr val="000000"/>
                </a:solidFill>
                <a:latin typeface="Times New Roman" panose="02020603050405020304" pitchFamily="18" charset="0"/>
                <a:ea typeface="Times New Roman" panose="02020603050405020304" pitchFamily="18" charset="0"/>
              </a:rPr>
              <a:t>ä</a:t>
            </a:r>
            <a:r>
              <a:rPr lang="en-US" sz="2025" spc="-30" dirty="0">
                <a:solidFill>
                  <a:srgbClr val="000000"/>
                </a:solidFill>
                <a:latin typeface="Times New Roman" panose="02020603050405020304" pitchFamily="18" charset="0"/>
                <a:ea typeface="Times New Roman" panose="02020603050405020304" pitchFamily="18" charset="0"/>
              </a:rPr>
              <a:t>l</a:t>
            </a:r>
            <a:r>
              <a:rPr lang="ru-RU" sz="2025" spc="-30" dirty="0">
                <a:solidFill>
                  <a:srgbClr val="000000"/>
                </a:solidFill>
                <a:latin typeface="Times New Roman" panose="02020603050405020304" pitchFamily="18" charset="0"/>
                <a:ea typeface="Times New Roman" panose="02020603050405020304" pitchFamily="18" charset="0"/>
              </a:rPr>
              <a:t>-</a:t>
            </a:r>
            <a:r>
              <a:rPr lang="en-US" sz="2025" spc="-30" dirty="0">
                <a:solidFill>
                  <a:srgbClr val="000000"/>
                </a:solidFill>
                <a:latin typeface="Times New Roman" panose="02020603050405020304" pitchFamily="18" charset="0"/>
                <a:ea typeface="Times New Roman" panose="02020603050405020304" pitchFamily="18" charset="0"/>
              </a:rPr>
              <a:t>de</a:t>
            </a:r>
            <a:r>
              <a:rPr lang="ru-RU" sz="2025" spc="-30" dirty="0">
                <a:solidFill>
                  <a:srgbClr val="000000"/>
                </a:solidFill>
                <a:latin typeface="Times New Roman" panose="02020603050405020304" pitchFamily="18" charset="0"/>
                <a:ea typeface="Times New Roman" panose="02020603050405020304" pitchFamily="18" charset="0"/>
              </a:rPr>
              <a:t>, </a:t>
            </a:r>
            <a:r>
              <a:rPr lang="en-US" sz="2025" spc="-30" dirty="0">
                <a:solidFill>
                  <a:srgbClr val="000000"/>
                </a:solidFill>
                <a:latin typeface="Times New Roman" panose="02020603050405020304" pitchFamily="18" charset="0"/>
                <a:ea typeface="Times New Roman" panose="02020603050405020304" pitchFamily="18" charset="0"/>
              </a:rPr>
              <a:t>e</a:t>
            </a:r>
            <a:r>
              <a:rPr lang="ru-RU" sz="2025" spc="-30" dirty="0">
                <a:solidFill>
                  <a:srgbClr val="000000"/>
                </a:solidFill>
                <a:latin typeface="Times New Roman" panose="02020603050405020304" pitchFamily="18" charset="0"/>
                <a:ea typeface="Times New Roman" panose="02020603050405020304" pitchFamily="18" charset="0"/>
              </a:rPr>
              <a:t>ý</a:t>
            </a:r>
            <a:r>
              <a:rPr lang="en-US" sz="2025" spc="-30" dirty="0" err="1">
                <a:solidFill>
                  <a:srgbClr val="000000"/>
                </a:solidFill>
                <a:latin typeface="Times New Roman" panose="02020603050405020304" pitchFamily="18" charset="0"/>
                <a:ea typeface="Times New Roman" panose="02020603050405020304" pitchFamily="18" charset="0"/>
              </a:rPr>
              <a:t>sem</a:t>
            </a:r>
            <a:r>
              <a:rPr lang="ru-RU" sz="2025" spc="-30" dirty="0">
                <a:solidFill>
                  <a:srgbClr val="000000"/>
                </a:solidFill>
                <a:latin typeface="Times New Roman" panose="02020603050405020304" pitchFamily="18" charset="0"/>
                <a:ea typeface="Times New Roman" panose="02020603050405020304" pitchFamily="18" charset="0"/>
              </a:rPr>
              <a:t>, </a:t>
            </a:r>
            <a:r>
              <a:rPr lang="en-US" sz="2025" spc="-30" dirty="0">
                <a:solidFill>
                  <a:srgbClr val="000000"/>
                </a:solidFill>
                <a:latin typeface="Times New Roman" panose="02020603050405020304" pitchFamily="18" charset="0"/>
                <a:ea typeface="Times New Roman" panose="02020603050405020304" pitchFamily="18" charset="0"/>
              </a:rPr>
              <a:t>d</a:t>
            </a:r>
            <a:r>
              <a:rPr lang="ru-RU" sz="2025" spc="-30" dirty="0">
                <a:solidFill>
                  <a:srgbClr val="000000"/>
                </a:solidFill>
                <a:latin typeface="Times New Roman" panose="02020603050405020304" pitchFamily="18" charset="0"/>
                <a:ea typeface="Times New Roman" panose="02020603050405020304" pitchFamily="18" charset="0"/>
              </a:rPr>
              <a:t>ö</a:t>
            </a:r>
            <a:r>
              <a:rPr lang="en-US" sz="2025" spc="-30" dirty="0" err="1">
                <a:solidFill>
                  <a:srgbClr val="000000"/>
                </a:solidFill>
                <a:latin typeface="Times New Roman" panose="02020603050405020304" pitchFamily="18" charset="0"/>
                <a:ea typeface="Times New Roman" panose="02020603050405020304" pitchFamily="18" charset="0"/>
              </a:rPr>
              <a:t>wlet</a:t>
            </a:r>
            <a:r>
              <a:rPr lang="en-US" sz="2025" spc="-30" dirty="0">
                <a:solidFill>
                  <a:srgbClr val="000000"/>
                </a:solidFill>
                <a:latin typeface="Times New Roman" panose="02020603050405020304" pitchFamily="18" charset="0"/>
                <a:ea typeface="Times New Roman" panose="02020603050405020304" pitchFamily="18" charset="0"/>
              </a:rPr>
              <a:t> g</a:t>
            </a:r>
            <a:r>
              <a:rPr lang="ru-RU" sz="2025" spc="-30" dirty="0">
                <a:solidFill>
                  <a:srgbClr val="000000"/>
                </a:solidFill>
                <a:latin typeface="Times New Roman" panose="02020603050405020304" pitchFamily="18" charset="0"/>
                <a:ea typeface="Times New Roman" panose="02020603050405020304" pitchFamily="18" charset="0"/>
              </a:rPr>
              <a:t>ö</a:t>
            </a:r>
            <a:r>
              <a:rPr lang="en-US" sz="2025" spc="-30" dirty="0" err="1">
                <a:solidFill>
                  <a:srgbClr val="000000"/>
                </a:solidFill>
                <a:latin typeface="Times New Roman" panose="02020603050405020304" pitchFamily="18" charset="0"/>
                <a:ea typeface="Times New Roman" panose="02020603050405020304" pitchFamily="18" charset="0"/>
              </a:rPr>
              <a:t>rkez</a:t>
            </a:r>
            <a:r>
              <a:rPr lang="en-US" sz="2025" spc="-8" dirty="0" err="1">
                <a:solidFill>
                  <a:srgbClr val="000000"/>
                </a:solidFill>
                <a:latin typeface="Times New Roman" panose="02020603050405020304" pitchFamily="18" charset="0"/>
                <a:ea typeface="Times New Roman" panose="02020603050405020304" pitchFamily="18" charset="0"/>
              </a:rPr>
              <a:t>melerine</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esaslan</a:t>
            </a:r>
            <a:r>
              <a:rPr lang="ru-RU" sz="2025" spc="-8" dirty="0">
                <a:solidFill>
                  <a:srgbClr val="000000"/>
                </a:solidFill>
                <a:latin typeface="Times New Roman" panose="02020603050405020304" pitchFamily="18" charset="0"/>
                <a:ea typeface="Times New Roman" panose="02020603050405020304" pitchFamily="18" charset="0"/>
              </a:rPr>
              <a:t>ý</a:t>
            </a:r>
            <a:r>
              <a:rPr lang="en-US" sz="2025" spc="-8" dirty="0">
                <a:solidFill>
                  <a:srgbClr val="000000"/>
                </a:solidFill>
                <a:latin typeface="Times New Roman" panose="02020603050405020304" pitchFamily="18" charset="0"/>
                <a:ea typeface="Times New Roman" panose="02020603050405020304" pitchFamily="18" charset="0"/>
              </a:rPr>
              <a:t>an</a:t>
            </a:r>
            <a:r>
              <a:rPr lang="ru-RU" sz="2025" spc="-8" dirty="0">
                <a:solidFill>
                  <a:srgbClr val="000000"/>
                </a:solidFill>
                <a:latin typeface="Times New Roman" panose="02020603050405020304" pitchFamily="18" charset="0"/>
                <a:ea typeface="Times New Roman" panose="02020603050405020304" pitchFamily="18" charset="0"/>
              </a:rPr>
              <a:t> </a:t>
            </a:r>
            <a:r>
              <a:rPr lang="ru-RU" sz="2025" spc="-8" dirty="0" err="1">
                <a:solidFill>
                  <a:srgbClr val="000000"/>
                </a:solidFill>
                <a:latin typeface="Times New Roman" panose="02020603050405020304" pitchFamily="18" charset="0"/>
                <a:ea typeface="Times New Roman" panose="02020603050405020304" pitchFamily="18" charset="0"/>
              </a:rPr>
              <a:t>çö</a:t>
            </a:r>
            <a:r>
              <a:rPr lang="en-US" sz="2025" spc="-8" dirty="0" err="1">
                <a:solidFill>
                  <a:srgbClr val="000000"/>
                </a:solidFill>
                <a:latin typeface="Times New Roman" panose="02020603050405020304" pitchFamily="18" charset="0"/>
                <a:ea typeface="Times New Roman" panose="02020603050405020304" pitchFamily="18" charset="0"/>
              </a:rPr>
              <a:t>zg</a:t>
            </a:r>
            <a:r>
              <a:rPr lang="ru-RU" sz="2025" spc="-8" dirty="0">
                <a:solidFill>
                  <a:srgbClr val="000000"/>
                </a:solidFill>
                <a:latin typeface="Times New Roman" panose="02020603050405020304" pitchFamily="18" charset="0"/>
                <a:ea typeface="Times New Roman" panose="02020603050405020304" pitchFamily="18" charset="0"/>
              </a:rPr>
              <a:t>ü</a:t>
            </a:r>
            <a:r>
              <a:rPr lang="en-US" sz="2025" spc="-8" dirty="0" err="1">
                <a:solidFill>
                  <a:srgbClr val="000000"/>
                </a:solidFill>
                <a:latin typeface="Times New Roman" panose="02020603050405020304" pitchFamily="18" charset="0"/>
                <a:ea typeface="Times New Roman" panose="02020603050405020304" pitchFamily="18" charset="0"/>
              </a:rPr>
              <a:t>tleri</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mejbury</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kabul</a:t>
            </a:r>
            <a:r>
              <a:rPr lang="en-US"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ed</a:t>
            </a:r>
            <a:r>
              <a:rPr lang="ru-RU" sz="2025" spc="-8" dirty="0" err="1">
                <a:solidFill>
                  <a:srgbClr val="000000"/>
                </a:solidFill>
                <a:latin typeface="Times New Roman" panose="02020603050405020304" pitchFamily="18" charset="0"/>
                <a:ea typeface="Times New Roman" panose="02020603050405020304" pitchFamily="18" charset="0"/>
              </a:rPr>
              <a:t>ýä</a:t>
            </a:r>
            <a:r>
              <a:rPr lang="en-US" sz="2025" spc="-8" dirty="0">
                <a:solidFill>
                  <a:srgbClr val="000000"/>
                </a:solidFill>
                <a:latin typeface="Times New Roman" panose="02020603050405020304" pitchFamily="18" charset="0"/>
                <a:ea typeface="Times New Roman" panose="02020603050405020304" pitchFamily="18" charset="0"/>
              </a:rPr>
              <a:t>r</a:t>
            </a:r>
            <a:r>
              <a:rPr lang="ru-RU" sz="2025" spc="-8" dirty="0">
                <a:solidFill>
                  <a:srgbClr val="000000"/>
                </a:solidFill>
                <a:latin typeface="Times New Roman" panose="02020603050405020304" pitchFamily="18" charset="0"/>
                <a:ea typeface="Times New Roman" panose="02020603050405020304" pitchFamily="18" charset="0"/>
              </a:rPr>
              <a:t>. </a:t>
            </a:r>
            <a:r>
              <a:rPr lang="en-US" sz="2025" spc="-8" dirty="0" err="1">
                <a:solidFill>
                  <a:srgbClr val="000000"/>
                </a:solidFill>
                <a:latin typeface="Times New Roman" panose="02020603050405020304" pitchFamily="18" charset="0"/>
                <a:ea typeface="Times New Roman" panose="02020603050405020304" pitchFamily="18" charset="0"/>
              </a:rPr>
              <a:t>Mysal</a:t>
            </a:r>
            <a:r>
              <a:rPr lang="en-US" sz="2025" spc="-8" dirty="0">
                <a:solidFill>
                  <a:srgbClr val="000000"/>
                </a:solidFill>
                <a:latin typeface="Times New Roman" panose="02020603050405020304" pitchFamily="18" charset="0"/>
                <a:ea typeface="Times New Roman" panose="02020603050405020304" pitchFamily="18" charset="0"/>
              </a:rPr>
              <a:t> h</a:t>
            </a:r>
            <a:r>
              <a:rPr lang="ru-RU" sz="2025" spc="-8" dirty="0">
                <a:solidFill>
                  <a:srgbClr val="000000"/>
                </a:solidFill>
                <a:latin typeface="Times New Roman" panose="02020603050405020304" pitchFamily="18" charset="0"/>
                <a:ea typeface="Times New Roman" panose="02020603050405020304" pitchFamily="18" charset="0"/>
              </a:rPr>
              <a:t>ö</a:t>
            </a:r>
            <a:r>
              <a:rPr lang="en-US" sz="2025" spc="-8" dirty="0">
                <a:solidFill>
                  <a:srgbClr val="000000"/>
                </a:solidFill>
                <a:latin typeface="Times New Roman" panose="02020603050405020304" pitchFamily="18" charset="0"/>
                <a:ea typeface="Times New Roman" panose="02020603050405020304" pitchFamily="18" charset="0"/>
              </a:rPr>
              <a:t>km</a:t>
            </a:r>
            <a:r>
              <a:rPr lang="ru-RU" sz="2025" spc="-8" dirty="0">
                <a:solidFill>
                  <a:srgbClr val="000000"/>
                </a:solidFill>
                <a:latin typeface="Times New Roman" panose="02020603050405020304" pitchFamily="18" charset="0"/>
                <a:ea typeface="Times New Roman" panose="02020603050405020304" pitchFamily="18" charset="0"/>
              </a:rPr>
              <a:t>ü</a:t>
            </a:r>
            <a:r>
              <a:rPr lang="en-US" sz="2025" spc="-8" dirty="0" err="1">
                <a:solidFill>
                  <a:srgbClr val="000000"/>
                </a:solidFill>
                <a:latin typeface="Times New Roman" panose="02020603050405020304" pitchFamily="18" charset="0"/>
                <a:ea typeface="Times New Roman" panose="02020603050405020304" pitchFamily="18" charset="0"/>
              </a:rPr>
              <a:t>n</a:t>
            </a:r>
            <a:r>
              <a:rPr lang="en-US" sz="2025" spc="-11" dirty="0" err="1">
                <a:solidFill>
                  <a:srgbClr val="000000"/>
                </a:solidFill>
                <a:latin typeface="Times New Roman" panose="02020603050405020304" pitchFamily="18" charset="0"/>
                <a:ea typeface="Times New Roman" panose="02020603050405020304" pitchFamily="18" charset="0"/>
              </a:rPr>
              <a:t>de</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salgytlary</a:t>
            </a:r>
            <a:r>
              <a:rPr lang="ru-RU" sz="2025" spc="-11" dirty="0">
                <a:solidFill>
                  <a:srgbClr val="000000"/>
                </a:solidFill>
                <a:latin typeface="Times New Roman" panose="02020603050405020304" pitchFamily="18" charset="0"/>
                <a:ea typeface="Times New Roman" panose="02020603050405020304" pitchFamily="18" charset="0"/>
              </a:rPr>
              <a:t>ň </a:t>
            </a:r>
            <a:r>
              <a:rPr lang="en-US" sz="2025" spc="-11" dirty="0">
                <a:solidFill>
                  <a:srgbClr val="000000"/>
                </a:solidFill>
                <a:latin typeface="Times New Roman" panose="02020603050405020304" pitchFamily="18" charset="0"/>
                <a:ea typeface="Times New Roman" panose="02020603050405020304" pitchFamily="18" charset="0"/>
              </a:rPr>
              <a:t>m</a:t>
            </a:r>
            <a:r>
              <a:rPr lang="ru-RU" sz="2025" spc="-11" dirty="0" err="1">
                <a:solidFill>
                  <a:srgbClr val="000000"/>
                </a:solidFill>
                <a:latin typeface="Times New Roman" panose="02020603050405020304" pitchFamily="18" charset="0"/>
                <a:ea typeface="Times New Roman" panose="02020603050405020304" pitchFamily="18" charset="0"/>
              </a:rPr>
              <a:t>öç</a:t>
            </a:r>
            <a:r>
              <a:rPr lang="en-US" sz="2025" spc="-11" dirty="0" err="1">
                <a:solidFill>
                  <a:srgbClr val="000000"/>
                </a:solidFill>
                <a:latin typeface="Times New Roman" panose="02020603050405020304" pitchFamily="18" charset="0"/>
                <a:ea typeface="Times New Roman" panose="02020603050405020304" pitchFamily="18" charset="0"/>
              </a:rPr>
              <a:t>berini</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amortizasion</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tutumlary</a:t>
            </a:r>
            <a:r>
              <a:rPr lang="ru-RU" sz="2025" spc="-11" dirty="0">
                <a:solidFill>
                  <a:srgbClr val="000000"/>
                </a:solidFill>
                <a:latin typeface="Times New Roman" panose="02020603050405020304" pitchFamily="18" charset="0"/>
                <a:ea typeface="Times New Roman" panose="02020603050405020304" pitchFamily="18" charset="0"/>
              </a:rPr>
              <a:t>ň </a:t>
            </a:r>
            <a:r>
              <a:rPr lang="en-US" sz="2025" spc="-11" dirty="0" err="1">
                <a:solidFill>
                  <a:srgbClr val="000000"/>
                </a:solidFill>
                <a:latin typeface="Times New Roman" panose="02020603050405020304" pitchFamily="18" charset="0"/>
                <a:ea typeface="Times New Roman" panose="02020603050405020304" pitchFamily="18" charset="0"/>
              </a:rPr>
              <a:t>ululygyny</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a:solidFill>
                  <a:srgbClr val="000000"/>
                </a:solidFill>
                <a:latin typeface="Times New Roman" panose="02020603050405020304" pitchFamily="18" charset="0"/>
                <a:ea typeface="Times New Roman" panose="02020603050405020304" pitchFamily="18" charset="0"/>
              </a:rPr>
              <a:t>d</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err="1">
                <a:solidFill>
                  <a:srgbClr val="000000"/>
                </a:solidFill>
                <a:latin typeface="Times New Roman" panose="02020603050405020304" pitchFamily="18" charset="0"/>
                <a:ea typeface="Times New Roman" panose="02020603050405020304" pitchFamily="18" charset="0"/>
              </a:rPr>
              <a:t>wlet</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9" dirty="0">
                <a:solidFill>
                  <a:srgbClr val="000000"/>
                </a:solidFill>
                <a:latin typeface="Times New Roman" panose="02020603050405020304" pitchFamily="18" charset="0"/>
                <a:ea typeface="Times New Roman" panose="02020603050405020304" pitchFamily="18" charset="0"/>
              </a:rPr>
              <a:t>ma</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a:solidFill>
                  <a:srgbClr val="000000"/>
                </a:solidFill>
                <a:latin typeface="Times New Roman" panose="02020603050405020304" pitchFamily="18" charset="0"/>
                <a:ea typeface="Times New Roman" panose="02020603050405020304" pitchFamily="18" charset="0"/>
              </a:rPr>
              <a:t>a go</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err="1" smtClean="0">
                <a:solidFill>
                  <a:srgbClr val="000000"/>
                </a:solidFill>
                <a:latin typeface="Times New Roman" panose="02020603050405020304" pitchFamily="18" charset="0"/>
                <a:ea typeface="Times New Roman" panose="02020603050405020304" pitchFamily="18" charset="0"/>
              </a:rPr>
              <a:t>umlary</a:t>
            </a:r>
            <a:r>
              <a:rPr lang="en-US" sz="2025" spc="-19" dirty="0" smtClean="0">
                <a:solidFill>
                  <a:srgbClr val="000000"/>
                </a:solidFill>
                <a:latin typeface="Times New Roman" panose="02020603050405020304" pitchFamily="18" charset="0"/>
                <a:ea typeface="Times New Roman" panose="02020603050405020304" pitchFamily="18" charset="0"/>
              </a:rPr>
              <a:t> </a:t>
            </a:r>
            <a:r>
              <a:rPr lang="en-US" sz="2025" spc="-19" dirty="0" err="1">
                <a:solidFill>
                  <a:srgbClr val="000000"/>
                </a:solidFill>
                <a:latin typeface="Times New Roman" panose="02020603050405020304" pitchFamily="18" charset="0"/>
                <a:ea typeface="Times New Roman" panose="02020603050405020304" pitchFamily="18" charset="0"/>
              </a:rPr>
              <a:t>bo</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a:solidFill>
                  <a:srgbClr val="000000"/>
                </a:solidFill>
                <a:latin typeface="Times New Roman" panose="02020603050405020304" pitchFamily="18" charset="0"/>
                <a:ea typeface="Times New Roman" panose="02020603050405020304" pitchFamily="18" charset="0"/>
              </a:rPr>
              <a:t>un</a:t>
            </a:r>
            <a:r>
              <a:rPr lang="ru-RU" sz="2025" spc="-19" dirty="0">
                <a:solidFill>
                  <a:srgbClr val="000000"/>
                </a:solidFill>
                <a:latin typeface="Times New Roman" panose="02020603050405020304" pitchFamily="18" charset="0"/>
                <a:ea typeface="Times New Roman" panose="02020603050405020304" pitchFamily="18" charset="0"/>
              </a:rPr>
              <a:t>ç</a:t>
            </a:r>
            <a:r>
              <a:rPr lang="en-US" sz="2025" spc="-19" dirty="0">
                <a:solidFill>
                  <a:srgbClr val="000000"/>
                </a:solidFill>
                <a:latin typeface="Times New Roman" panose="02020603050405020304" pitchFamily="18" charset="0"/>
                <a:ea typeface="Times New Roman" panose="02020603050405020304" pitchFamily="18" charset="0"/>
              </a:rPr>
              <a:t>a b</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err="1">
                <a:solidFill>
                  <a:srgbClr val="000000"/>
                </a:solidFill>
                <a:latin typeface="Times New Roman" panose="02020603050405020304" pitchFamily="18" charset="0"/>
                <a:ea typeface="Times New Roman" panose="02020603050405020304" pitchFamily="18" charset="0"/>
              </a:rPr>
              <a:t>ujet</a:t>
            </a:r>
            <a:r>
              <a:rPr lang="en-US" sz="2025" spc="-19" dirty="0">
                <a:solidFill>
                  <a:srgbClr val="000000"/>
                </a:solidFill>
                <a:latin typeface="Times New Roman" panose="02020603050405020304" pitchFamily="18" charset="0"/>
                <a:ea typeface="Times New Roman" panose="02020603050405020304" pitchFamily="18" charset="0"/>
              </a:rPr>
              <a:t> d</a:t>
            </a:r>
            <a:r>
              <a:rPr lang="ru-RU" sz="2025" spc="-19" dirty="0">
                <a:solidFill>
                  <a:srgbClr val="000000"/>
                </a:solidFill>
                <a:latin typeface="Times New Roman" panose="02020603050405020304" pitchFamily="18" charset="0"/>
                <a:ea typeface="Times New Roman" panose="02020603050405020304" pitchFamily="18" charset="0"/>
              </a:rPr>
              <a:t>ü</a:t>
            </a:r>
            <a:r>
              <a:rPr lang="en-US" sz="2025" spc="-19" dirty="0" err="1">
                <a:solidFill>
                  <a:srgbClr val="000000"/>
                </a:solidFill>
                <a:latin typeface="Times New Roman" panose="02020603050405020304" pitchFamily="18" charset="0"/>
                <a:ea typeface="Times New Roman" panose="02020603050405020304" pitchFamily="18" charset="0"/>
              </a:rPr>
              <a:t>zg</a:t>
            </a:r>
            <a:r>
              <a:rPr lang="ru-RU" sz="2025" spc="-19" dirty="0">
                <a:solidFill>
                  <a:srgbClr val="000000"/>
                </a:solidFill>
                <a:latin typeface="Times New Roman" panose="02020603050405020304" pitchFamily="18" charset="0"/>
                <a:ea typeface="Times New Roman" panose="02020603050405020304" pitchFamily="18" charset="0"/>
              </a:rPr>
              <a:t>ü</a:t>
            </a:r>
            <a:r>
              <a:rPr lang="en-US" sz="2025" spc="-19" dirty="0" err="1">
                <a:solidFill>
                  <a:srgbClr val="000000"/>
                </a:solidFill>
                <a:latin typeface="Times New Roman" panose="02020603050405020304" pitchFamily="18" charset="0"/>
                <a:ea typeface="Times New Roman" panose="02020603050405020304" pitchFamily="18" charset="0"/>
              </a:rPr>
              <a:t>nlerini</a:t>
            </a:r>
            <a:r>
              <a:rPr lang="en-US" sz="2025" spc="-19" dirty="0">
                <a:solidFill>
                  <a:srgbClr val="000000"/>
                </a:solidFill>
                <a:latin typeface="Times New Roman" panose="02020603050405020304" pitchFamily="18" charset="0"/>
                <a:ea typeface="Times New Roman" panose="02020603050405020304" pitchFamily="18" charset="0"/>
              </a:rPr>
              <a:t> </a:t>
            </a:r>
            <a:r>
              <a:rPr lang="en-US" sz="2025" spc="-19" dirty="0" err="1">
                <a:solidFill>
                  <a:srgbClr val="000000"/>
                </a:solidFill>
                <a:latin typeface="Times New Roman" panose="02020603050405020304" pitchFamily="18" charset="0"/>
                <a:ea typeface="Times New Roman" panose="02020603050405020304" pitchFamily="18" charset="0"/>
              </a:rPr>
              <a:t>atlandyrmak</a:t>
            </a:r>
            <a:r>
              <a:rPr lang="en-US" sz="2025" spc="-19" dirty="0">
                <a:solidFill>
                  <a:srgbClr val="000000"/>
                </a:solidFill>
                <a:latin typeface="Times New Roman" panose="02020603050405020304" pitchFamily="18" charset="0"/>
                <a:ea typeface="Times New Roman" panose="02020603050405020304" pitchFamily="18" charset="0"/>
              </a:rPr>
              <a:t> </a:t>
            </a:r>
            <a:r>
              <a:rPr lang="en-US" sz="2025" spc="-19" dirty="0" err="1">
                <a:solidFill>
                  <a:srgbClr val="000000"/>
                </a:solidFill>
                <a:latin typeface="Times New Roman" panose="02020603050405020304" pitchFamily="18" charset="0"/>
                <a:ea typeface="Times New Roman" panose="02020603050405020304" pitchFamily="18" charset="0"/>
              </a:rPr>
              <a:t>bolar</a:t>
            </a:r>
            <a:r>
              <a:rPr lang="ru-RU" sz="2025" spc="-19" dirty="0">
                <a:solidFill>
                  <a:srgbClr val="000000"/>
                </a:solidFill>
                <a:latin typeface="Times New Roman" panose="02020603050405020304" pitchFamily="18" charset="0"/>
                <a:ea typeface="Times New Roman" panose="02020603050405020304" pitchFamily="18" charset="0"/>
              </a:rPr>
              <a:t>. </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a:solidFill>
                  <a:srgbClr val="000000"/>
                </a:solidFill>
                <a:latin typeface="Times New Roman" panose="02020603050405020304" pitchFamily="18" charset="0"/>
                <a:ea typeface="Times New Roman" panose="02020603050405020304" pitchFamily="18" charset="0"/>
              </a:rPr>
              <a:t>s</a:t>
            </a:r>
            <a:r>
              <a:rPr lang="ru-RU" sz="2025" spc="-19" dirty="0">
                <a:solidFill>
                  <a:srgbClr val="000000"/>
                </a:solidFill>
                <a:latin typeface="Times New Roman" panose="02020603050405020304" pitchFamily="18" charset="0"/>
                <a:ea typeface="Times New Roman" panose="02020603050405020304" pitchFamily="18" charset="0"/>
              </a:rPr>
              <a:t>-</a:t>
            </a:r>
            <a:r>
              <a:rPr lang="en-US" sz="2025" spc="-23" dirty="0">
                <a:solidFill>
                  <a:srgbClr val="000000"/>
                </a:solidFill>
                <a:latin typeface="Times New Roman" panose="02020603050405020304" pitchFamily="18" charset="0"/>
                <a:ea typeface="Times New Roman" panose="02020603050405020304" pitchFamily="18" charset="0"/>
              </a:rPr>
              <a:t>g</a:t>
            </a:r>
            <a:r>
              <a:rPr lang="ru-RU" sz="2025" spc="-23" dirty="0">
                <a:solidFill>
                  <a:srgbClr val="000000"/>
                </a:solidFill>
                <a:latin typeface="Times New Roman" panose="02020603050405020304" pitchFamily="18" charset="0"/>
                <a:ea typeface="Times New Roman" panose="02020603050405020304" pitchFamily="18" charset="0"/>
              </a:rPr>
              <a:t>ö</a:t>
            </a:r>
            <a:r>
              <a:rPr lang="en-US" sz="2025" spc="-23" dirty="0" err="1">
                <a:solidFill>
                  <a:srgbClr val="000000"/>
                </a:solidFill>
                <a:latin typeface="Times New Roman" panose="02020603050405020304" pitchFamily="18" charset="0"/>
                <a:ea typeface="Times New Roman" panose="02020603050405020304" pitchFamily="18" charset="0"/>
              </a:rPr>
              <a:t>ni</a:t>
            </a:r>
            <a:r>
              <a:rPr lang="en-US" sz="2025" spc="-23" dirty="0">
                <a:solidFill>
                  <a:srgbClr val="000000"/>
                </a:solidFill>
                <a:latin typeface="Times New Roman" panose="02020603050405020304" pitchFamily="18" charset="0"/>
                <a:ea typeface="Times New Roman" panose="02020603050405020304" pitchFamily="18" charset="0"/>
              </a:rPr>
              <a:t> </a:t>
            </a:r>
            <a:r>
              <a:rPr lang="en-US" sz="2025" spc="-23" dirty="0" err="1">
                <a:solidFill>
                  <a:srgbClr val="000000"/>
                </a:solidFill>
                <a:latin typeface="Times New Roman" panose="02020603050405020304" pitchFamily="18" charset="0"/>
                <a:ea typeface="Times New Roman" panose="02020603050405020304" pitchFamily="18" charset="0"/>
              </a:rPr>
              <a:t>usullar</a:t>
            </a:r>
            <a:r>
              <a:rPr lang="ru-RU" sz="2025" spc="-23" dirty="0">
                <a:solidFill>
                  <a:srgbClr val="000000"/>
                </a:solidFill>
                <a:latin typeface="Times New Roman" panose="02020603050405020304" pitchFamily="18" charset="0"/>
                <a:ea typeface="Times New Roman" panose="02020603050405020304" pitchFamily="18" charset="0"/>
              </a:rPr>
              <a:t>, </a:t>
            </a:r>
            <a:r>
              <a:rPr lang="en-US" sz="2025" spc="-23" dirty="0">
                <a:solidFill>
                  <a:srgbClr val="000000"/>
                </a:solidFill>
                <a:latin typeface="Times New Roman" panose="02020603050405020304" pitchFamily="18" charset="0"/>
                <a:ea typeface="Times New Roman" panose="02020603050405020304" pitchFamily="18" charset="0"/>
              </a:rPr>
              <a:t>k</a:t>
            </a:r>
            <a:r>
              <a:rPr lang="ru-RU" sz="2025" spc="-23" dirty="0">
                <a:solidFill>
                  <a:srgbClr val="000000"/>
                </a:solidFill>
                <a:latin typeface="Times New Roman" panose="02020603050405020304" pitchFamily="18" charset="0"/>
                <a:ea typeface="Times New Roman" panose="02020603050405020304" pitchFamily="18" charset="0"/>
              </a:rPr>
              <a:t>ö</a:t>
            </a:r>
            <a:r>
              <a:rPr lang="en-US" sz="2025" spc="-23" dirty="0" err="1">
                <a:solidFill>
                  <a:srgbClr val="000000"/>
                </a:solidFill>
                <a:latin typeface="Times New Roman" panose="02020603050405020304" pitchFamily="18" charset="0"/>
                <a:ea typeface="Times New Roman" panose="02020603050405020304" pitchFamily="18" charset="0"/>
              </a:rPr>
              <a:t>plen</a:t>
            </a:r>
            <a:r>
              <a:rPr lang="ru-RU" sz="2025" spc="-23" dirty="0">
                <a:solidFill>
                  <a:srgbClr val="000000"/>
                </a:solidFill>
                <a:latin typeface="Times New Roman" panose="02020603050405020304" pitchFamily="18" charset="0"/>
                <a:ea typeface="Times New Roman" panose="02020603050405020304" pitchFamily="18" charset="0"/>
              </a:rPr>
              <a:t>ç, </a:t>
            </a:r>
            <a:r>
              <a:rPr lang="en-US" sz="2025" spc="-23" dirty="0" err="1">
                <a:solidFill>
                  <a:srgbClr val="000000"/>
                </a:solidFill>
                <a:latin typeface="Times New Roman" panose="02020603050405020304" pitchFamily="18" charset="0"/>
                <a:ea typeface="Times New Roman" panose="02020603050405020304" pitchFamily="18" charset="0"/>
              </a:rPr>
              <a:t>ykdysady</a:t>
            </a:r>
            <a:r>
              <a:rPr lang="en-US" sz="2025" spc="-23" dirty="0">
                <a:solidFill>
                  <a:srgbClr val="000000"/>
                </a:solidFill>
                <a:latin typeface="Times New Roman" panose="02020603050405020304" pitchFamily="18" charset="0"/>
                <a:ea typeface="Times New Roman" panose="02020603050405020304" pitchFamily="18" charset="0"/>
              </a:rPr>
              <a:t> </a:t>
            </a:r>
            <a:r>
              <a:rPr lang="en-US" sz="2025" spc="-23" dirty="0" err="1">
                <a:solidFill>
                  <a:srgbClr val="000000"/>
                </a:solidFill>
                <a:latin typeface="Times New Roman" panose="02020603050405020304" pitchFamily="18" charset="0"/>
                <a:ea typeface="Times New Roman" panose="02020603050405020304" pitchFamily="18" charset="0"/>
              </a:rPr>
              <a:t>netijeleri</a:t>
            </a:r>
            <a:r>
              <a:rPr lang="ru-RU" sz="2025" spc="-23" dirty="0">
                <a:solidFill>
                  <a:srgbClr val="000000"/>
                </a:solidFill>
                <a:latin typeface="Times New Roman" panose="02020603050405020304" pitchFamily="18" charset="0"/>
                <a:ea typeface="Times New Roman" panose="02020603050405020304" pitchFamily="18" charset="0"/>
              </a:rPr>
              <a:t>ň ç</a:t>
            </a:r>
            <a:r>
              <a:rPr lang="en-US" sz="2025" spc="-23" dirty="0">
                <a:solidFill>
                  <a:srgbClr val="000000"/>
                </a:solidFill>
                <a:latin typeface="Times New Roman" panose="02020603050405020304" pitchFamily="18" charset="0"/>
                <a:ea typeface="Times New Roman" panose="02020603050405020304" pitchFamily="18" charset="0"/>
              </a:rPr>
              <a:t>alt </a:t>
            </a:r>
            <a:r>
              <a:rPr lang="en-US" sz="2025" spc="-23" dirty="0" err="1">
                <a:solidFill>
                  <a:srgbClr val="000000"/>
                </a:solidFill>
                <a:latin typeface="Times New Roman" panose="02020603050405020304" pitchFamily="18" charset="0"/>
                <a:ea typeface="Times New Roman" panose="02020603050405020304" pitchFamily="18" charset="0"/>
              </a:rPr>
              <a:t>gazanylmagy</a:t>
            </a:r>
            <a:r>
              <a:rPr lang="en-US" sz="2025" spc="-23" dirty="0">
                <a:solidFill>
                  <a:srgbClr val="000000"/>
                </a:solidFill>
                <a:latin typeface="Times New Roman" panose="02020603050405020304" pitchFamily="18" charset="0"/>
                <a:ea typeface="Times New Roman" panose="02020603050405020304" pitchFamily="18" charset="0"/>
              </a:rPr>
              <a:t> </a:t>
            </a:r>
            <a:r>
              <a:rPr lang="en-US" sz="2025" spc="-23" dirty="0" err="1">
                <a:solidFill>
                  <a:srgbClr val="000000"/>
                </a:solidFill>
                <a:latin typeface="Times New Roman" panose="02020603050405020304" pitchFamily="18" charset="0"/>
                <a:ea typeface="Times New Roman" panose="02020603050405020304" pitchFamily="18" charset="0"/>
              </a:rPr>
              <a:t>netijesinde</a:t>
            </a:r>
            <a:r>
              <a:rPr lang="en-US" sz="2025" dirty="0">
                <a:solidFill>
                  <a:srgbClr val="000000"/>
                </a:solidFill>
                <a:latin typeface="Times New Roman" panose="02020603050405020304" pitchFamily="18" charset="0"/>
                <a:ea typeface="Times New Roman" panose="02020603050405020304" pitchFamily="18" charset="0"/>
              </a:rPr>
              <a:t> </a:t>
            </a:r>
            <a:r>
              <a:rPr lang="ru-RU" sz="2025" spc="-11" dirty="0">
                <a:solidFill>
                  <a:srgbClr val="000000"/>
                </a:solidFill>
                <a:latin typeface="Times New Roman" panose="02020603050405020304" pitchFamily="18" charset="0"/>
                <a:ea typeface="Times New Roman" panose="02020603050405020304" pitchFamily="18" charset="0"/>
              </a:rPr>
              <a:t>ý</a:t>
            </a:r>
            <a:r>
              <a:rPr lang="en-US" sz="2025" spc="-11" dirty="0" err="1">
                <a:solidFill>
                  <a:srgbClr val="000000"/>
                </a:solidFill>
                <a:latin typeface="Times New Roman" panose="02020603050405020304" pitchFamily="18" charset="0"/>
                <a:ea typeface="Times New Roman" panose="02020603050405020304" pitchFamily="18" charset="0"/>
              </a:rPr>
              <a:t>okary</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netijelilige</a:t>
            </a:r>
            <a:r>
              <a:rPr lang="en-US" sz="2025" spc="-11" dirty="0">
                <a:solidFill>
                  <a:srgbClr val="000000"/>
                </a:solidFill>
                <a:latin typeface="Times New Roman" panose="02020603050405020304" pitchFamily="18" charset="0"/>
                <a:ea typeface="Times New Roman" panose="02020603050405020304" pitchFamily="18" charset="0"/>
              </a:rPr>
              <a:t> e</a:t>
            </a:r>
            <a:r>
              <a:rPr lang="ru-RU" sz="2025" spc="-11" dirty="0">
                <a:solidFill>
                  <a:srgbClr val="000000"/>
                </a:solidFill>
                <a:latin typeface="Times New Roman" panose="02020603050405020304" pitchFamily="18" charset="0"/>
                <a:ea typeface="Times New Roman" panose="02020603050405020304" pitchFamily="18" charset="0"/>
              </a:rPr>
              <a:t>ý</a:t>
            </a:r>
            <a:r>
              <a:rPr lang="en-US" sz="2025" spc="-11" dirty="0" err="1">
                <a:solidFill>
                  <a:srgbClr val="000000"/>
                </a:solidFill>
                <a:latin typeface="Times New Roman" panose="02020603050405020304" pitchFamily="18" charset="0"/>
                <a:ea typeface="Times New Roman" panose="02020603050405020304" pitchFamily="18" charset="0"/>
              </a:rPr>
              <a:t>edir</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a:solidFill>
                  <a:srgbClr val="000000"/>
                </a:solidFill>
                <a:latin typeface="Times New Roman" panose="02020603050405020304" pitchFamily="18" charset="0"/>
                <a:ea typeface="Times New Roman" panose="02020603050405020304" pitchFamily="18" charset="0"/>
              </a:rPr>
              <a:t>Y</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a:solidFill>
                  <a:srgbClr val="000000"/>
                </a:solidFill>
                <a:latin typeface="Times New Roman" panose="02020603050405020304" pitchFamily="18" charset="0"/>
                <a:ea typeface="Times New Roman" panose="02020603050405020304" pitchFamily="18" charset="0"/>
              </a:rPr>
              <a:t>ne </a:t>
            </a:r>
            <a:r>
              <a:rPr lang="en-US" sz="2025" spc="-11" dirty="0" err="1">
                <a:solidFill>
                  <a:srgbClr val="000000"/>
                </a:solidFill>
                <a:latin typeface="Times New Roman" panose="02020603050405020304" pitchFamily="18" charset="0"/>
                <a:ea typeface="Times New Roman" panose="02020603050405020304" pitchFamily="18" charset="0"/>
              </a:rPr>
              <a:t>olary</a:t>
            </a:r>
            <a:r>
              <a:rPr lang="ru-RU" sz="2025" spc="-11" dirty="0">
                <a:solidFill>
                  <a:srgbClr val="000000"/>
                </a:solidFill>
                <a:latin typeface="Times New Roman" panose="02020603050405020304" pitchFamily="18" charset="0"/>
                <a:ea typeface="Times New Roman" panose="02020603050405020304" pitchFamily="18" charset="0"/>
              </a:rPr>
              <a:t>ň </a:t>
            </a:r>
            <a:r>
              <a:rPr lang="en-US" sz="2025" spc="-11" dirty="0">
                <a:solidFill>
                  <a:srgbClr val="000000"/>
                </a:solidFill>
                <a:latin typeface="Times New Roman" panose="02020603050405020304" pitchFamily="18" charset="0"/>
                <a:ea typeface="Times New Roman" panose="02020603050405020304" pitchFamily="18" charset="0"/>
              </a:rPr>
              <a:t>hem</a:t>
            </a:r>
            <a:r>
              <a:rPr lang="ru-RU" sz="2025" spc="-11" dirty="0">
                <a:solidFill>
                  <a:srgbClr val="000000"/>
                </a:solidFill>
                <a:latin typeface="Times New Roman" panose="02020603050405020304" pitchFamily="18" charset="0"/>
                <a:ea typeface="Times New Roman" panose="02020603050405020304" pitchFamily="18" charset="0"/>
              </a:rPr>
              <a:t> ý</a:t>
            </a:r>
            <a:r>
              <a:rPr lang="en-US" sz="2025" spc="-11" dirty="0" err="1">
                <a:solidFill>
                  <a:srgbClr val="000000"/>
                </a:solidFill>
                <a:latin typeface="Times New Roman" panose="02020603050405020304" pitchFamily="18" charset="0"/>
                <a:ea typeface="Times New Roman" panose="02020603050405020304" pitchFamily="18" charset="0"/>
              </a:rPr>
              <a:t>etmez</a:t>
            </a:r>
            <a:r>
              <a:rPr lang="ru-RU" sz="2025" spc="-11" dirty="0">
                <a:solidFill>
                  <a:srgbClr val="000000"/>
                </a:solidFill>
                <a:latin typeface="Times New Roman" panose="02020603050405020304" pitchFamily="18" charset="0"/>
                <a:ea typeface="Times New Roman" panose="02020603050405020304" pitchFamily="18" charset="0"/>
              </a:rPr>
              <a:t>ç</a:t>
            </a:r>
            <a:r>
              <a:rPr lang="en-US" sz="2025" spc="-11" dirty="0" err="1">
                <a:solidFill>
                  <a:srgbClr val="000000"/>
                </a:solidFill>
                <a:latin typeface="Times New Roman" panose="02020603050405020304" pitchFamily="18" charset="0"/>
                <a:ea typeface="Times New Roman" panose="02020603050405020304" pitchFamily="18" charset="0"/>
              </a:rPr>
              <a:t>ilikleri</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bardyr</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Olar</a:t>
            </a:r>
            <a:r>
              <a:rPr lang="en-US" sz="2025" spc="-11" dirty="0">
                <a:solidFill>
                  <a:srgbClr val="000000"/>
                </a:solidFill>
                <a:latin typeface="Times New Roman" panose="02020603050405020304" pitchFamily="18" charset="0"/>
                <a:ea typeface="Times New Roman" panose="02020603050405020304" pitchFamily="18" charset="0"/>
              </a:rPr>
              <a:t> di</a:t>
            </a:r>
            <a:r>
              <a:rPr lang="ru-RU" sz="2025" spc="-11" dirty="0">
                <a:solidFill>
                  <a:srgbClr val="000000"/>
                </a:solidFill>
                <a:latin typeface="Times New Roman" panose="02020603050405020304" pitchFamily="18" charset="0"/>
                <a:ea typeface="Times New Roman" panose="02020603050405020304" pitchFamily="18" charset="0"/>
              </a:rPr>
              <a:t>ň</a:t>
            </a:r>
            <a:r>
              <a:rPr lang="en-US" sz="2025" spc="-11" dirty="0">
                <a:solidFill>
                  <a:srgbClr val="000000"/>
                </a:solidFill>
                <a:latin typeface="Times New Roman" panose="02020603050405020304" pitchFamily="18" charset="0"/>
                <a:ea typeface="Times New Roman" panose="02020603050405020304" pitchFamily="18" charset="0"/>
              </a:rPr>
              <a:t>e </a:t>
            </a:r>
            <a:r>
              <a:rPr lang="en-US" sz="2025" spc="-11" dirty="0" err="1">
                <a:solidFill>
                  <a:srgbClr val="000000"/>
                </a:solidFill>
                <a:latin typeface="Times New Roman" panose="02020603050405020304" pitchFamily="18" charset="0"/>
                <a:ea typeface="Times New Roman" panose="02020603050405020304" pitchFamily="18" charset="0"/>
              </a:rPr>
              <a:t>bir</a:t>
            </a:r>
            <a:r>
              <a:rPr lang="en-US" sz="2025" spc="-11" dirty="0">
                <a:solidFill>
                  <a:srgbClr val="000000"/>
                </a:solidFill>
                <a:latin typeface="Times New Roman" panose="02020603050405020304" pitchFamily="18" charset="0"/>
                <a:ea typeface="Times New Roman" panose="02020603050405020304" pitchFamily="18" charset="0"/>
              </a:rPr>
              <a:t> g</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a:solidFill>
                  <a:srgbClr val="000000"/>
                </a:solidFill>
                <a:latin typeface="Times New Roman" panose="02020603050405020304" pitchFamily="18" charset="0"/>
                <a:ea typeface="Times New Roman" panose="02020603050405020304" pitchFamily="18" charset="0"/>
              </a:rPr>
              <a:t>s</a:t>
            </a:r>
            <a:r>
              <a:rPr lang="ru-RU" sz="2025" spc="-11" dirty="0">
                <a:solidFill>
                  <a:srgbClr val="000000"/>
                </a:solidFill>
                <a:latin typeface="Times New Roman" panose="02020603050405020304" pitchFamily="18" charset="0"/>
                <a:ea typeface="Times New Roman" panose="02020603050405020304" pitchFamily="18" charset="0"/>
              </a:rPr>
              <a:t>-</a:t>
            </a:r>
            <a:r>
              <a:rPr lang="en-US" sz="2025" spc="-11" dirty="0">
                <a:solidFill>
                  <a:srgbClr val="000000"/>
                </a:solidFill>
                <a:latin typeface="Times New Roman" panose="02020603050405020304" pitchFamily="18" charset="0"/>
                <a:ea typeface="Times New Roman" panose="02020603050405020304" pitchFamily="18" charset="0"/>
              </a:rPr>
              <a:t>g</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err="1">
                <a:solidFill>
                  <a:srgbClr val="000000"/>
                </a:solidFill>
                <a:latin typeface="Times New Roman" panose="02020603050405020304" pitchFamily="18" charset="0"/>
                <a:ea typeface="Times New Roman" panose="02020603050405020304" pitchFamily="18" charset="0"/>
              </a:rPr>
              <a:t>ni</a:t>
            </a:r>
            <a:r>
              <a:rPr lang="en-US" sz="2025" spc="-11" dirty="0">
                <a:solidFill>
                  <a:srgbClr val="000000"/>
                </a:solidFill>
                <a:latin typeface="Times New Roman" panose="02020603050405020304" pitchFamily="18" charset="0"/>
                <a:ea typeface="Times New Roman" panose="02020603050405020304" pitchFamily="18" charset="0"/>
              </a:rPr>
              <a:t> d</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err="1">
                <a:solidFill>
                  <a:srgbClr val="000000"/>
                </a:solidFill>
                <a:latin typeface="Times New Roman" panose="02020603050405020304" pitchFamily="18" charset="0"/>
                <a:ea typeface="Times New Roman" panose="02020603050405020304" pitchFamily="18" charset="0"/>
              </a:rPr>
              <a:t>wlet</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çä</a:t>
            </a:r>
            <a:r>
              <a:rPr lang="en-US" sz="2025" spc="-11" dirty="0" err="1">
                <a:solidFill>
                  <a:srgbClr val="000000"/>
                </a:solidFill>
                <a:latin typeface="Times New Roman" panose="02020603050405020304" pitchFamily="18" charset="0"/>
                <a:ea typeface="Times New Roman" panose="02020603050405020304" pitchFamily="18" charset="0"/>
              </a:rPr>
              <a:t>releri</a:t>
            </a:r>
            <a:r>
              <a:rPr lang="en-US" sz="2025" spc="-11" dirty="0">
                <a:solidFill>
                  <a:srgbClr val="000000"/>
                </a:solidFill>
                <a:latin typeface="Times New Roman" panose="02020603050405020304" pitchFamily="18" charset="0"/>
                <a:ea typeface="Times New Roman" panose="02020603050405020304" pitchFamily="18" charset="0"/>
              </a:rPr>
              <a:t> g</a:t>
            </a:r>
            <a:r>
              <a:rPr lang="ru-RU" sz="2025" spc="-11" dirty="0">
                <a:solidFill>
                  <a:srgbClr val="000000"/>
                </a:solidFill>
                <a:latin typeface="Times New Roman" panose="02020603050405020304" pitchFamily="18" charset="0"/>
                <a:ea typeface="Times New Roman" panose="02020603050405020304" pitchFamily="18" charset="0"/>
              </a:rPr>
              <a:t>ö</a:t>
            </a:r>
            <a:r>
              <a:rPr lang="en-US" sz="2025" spc="-11" dirty="0">
                <a:solidFill>
                  <a:srgbClr val="000000"/>
                </a:solidFill>
                <a:latin typeface="Times New Roman" panose="02020603050405020304" pitchFamily="18" charset="0"/>
                <a:ea typeface="Times New Roman" panose="02020603050405020304" pitchFamily="18" charset="0"/>
              </a:rPr>
              <a:t>n</a:t>
            </a:r>
            <a:r>
              <a:rPr lang="ru-RU" sz="2025" spc="-11" dirty="0">
                <a:solidFill>
                  <a:srgbClr val="000000"/>
                </a:solidFill>
                <a:latin typeface="Times New Roman" panose="02020603050405020304" pitchFamily="18" charset="0"/>
                <a:ea typeface="Times New Roman" panose="02020603050405020304" pitchFamily="18" charset="0"/>
              </a:rPr>
              <a:t>ü</a:t>
            </a:r>
            <a:r>
              <a:rPr lang="en-US" sz="2025" spc="-11" dirty="0" err="1">
                <a:solidFill>
                  <a:srgbClr val="000000"/>
                </a:solidFill>
                <a:latin typeface="Times New Roman" panose="02020603050405020304" pitchFamily="18" charset="0"/>
                <a:ea typeface="Times New Roman" panose="02020603050405020304" pitchFamily="18" charset="0"/>
              </a:rPr>
              <a:t>kdirilen</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agentlere</a:t>
            </a:r>
            <a:r>
              <a:rPr lang="en-US" sz="2025" spc="-11" dirty="0">
                <a:solidFill>
                  <a:srgbClr val="000000"/>
                </a:solidFill>
                <a:latin typeface="Times New Roman" panose="02020603050405020304" pitchFamily="18" charset="0"/>
                <a:ea typeface="Times New Roman" panose="02020603050405020304" pitchFamily="18" charset="0"/>
              </a:rPr>
              <a:t> t</a:t>
            </a:r>
            <a:r>
              <a:rPr lang="ru-RU" sz="2025" spc="-11" dirty="0">
                <a:solidFill>
                  <a:srgbClr val="000000"/>
                </a:solidFill>
                <a:latin typeface="Times New Roman" panose="02020603050405020304" pitchFamily="18" charset="0"/>
                <a:ea typeface="Times New Roman" panose="02020603050405020304" pitchFamily="18" charset="0"/>
              </a:rPr>
              <a:t>ä</a:t>
            </a:r>
            <a:r>
              <a:rPr lang="en-US" sz="2025" spc="-11" dirty="0">
                <a:solidFill>
                  <a:srgbClr val="000000"/>
                </a:solidFill>
                <a:latin typeface="Times New Roman" panose="02020603050405020304" pitchFamily="18" charset="0"/>
                <a:ea typeface="Times New Roman" panose="02020603050405020304" pitchFamily="18" charset="0"/>
              </a:rPr>
              <a:t>sir </a:t>
            </a:r>
            <a:r>
              <a:rPr lang="en-US" sz="2025" spc="-11" dirty="0" err="1">
                <a:solidFill>
                  <a:srgbClr val="000000"/>
                </a:solidFill>
                <a:latin typeface="Times New Roman" panose="02020603050405020304" pitchFamily="18" charset="0"/>
                <a:ea typeface="Times New Roman" panose="02020603050405020304" pitchFamily="18" charset="0"/>
              </a:rPr>
              <a:t>etmek</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bilen</a:t>
            </a:r>
            <a:r>
              <a:rPr lang="ru-RU" sz="2025" spc="-11" dirty="0">
                <a:solidFill>
                  <a:srgbClr val="000000"/>
                </a:solidFill>
                <a:latin typeface="Times New Roman" panose="02020603050405020304" pitchFamily="18" charset="0"/>
                <a:ea typeface="Times New Roman" panose="02020603050405020304" pitchFamily="18" charset="0"/>
              </a:rPr>
              <a:t> </a:t>
            </a:r>
            <a:r>
              <a:rPr lang="ru-RU" sz="2025" spc="-11" dirty="0" err="1">
                <a:solidFill>
                  <a:srgbClr val="000000"/>
                </a:solidFill>
                <a:latin typeface="Times New Roman" panose="02020603050405020304" pitchFamily="18" charset="0"/>
                <a:ea typeface="Times New Roman" panose="02020603050405020304" pitchFamily="18" charset="0"/>
              </a:rPr>
              <a:t>çä</a:t>
            </a:r>
            <a:r>
              <a:rPr lang="en-US" sz="2025" spc="-11" dirty="0" err="1">
                <a:solidFill>
                  <a:srgbClr val="000000"/>
                </a:solidFill>
                <a:latin typeface="Times New Roman" panose="02020603050405020304" pitchFamily="18" charset="0"/>
                <a:ea typeface="Times New Roman" panose="02020603050405020304" pitchFamily="18" charset="0"/>
              </a:rPr>
              <a:t>klenm</a:t>
            </a:r>
            <a:r>
              <a:rPr lang="ru-RU" sz="2025" spc="-11" dirty="0">
                <a:solidFill>
                  <a:srgbClr val="000000"/>
                </a:solidFill>
                <a:latin typeface="Times New Roman" panose="02020603050405020304" pitchFamily="18" charset="0"/>
                <a:ea typeface="Times New Roman" panose="02020603050405020304" pitchFamily="18" charset="0"/>
              </a:rPr>
              <a:t>ä</a:t>
            </a:r>
            <a:r>
              <a:rPr lang="en-US" sz="2025" spc="-11" dirty="0">
                <a:solidFill>
                  <a:srgbClr val="000000"/>
                </a:solidFill>
                <a:latin typeface="Times New Roman" panose="02020603050405020304" pitchFamily="18" charset="0"/>
                <a:ea typeface="Times New Roman" panose="02020603050405020304" pitchFamily="18" charset="0"/>
              </a:rPr>
              <a:t>n</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a:solidFill>
                  <a:srgbClr val="000000"/>
                </a:solidFill>
                <a:latin typeface="Times New Roman" panose="02020603050405020304" pitchFamily="18" charset="0"/>
                <a:ea typeface="Times New Roman" panose="02020603050405020304" pitchFamily="18" charset="0"/>
              </a:rPr>
              <a:t>e</a:t>
            </a:r>
            <a:r>
              <a:rPr lang="ru-RU" sz="2025" spc="-11" dirty="0">
                <a:solidFill>
                  <a:srgbClr val="000000"/>
                </a:solidFill>
                <a:latin typeface="Times New Roman" panose="02020603050405020304" pitchFamily="18" charset="0"/>
                <a:ea typeface="Times New Roman" panose="02020603050405020304" pitchFamily="18" charset="0"/>
              </a:rPr>
              <a:t>ý</a:t>
            </a:r>
            <a:r>
              <a:rPr lang="en-US" sz="2025" spc="-11" dirty="0" err="1">
                <a:solidFill>
                  <a:srgbClr val="000000"/>
                </a:solidFill>
                <a:latin typeface="Times New Roman" panose="02020603050405020304" pitchFamily="18" charset="0"/>
                <a:ea typeface="Times New Roman" panose="02020603050405020304" pitchFamily="18" charset="0"/>
              </a:rPr>
              <a:t>sem</a:t>
            </a:r>
            <a:r>
              <a:rPr lang="ru-RU" sz="2025" spc="-11" dirty="0">
                <a:solidFill>
                  <a:srgbClr val="000000"/>
                </a:solidFill>
                <a:latin typeface="Times New Roman" panose="02020603050405020304" pitchFamily="18" charset="0"/>
                <a:ea typeface="Times New Roman" panose="02020603050405020304" pitchFamily="18" charset="0"/>
              </a:rPr>
              <a:t>, </a:t>
            </a:r>
            <a:r>
              <a:rPr lang="en-US" sz="2025" spc="-11" dirty="0">
                <a:solidFill>
                  <a:srgbClr val="000000"/>
                </a:solidFill>
                <a:latin typeface="Times New Roman" panose="02020603050405020304" pitchFamily="18" charset="0"/>
                <a:ea typeface="Times New Roman" panose="02020603050405020304" pitchFamily="18" charset="0"/>
              </a:rPr>
              <a:t>bazar </a:t>
            </a:r>
            <a:r>
              <a:rPr lang="en-US" sz="2025" spc="-11" dirty="0" err="1">
                <a:solidFill>
                  <a:srgbClr val="000000"/>
                </a:solidFill>
                <a:latin typeface="Times New Roman" panose="02020603050405020304" pitchFamily="18" charset="0"/>
                <a:ea typeface="Times New Roman" panose="02020603050405020304" pitchFamily="18" charset="0"/>
              </a:rPr>
              <a:t>gatna</a:t>
            </a:r>
            <a:r>
              <a:rPr lang="ru-RU" sz="2025" spc="-11" dirty="0">
                <a:solidFill>
                  <a:srgbClr val="000000"/>
                </a:solidFill>
                <a:latin typeface="Times New Roman" panose="02020603050405020304" pitchFamily="18" charset="0"/>
                <a:ea typeface="Times New Roman" panose="02020603050405020304" pitchFamily="18" charset="0"/>
              </a:rPr>
              <a:t>ş</a:t>
            </a:r>
            <a:r>
              <a:rPr lang="en-US" sz="2025" spc="-11" dirty="0" err="1">
                <a:solidFill>
                  <a:srgbClr val="000000"/>
                </a:solidFill>
                <a:latin typeface="Times New Roman" panose="02020603050405020304" pitchFamily="18" charset="0"/>
                <a:ea typeface="Times New Roman" panose="02020603050405020304" pitchFamily="18" charset="0"/>
              </a:rPr>
              <a:t>yklary</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bilen</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baglany</a:t>
            </a:r>
            <a:r>
              <a:rPr lang="ru-RU" sz="2025" spc="-11" dirty="0">
                <a:solidFill>
                  <a:srgbClr val="000000"/>
                </a:solidFill>
                <a:latin typeface="Times New Roman" panose="02020603050405020304" pitchFamily="18" charset="0"/>
                <a:ea typeface="Times New Roman" panose="02020603050405020304" pitchFamily="18" charset="0"/>
              </a:rPr>
              <a:t>ş</a:t>
            </a:r>
            <a:r>
              <a:rPr lang="en-US" sz="2025" spc="-11" dirty="0" err="1">
                <a:solidFill>
                  <a:srgbClr val="000000"/>
                </a:solidFill>
                <a:latin typeface="Times New Roman" panose="02020603050405020304" pitchFamily="18" charset="0"/>
                <a:ea typeface="Times New Roman" panose="02020603050405020304" pitchFamily="18" charset="0"/>
              </a:rPr>
              <a:t>ykly</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9" dirty="0" err="1">
                <a:solidFill>
                  <a:srgbClr val="000000"/>
                </a:solidFill>
                <a:latin typeface="Times New Roman" panose="02020603050405020304" pitchFamily="18" charset="0"/>
                <a:ea typeface="Times New Roman" panose="02020603050405020304" pitchFamily="18" charset="0"/>
              </a:rPr>
              <a:t>bazary</a:t>
            </a:r>
            <a:r>
              <a:rPr lang="ru-RU" sz="2025" spc="-19" dirty="0">
                <a:solidFill>
                  <a:srgbClr val="000000"/>
                </a:solidFill>
                <a:latin typeface="Times New Roman" panose="02020603050405020304" pitchFamily="18" charset="0"/>
                <a:ea typeface="Times New Roman" panose="02020603050405020304" pitchFamily="18" charset="0"/>
              </a:rPr>
              <a:t>ň </a:t>
            </a:r>
            <a:r>
              <a:rPr lang="en-US" sz="2025" spc="-19" dirty="0">
                <a:solidFill>
                  <a:srgbClr val="000000"/>
                </a:solidFill>
                <a:latin typeface="Times New Roman" panose="02020603050405020304" pitchFamily="18" charset="0"/>
                <a:ea typeface="Times New Roman" panose="02020603050405020304" pitchFamily="18" charset="0"/>
              </a:rPr>
              <a:t>sub</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err="1">
                <a:solidFill>
                  <a:srgbClr val="000000"/>
                </a:solidFill>
                <a:latin typeface="Times New Roman" panose="02020603050405020304" pitchFamily="18" charset="0"/>
                <a:ea typeface="Times New Roman" panose="02020603050405020304" pitchFamily="18" charset="0"/>
              </a:rPr>
              <a:t>ektlerine</a:t>
            </a:r>
            <a:r>
              <a:rPr lang="en-US" sz="2025" spc="-19" dirty="0">
                <a:solidFill>
                  <a:srgbClr val="000000"/>
                </a:solidFill>
                <a:latin typeface="Times New Roman" panose="02020603050405020304" pitchFamily="18" charset="0"/>
                <a:ea typeface="Times New Roman" panose="02020603050405020304" pitchFamily="18" charset="0"/>
              </a:rPr>
              <a:t> hem t</a:t>
            </a:r>
            <a:r>
              <a:rPr lang="ru-RU" sz="2025" spc="-19" dirty="0">
                <a:solidFill>
                  <a:srgbClr val="000000"/>
                </a:solidFill>
                <a:latin typeface="Times New Roman" panose="02020603050405020304" pitchFamily="18" charset="0"/>
                <a:ea typeface="Times New Roman" panose="02020603050405020304" pitchFamily="18" charset="0"/>
              </a:rPr>
              <a:t>ä</a:t>
            </a:r>
            <a:r>
              <a:rPr lang="en-US" sz="2025" spc="-19" dirty="0">
                <a:solidFill>
                  <a:srgbClr val="000000"/>
                </a:solidFill>
                <a:latin typeface="Times New Roman" panose="02020603050405020304" pitchFamily="18" charset="0"/>
                <a:ea typeface="Times New Roman" panose="02020603050405020304" pitchFamily="18" charset="0"/>
              </a:rPr>
              <a:t>sir </a:t>
            </a:r>
            <a:r>
              <a:rPr lang="en-US" sz="2025" spc="-19" dirty="0" err="1">
                <a:solidFill>
                  <a:srgbClr val="000000"/>
                </a:solidFill>
                <a:latin typeface="Times New Roman" panose="02020603050405020304" pitchFamily="18" charset="0"/>
                <a:ea typeface="Times New Roman" panose="02020603050405020304" pitchFamily="18" charset="0"/>
              </a:rPr>
              <a:t>ed</a:t>
            </a:r>
            <a:r>
              <a:rPr lang="ru-RU" sz="2025" spc="-19" dirty="0" err="1">
                <a:solidFill>
                  <a:srgbClr val="000000"/>
                </a:solidFill>
                <a:latin typeface="Times New Roman" panose="02020603050405020304" pitchFamily="18" charset="0"/>
                <a:ea typeface="Times New Roman" panose="02020603050405020304" pitchFamily="18" charset="0"/>
              </a:rPr>
              <a:t>ýä</a:t>
            </a:r>
            <a:r>
              <a:rPr lang="en-US" sz="2025" spc="-19" dirty="0" err="1">
                <a:solidFill>
                  <a:srgbClr val="000000"/>
                </a:solidFill>
                <a:latin typeface="Times New Roman" panose="02020603050405020304" pitchFamily="18" charset="0"/>
                <a:ea typeface="Times New Roman" panose="02020603050405020304" pitchFamily="18" charset="0"/>
              </a:rPr>
              <a:t>rler</a:t>
            </a:r>
            <a:r>
              <a:rPr lang="ru-RU" sz="2025" spc="-19" dirty="0">
                <a:solidFill>
                  <a:srgbClr val="000000"/>
                </a:solidFill>
                <a:latin typeface="Times New Roman" panose="02020603050405020304" pitchFamily="18" charset="0"/>
                <a:ea typeface="Times New Roman" panose="02020603050405020304" pitchFamily="18" charset="0"/>
              </a:rPr>
              <a:t>. </a:t>
            </a:r>
            <a:r>
              <a:rPr lang="en-US" sz="2025" spc="-19" dirty="0">
                <a:solidFill>
                  <a:srgbClr val="000000"/>
                </a:solidFill>
                <a:latin typeface="Times New Roman" panose="02020603050405020304" pitchFamily="18" charset="0"/>
                <a:ea typeface="Times New Roman" panose="02020603050405020304" pitchFamily="18" charset="0"/>
              </a:rPr>
              <a:t>Ba</a:t>
            </a:r>
            <a:r>
              <a:rPr lang="ru-RU" sz="2025" spc="-19" dirty="0">
                <a:solidFill>
                  <a:srgbClr val="000000"/>
                </a:solidFill>
                <a:latin typeface="Times New Roman" panose="02020603050405020304" pitchFamily="18" charset="0"/>
                <a:ea typeface="Times New Roman" panose="02020603050405020304" pitchFamily="18" charset="0"/>
              </a:rPr>
              <a:t>ş</a:t>
            </a:r>
            <a:r>
              <a:rPr lang="en-US" sz="2025" spc="-19" dirty="0" err="1">
                <a:solidFill>
                  <a:srgbClr val="000000"/>
                </a:solidFill>
                <a:latin typeface="Times New Roman" panose="02020603050405020304" pitchFamily="18" charset="0"/>
                <a:ea typeface="Times New Roman" panose="02020603050405020304" pitchFamily="18" charset="0"/>
              </a:rPr>
              <a:t>ga</a:t>
            </a:r>
            <a:r>
              <a:rPr lang="ru-RU" sz="2025" spc="-19" dirty="0">
                <a:solidFill>
                  <a:srgbClr val="000000"/>
                </a:solidFill>
                <a:latin typeface="Times New Roman" panose="02020603050405020304" pitchFamily="18" charset="0"/>
                <a:ea typeface="Times New Roman" panose="02020603050405020304" pitchFamily="18" charset="0"/>
              </a:rPr>
              <a:t>ç</a:t>
            </a:r>
            <a:r>
              <a:rPr lang="en-US" sz="2025" spc="-19" dirty="0">
                <a:solidFill>
                  <a:srgbClr val="000000"/>
                </a:solidFill>
                <a:latin typeface="Times New Roman" panose="02020603050405020304" pitchFamily="18" charset="0"/>
                <a:ea typeface="Times New Roman" panose="02020603050405020304" pitchFamily="18" charset="0"/>
              </a:rPr>
              <a:t>a </a:t>
            </a:r>
            <a:r>
              <a:rPr lang="en-US" sz="2025" spc="-19" dirty="0" err="1">
                <a:solidFill>
                  <a:srgbClr val="000000"/>
                </a:solidFill>
                <a:latin typeface="Times New Roman" panose="02020603050405020304" pitchFamily="18" charset="0"/>
                <a:ea typeface="Times New Roman" panose="02020603050405020304" pitchFamily="18" charset="0"/>
              </a:rPr>
              <a:t>a</a:t>
            </a:r>
            <a:r>
              <a:rPr lang="ru-RU" sz="2025" spc="-19" dirty="0">
                <a:solidFill>
                  <a:srgbClr val="000000"/>
                </a:solidFill>
                <a:latin typeface="Times New Roman" panose="02020603050405020304" pitchFamily="18" charset="0"/>
                <a:ea typeface="Times New Roman" panose="02020603050405020304" pitchFamily="18" charset="0"/>
              </a:rPr>
              <a:t>ý</a:t>
            </a:r>
            <a:r>
              <a:rPr lang="en-US" sz="2025" spc="-19" dirty="0" err="1">
                <a:solidFill>
                  <a:srgbClr val="000000"/>
                </a:solidFill>
                <a:latin typeface="Times New Roman" panose="02020603050405020304" pitchFamily="18" charset="0"/>
                <a:ea typeface="Times New Roman" panose="02020603050405020304" pitchFamily="18" charset="0"/>
              </a:rPr>
              <a:t>dany</a:t>
            </a:r>
            <a:r>
              <a:rPr lang="ru-RU" sz="2025" spc="-19" dirty="0">
                <a:solidFill>
                  <a:srgbClr val="000000"/>
                </a:solidFill>
                <a:latin typeface="Times New Roman" panose="02020603050405020304" pitchFamily="18" charset="0"/>
                <a:ea typeface="Times New Roman" panose="02020603050405020304" pitchFamily="18" charset="0"/>
              </a:rPr>
              <a:t>ň</a:t>
            </a:r>
            <a:r>
              <a:rPr lang="en-US" sz="2025" spc="-19" dirty="0">
                <a:solidFill>
                  <a:srgbClr val="000000"/>
                </a:solidFill>
                <a:latin typeface="Times New Roman" panose="02020603050405020304" pitchFamily="18" charset="0"/>
                <a:ea typeface="Times New Roman" panose="02020603050405020304" pitchFamily="18" charset="0"/>
              </a:rPr>
              <a:t>da</a:t>
            </a:r>
            <a:r>
              <a:rPr lang="ru-RU" sz="2025" spc="-19" dirty="0">
                <a:solidFill>
                  <a:srgbClr val="000000"/>
                </a:solidFill>
                <a:latin typeface="Times New Roman" panose="02020603050405020304" pitchFamily="18" charset="0"/>
                <a:ea typeface="Times New Roman" panose="02020603050405020304" pitchFamily="18" charset="0"/>
              </a:rPr>
              <a:t>, </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a:solidFill>
                  <a:srgbClr val="000000"/>
                </a:solidFill>
                <a:latin typeface="Times New Roman" panose="02020603050405020304" pitchFamily="18" charset="0"/>
                <a:ea typeface="Times New Roman" panose="02020603050405020304" pitchFamily="18" charset="0"/>
              </a:rPr>
              <a:t>s</a:t>
            </a:r>
            <a:r>
              <a:rPr lang="ru-RU" sz="2025" spc="-19" dirty="0">
                <a:solidFill>
                  <a:srgbClr val="000000"/>
                </a:solidFill>
                <a:latin typeface="Times New Roman" panose="02020603050405020304" pitchFamily="18" charset="0"/>
                <a:ea typeface="Times New Roman" panose="02020603050405020304" pitchFamily="18" charset="0"/>
              </a:rPr>
              <a:t>-</a:t>
            </a:r>
            <a:r>
              <a:rPr lang="en-US" sz="2025" spc="-19" dirty="0">
                <a:solidFill>
                  <a:srgbClr val="000000"/>
                </a:solidFill>
                <a:latin typeface="Times New Roman" panose="02020603050405020304" pitchFamily="18" charset="0"/>
                <a:ea typeface="Times New Roman" panose="02020603050405020304" pitchFamily="18" charset="0"/>
              </a:rPr>
              <a:t>g</a:t>
            </a:r>
            <a:r>
              <a:rPr lang="ru-RU" sz="2025" spc="-19" dirty="0">
                <a:solidFill>
                  <a:srgbClr val="000000"/>
                </a:solidFill>
                <a:latin typeface="Times New Roman" panose="02020603050405020304" pitchFamily="18" charset="0"/>
                <a:ea typeface="Times New Roman" panose="02020603050405020304" pitchFamily="18" charset="0"/>
              </a:rPr>
              <a:t>ö</a:t>
            </a:r>
            <a:r>
              <a:rPr lang="en-US" sz="2025" spc="-19" dirty="0" err="1">
                <a:solidFill>
                  <a:srgbClr val="000000"/>
                </a:solidFill>
                <a:latin typeface="Times New Roman" panose="02020603050405020304" pitchFamily="18" charset="0"/>
                <a:ea typeface="Times New Roman" panose="02020603050405020304" pitchFamily="18" charset="0"/>
              </a:rPr>
              <a:t>ni</a:t>
            </a:r>
            <a:r>
              <a:rPr lang="en-US" sz="2025" spc="-19"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usullar</a:t>
            </a:r>
            <a:r>
              <a:rPr lang="en-US" sz="2025" spc="-11" dirty="0">
                <a:solidFill>
                  <a:srgbClr val="000000"/>
                </a:solidFill>
                <a:latin typeface="Times New Roman" panose="02020603050405020304" pitchFamily="18" charset="0"/>
                <a:ea typeface="Times New Roman" panose="02020603050405020304" pitchFamily="18" charset="0"/>
              </a:rPr>
              <a:t> bazar</a:t>
            </a:r>
            <a:r>
              <a:rPr lang="ru-RU" sz="2025" spc="-11" dirty="0">
                <a:solidFill>
                  <a:srgbClr val="000000"/>
                </a:solidFill>
                <a:latin typeface="Times New Roman" panose="02020603050405020304" pitchFamily="18" charset="0"/>
                <a:ea typeface="Times New Roman" panose="02020603050405020304" pitchFamily="18" charset="0"/>
              </a:rPr>
              <a:t> ý</a:t>
            </a:r>
            <a:r>
              <a:rPr lang="en-US" sz="2025" spc="-11" dirty="0" err="1">
                <a:solidFill>
                  <a:srgbClr val="000000"/>
                </a:solidFill>
                <a:latin typeface="Times New Roman" panose="02020603050405020304" pitchFamily="18" charset="0"/>
                <a:ea typeface="Times New Roman" panose="02020603050405020304" pitchFamily="18" charset="0"/>
              </a:rPr>
              <a:t>agda</a:t>
            </a:r>
            <a:r>
              <a:rPr lang="ru-RU" sz="2025" spc="-11" dirty="0">
                <a:solidFill>
                  <a:srgbClr val="000000"/>
                </a:solidFill>
                <a:latin typeface="Times New Roman" panose="02020603050405020304" pitchFamily="18" charset="0"/>
                <a:ea typeface="Times New Roman" panose="02020603050405020304" pitchFamily="18" charset="0"/>
              </a:rPr>
              <a:t>ý</a:t>
            </a:r>
            <a:r>
              <a:rPr lang="en-US" sz="2025" spc="-11" dirty="0" err="1">
                <a:solidFill>
                  <a:srgbClr val="000000"/>
                </a:solidFill>
                <a:latin typeface="Times New Roman" panose="02020603050405020304" pitchFamily="18" charset="0"/>
                <a:ea typeface="Times New Roman" panose="02020603050405020304" pitchFamily="18" charset="0"/>
              </a:rPr>
              <a:t>laryny</a:t>
            </a:r>
            <a:r>
              <a:rPr lang="ru-RU" sz="2025" spc="-11" dirty="0">
                <a:solidFill>
                  <a:srgbClr val="000000"/>
                </a:solidFill>
                <a:latin typeface="Times New Roman" panose="02020603050405020304" pitchFamily="18" charset="0"/>
                <a:ea typeface="Times New Roman" panose="02020603050405020304" pitchFamily="18" charset="0"/>
              </a:rPr>
              <a:t>ň </a:t>
            </a:r>
            <a:r>
              <a:rPr lang="en-US" sz="2025" spc="-11" dirty="0" err="1">
                <a:solidFill>
                  <a:srgbClr val="000000"/>
                </a:solidFill>
                <a:latin typeface="Times New Roman" panose="02020603050405020304" pitchFamily="18" charset="0"/>
                <a:ea typeface="Times New Roman" panose="02020603050405020304" pitchFamily="18" charset="0"/>
              </a:rPr>
              <a:t>tebigy</a:t>
            </a:r>
            <a:r>
              <a:rPr lang="ru-RU" sz="2025" spc="-11" dirty="0">
                <a:solidFill>
                  <a:srgbClr val="000000"/>
                </a:solidFill>
                <a:latin typeface="Times New Roman" panose="02020603050405020304" pitchFamily="18" charset="0"/>
                <a:ea typeface="Times New Roman" panose="02020603050405020304" pitchFamily="18" charset="0"/>
              </a:rPr>
              <a:t> ö</a:t>
            </a:r>
            <a:r>
              <a:rPr lang="en-US" sz="2025" spc="-11" dirty="0">
                <a:solidFill>
                  <a:srgbClr val="000000"/>
                </a:solidFill>
                <a:latin typeface="Times New Roman" panose="02020603050405020304" pitchFamily="18" charset="0"/>
                <a:ea typeface="Times New Roman" panose="02020603050405020304" pitchFamily="18" charset="0"/>
              </a:rPr>
              <a:t>s</a:t>
            </a:r>
            <a:r>
              <a:rPr lang="ru-RU" sz="2025" spc="-11" dirty="0" err="1">
                <a:solidFill>
                  <a:srgbClr val="000000"/>
                </a:solidFill>
                <a:latin typeface="Times New Roman" panose="02020603050405020304" pitchFamily="18" charset="0"/>
                <a:ea typeface="Times New Roman" panose="02020603050405020304" pitchFamily="18" charset="0"/>
              </a:rPr>
              <a:t>üş</a:t>
            </a:r>
            <a:r>
              <a:rPr lang="en-US" sz="2025" spc="-11" dirty="0" err="1">
                <a:solidFill>
                  <a:srgbClr val="000000"/>
                </a:solidFill>
                <a:latin typeface="Times New Roman" panose="02020603050405020304" pitchFamily="18" charset="0"/>
                <a:ea typeface="Times New Roman" panose="02020603050405020304" pitchFamily="18" charset="0"/>
              </a:rPr>
              <a:t>ini</a:t>
            </a:r>
            <a:r>
              <a:rPr lang="en-US" sz="2025" spc="-11" dirty="0">
                <a:solidFill>
                  <a:srgbClr val="000000"/>
                </a:solidFill>
                <a:latin typeface="Times New Roman" panose="02020603050405020304" pitchFamily="18" charset="0"/>
                <a:ea typeface="Times New Roman" panose="02020603050405020304" pitchFamily="18" charset="0"/>
              </a:rPr>
              <a:t> </a:t>
            </a:r>
            <a:r>
              <a:rPr lang="en-US" sz="2025" spc="-11" dirty="0" err="1">
                <a:solidFill>
                  <a:srgbClr val="000000"/>
                </a:solidFill>
                <a:latin typeface="Times New Roman" panose="02020603050405020304" pitchFamily="18" charset="0"/>
                <a:ea typeface="Times New Roman" panose="02020603050405020304" pitchFamily="18" charset="0"/>
              </a:rPr>
              <a:t>boz</a:t>
            </a:r>
            <a:r>
              <a:rPr lang="ru-RU" sz="2025" spc="-11" dirty="0">
                <a:solidFill>
                  <a:srgbClr val="000000"/>
                </a:solidFill>
                <a:latin typeface="Times New Roman" panose="02020603050405020304" pitchFamily="18" charset="0"/>
                <a:ea typeface="Times New Roman" panose="02020603050405020304" pitchFamily="18" charset="0"/>
              </a:rPr>
              <a:t>ý</a:t>
            </a:r>
            <a:r>
              <a:rPr lang="en-US" sz="2025" spc="-11" dirty="0" err="1">
                <a:solidFill>
                  <a:srgbClr val="000000"/>
                </a:solidFill>
                <a:latin typeface="Times New Roman" panose="02020603050405020304" pitchFamily="18" charset="0"/>
                <a:ea typeface="Times New Roman" panose="02020603050405020304" pitchFamily="18" charset="0"/>
              </a:rPr>
              <a:t>arlar</a:t>
            </a:r>
            <a:r>
              <a:rPr lang="ru-RU" sz="2025" spc="-11"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972113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4551" y="1181100"/>
            <a:ext cx="7783909" cy="4775200"/>
          </a:xfrm>
        </p:spPr>
        <p:txBody>
          <a:bodyPr>
            <a:normAutofit/>
          </a:bodyPr>
          <a:lstStyle/>
          <a:p>
            <a:pPr>
              <a:spcBef>
                <a:spcPts val="900"/>
              </a:spcBef>
              <a:spcAft>
                <a:spcPts val="225"/>
              </a:spcAft>
            </a:pPr>
            <a:r>
              <a:rPr lang="ru-RU" sz="1650" b="1" kern="1600" spc="-11" dirty="0" smtClean="0">
                <a:solidFill>
                  <a:srgbClr val="000000"/>
                </a:solidFill>
                <a:latin typeface="Times New Roman" panose="02020603050405020304" pitchFamily="18" charset="0"/>
                <a:cs typeface="Arial" panose="020B0604020202020204" pitchFamily="34" charset="0"/>
              </a:rPr>
              <a:t>                       </a:t>
            </a:r>
            <a:r>
              <a:rPr lang="nb-NO" sz="1650" b="1" kern="1600" spc="-11" dirty="0" smtClean="0">
                <a:solidFill>
                  <a:srgbClr val="000000"/>
                </a:solidFill>
                <a:latin typeface="Times New Roman" panose="02020603050405020304" pitchFamily="18" charset="0"/>
                <a:cs typeface="Arial" panose="020B0604020202020204" pitchFamily="34" charset="0"/>
              </a:rPr>
              <a:t>1.1</a:t>
            </a:r>
            <a:r>
              <a:rPr lang="nb-NO" sz="1650" b="1" kern="1600" spc="-11" dirty="0">
                <a:solidFill>
                  <a:srgbClr val="000000"/>
                </a:solidFill>
                <a:latin typeface="Times New Roman" panose="02020603050405020304" pitchFamily="18" charset="0"/>
                <a:cs typeface="Arial" panose="020B0604020202020204" pitchFamily="34" charset="0"/>
              </a:rPr>
              <a:t>. Döwletiň ykdysady roly: taryhy jäht</a:t>
            </a:r>
            <a:r>
              <a:rPr lang="ru-RU" sz="1650" b="1" kern="1600" dirty="0">
                <a:latin typeface="Arial" panose="020B0604020202020204" pitchFamily="34" charset="0"/>
              </a:rPr>
              <a:t/>
            </a:r>
            <a:br>
              <a:rPr lang="ru-RU" sz="1650" b="1" kern="1600" dirty="0">
                <a:latin typeface="Arial" panose="020B0604020202020204" pitchFamily="34" charset="0"/>
              </a:rPr>
            </a:br>
            <a:r>
              <a:rPr lang="nb-NO" sz="1725" spc="11" dirty="0">
                <a:solidFill>
                  <a:srgbClr val="000000"/>
                </a:solidFill>
                <a:latin typeface="Times New Roman" panose="02020603050405020304" pitchFamily="18" charset="0"/>
                <a:ea typeface="Times New Roman" panose="02020603050405020304" pitchFamily="18" charset="0"/>
              </a:rPr>
              <a:t>    Milli ykdysadyýetiň döwlet kadalaşdyrylyşynda ykdysady na</a:t>
            </a:r>
            <a:r>
              <a:rPr lang="nb-NO" sz="1725" spc="4" dirty="0">
                <a:solidFill>
                  <a:srgbClr val="000000"/>
                </a:solidFill>
                <a:latin typeface="Times New Roman" panose="02020603050405020304" pitchFamily="18" charset="0"/>
                <a:ea typeface="Times New Roman" panose="02020603050405020304" pitchFamily="18" charset="0"/>
              </a:rPr>
              <a:t>zaryýet ägirt uly ähmiýete eýedir. </a:t>
            </a:r>
            <a:r>
              <a:rPr lang="nb-NO" sz="1725" spc="-4" dirty="0">
                <a:solidFill>
                  <a:srgbClr val="000000"/>
                </a:solidFill>
                <a:latin typeface="Times New Roman" panose="02020603050405020304" pitchFamily="18" charset="0"/>
                <a:ea typeface="Times New Roman" panose="02020603050405020304" pitchFamily="18" charset="0"/>
              </a:rPr>
              <a:t>Anyk bazar ykdysadyýeti hatda kemala gelen halatynda hem hiç haçan </a:t>
            </a:r>
            <a:r>
              <a:rPr lang="nb-NO" sz="1725" spc="4" dirty="0">
                <a:solidFill>
                  <a:srgbClr val="000000"/>
                </a:solidFill>
                <a:latin typeface="Times New Roman" panose="02020603050405020304" pitchFamily="18" charset="0"/>
                <a:ea typeface="Times New Roman" panose="02020603050405020304" pitchFamily="18" charset="0"/>
              </a:rPr>
              <a:t>döwletiň kadalaşdyryş wezipesi bolmazdan oňup bilmändi. Wagtyň geçmegi bilen döwlet kadalaşdyrylyşynyň diňe wezipeleri, görnüşleri </a:t>
            </a:r>
            <a:r>
              <a:rPr lang="nb-NO" sz="1725" dirty="0">
                <a:solidFill>
                  <a:srgbClr val="000000"/>
                </a:solidFill>
                <a:latin typeface="Times New Roman" panose="02020603050405020304" pitchFamily="18" charset="0"/>
                <a:ea typeface="Times New Roman" panose="02020603050405020304" pitchFamily="18" charset="0"/>
              </a:rPr>
              <a:t>gurallary we onuň </a:t>
            </a:r>
            <a:r>
              <a:rPr lang="nb-NO" sz="1725" dirty="0" smtClean="0">
                <a:solidFill>
                  <a:srgbClr val="000000"/>
                </a:solidFill>
                <a:latin typeface="Times New Roman" panose="02020603050405020304" pitchFamily="18" charset="0"/>
                <a:ea typeface="Times New Roman" panose="02020603050405020304" pitchFamily="18" charset="0"/>
              </a:rPr>
              <a:t>möç</a:t>
            </a:r>
            <a:r>
              <a:rPr lang="tk-TM" sz="1725" dirty="0" smtClean="0">
                <a:solidFill>
                  <a:srgbClr val="000000"/>
                </a:solidFill>
                <a:latin typeface="Times New Roman" panose="02020603050405020304" pitchFamily="18" charset="0"/>
                <a:ea typeface="Times New Roman" panose="02020603050405020304" pitchFamily="18" charset="0"/>
              </a:rPr>
              <a:t>-</a:t>
            </a:r>
            <a:r>
              <a:rPr lang="nb-NO" sz="1725" dirty="0" smtClean="0">
                <a:solidFill>
                  <a:srgbClr val="000000"/>
                </a:solidFill>
                <a:latin typeface="Times New Roman" panose="02020603050405020304" pitchFamily="18" charset="0"/>
                <a:ea typeface="Times New Roman" panose="02020603050405020304" pitchFamily="18" charset="0"/>
              </a:rPr>
              <a:t>berleri </a:t>
            </a:r>
            <a:r>
              <a:rPr lang="nb-NO" sz="1725" dirty="0">
                <a:solidFill>
                  <a:srgbClr val="000000"/>
                </a:solidFill>
                <a:latin typeface="Times New Roman" panose="02020603050405020304" pitchFamily="18" charset="0"/>
                <a:ea typeface="Times New Roman" panose="02020603050405020304" pitchFamily="18" charset="0"/>
              </a:rPr>
              <a:t>üýtgäpdi.</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nb-NO" sz="1725" spc="11" dirty="0">
                <a:solidFill>
                  <a:srgbClr val="000000"/>
                </a:solidFill>
                <a:latin typeface="Times New Roman" panose="02020603050405020304" pitchFamily="18" charset="0"/>
                <a:ea typeface="Times New Roman" panose="02020603050405020304" pitchFamily="18" charset="0"/>
              </a:rPr>
              <a:t>    Bazar ykdysadyýetine döwletiň goşulyşmagyna bolan gatnaşyk </a:t>
            </a:r>
            <a:r>
              <a:rPr lang="nb-NO" sz="1725" spc="23" dirty="0">
                <a:solidFill>
                  <a:srgbClr val="000000"/>
                </a:solidFill>
                <a:latin typeface="Times New Roman" panose="02020603050405020304" pitchFamily="18" charset="0"/>
                <a:ea typeface="Times New Roman" panose="02020603050405020304" pitchFamily="18" charset="0"/>
              </a:rPr>
              <a:t>onuň kemala </a:t>
            </a:r>
            <a:r>
              <a:rPr lang="nb-NO" sz="1725" spc="23" dirty="0" smtClean="0">
                <a:solidFill>
                  <a:srgbClr val="000000"/>
                </a:solidFill>
                <a:latin typeface="Times New Roman" panose="02020603050405020304" pitchFamily="18" charset="0"/>
                <a:ea typeface="Times New Roman" panose="02020603050405020304" pitchFamily="18" charset="0"/>
              </a:rPr>
              <a:t>gel</a:t>
            </a:r>
            <a:r>
              <a:rPr lang="tk-TM" sz="1725" spc="23" dirty="0" smtClean="0">
                <a:solidFill>
                  <a:srgbClr val="000000"/>
                </a:solidFill>
                <a:latin typeface="Times New Roman" panose="02020603050405020304" pitchFamily="18" charset="0"/>
                <a:ea typeface="Times New Roman" panose="02020603050405020304" pitchFamily="18" charset="0"/>
              </a:rPr>
              <a:t>-</a:t>
            </a:r>
            <a:r>
              <a:rPr lang="nb-NO" sz="1725" spc="23" dirty="0" smtClean="0">
                <a:solidFill>
                  <a:srgbClr val="000000"/>
                </a:solidFill>
                <a:latin typeface="Times New Roman" panose="02020603050405020304" pitchFamily="18" charset="0"/>
                <a:ea typeface="Times New Roman" panose="02020603050405020304" pitchFamily="18" charset="0"/>
              </a:rPr>
              <a:t>şiniň </a:t>
            </a:r>
            <a:r>
              <a:rPr lang="nb-NO" sz="1725" spc="23" dirty="0">
                <a:solidFill>
                  <a:srgbClr val="000000"/>
                </a:solidFill>
                <a:latin typeface="Times New Roman" panose="02020603050405020304" pitchFamily="18" charset="0"/>
                <a:ea typeface="Times New Roman" panose="02020603050405020304" pitchFamily="18" charset="0"/>
              </a:rPr>
              <a:t>dürli tapgyrynda dürli hili bolupdy we onuň </a:t>
            </a:r>
            <a:r>
              <a:rPr lang="nb-NO" sz="1725" spc="8" dirty="0">
                <a:solidFill>
                  <a:srgbClr val="000000"/>
                </a:solidFill>
                <a:latin typeface="Times New Roman" panose="02020603050405020304" pitchFamily="18" charset="0"/>
                <a:ea typeface="Times New Roman" panose="02020603050405020304" pitchFamily="18" charset="0"/>
              </a:rPr>
              <a:t>ösüşi dürli ýurtlarda dürli hili </a:t>
            </a:r>
            <a:r>
              <a:rPr lang="nb-NO" sz="1725" spc="8" dirty="0" smtClean="0">
                <a:solidFill>
                  <a:srgbClr val="000000"/>
                </a:solidFill>
                <a:latin typeface="Times New Roman" panose="02020603050405020304" pitchFamily="18" charset="0"/>
                <a:ea typeface="Times New Roman" panose="02020603050405020304" pitchFamily="18" charset="0"/>
              </a:rPr>
              <a:t>bo</a:t>
            </a:r>
            <a:r>
              <a:rPr lang="tk-TM" sz="1725" spc="8" dirty="0" smtClean="0">
                <a:solidFill>
                  <a:srgbClr val="000000"/>
                </a:solidFill>
                <a:latin typeface="Times New Roman" panose="02020603050405020304" pitchFamily="18" charset="0"/>
                <a:ea typeface="Times New Roman" panose="02020603050405020304" pitchFamily="18" charset="0"/>
              </a:rPr>
              <a:t>-</a:t>
            </a:r>
            <a:r>
              <a:rPr lang="nb-NO" sz="1725" spc="8" dirty="0" smtClean="0">
                <a:solidFill>
                  <a:srgbClr val="000000"/>
                </a:solidFill>
                <a:latin typeface="Times New Roman" panose="02020603050405020304" pitchFamily="18" charset="0"/>
                <a:ea typeface="Times New Roman" panose="02020603050405020304" pitchFamily="18" charset="0"/>
              </a:rPr>
              <a:t>lupdy</a:t>
            </a:r>
            <a:r>
              <a:rPr lang="nb-NO" sz="1725" spc="8" dirty="0">
                <a:solidFill>
                  <a:srgbClr val="000000"/>
                </a:solidFill>
                <a:latin typeface="Times New Roman" panose="02020603050405020304" pitchFamily="18" charset="0"/>
                <a:ea typeface="Times New Roman" panose="02020603050405020304" pitchFamily="18" charset="0"/>
              </a:rPr>
              <a:t>. XVII-XVIII asyrlarda bazar </a:t>
            </a:r>
            <a:r>
              <a:rPr lang="nb-NO" sz="1725" dirty="0">
                <a:solidFill>
                  <a:srgbClr val="000000"/>
                </a:solidFill>
                <a:latin typeface="Times New Roman" panose="02020603050405020304" pitchFamily="18" charset="0"/>
                <a:ea typeface="Times New Roman" panose="02020603050405020304" pitchFamily="18" charset="0"/>
              </a:rPr>
              <a:t>gatnaşyklarynyň dörän döwründe şol wagt agalyk eden ykdysady doktrina - merkantilizm – ýurt-da söwdanyň we senagatyň ösdürilmegi üçin </a:t>
            </a:r>
            <a:r>
              <a:rPr lang="nb-NO" sz="1725" spc="4" dirty="0">
                <a:solidFill>
                  <a:srgbClr val="000000"/>
                </a:solidFill>
                <a:latin typeface="Times New Roman" panose="02020603050405020304" pitchFamily="18" charset="0"/>
                <a:ea typeface="Times New Roman" panose="02020603050405020304" pitchFamily="18" charset="0"/>
              </a:rPr>
              <a:t>döwlet kadalaşdyrylyşynyň </a:t>
            </a:r>
            <a:r>
              <a:rPr lang="nb-NO" sz="1725" spc="4" dirty="0" smtClean="0">
                <a:solidFill>
                  <a:srgbClr val="000000"/>
                </a:solidFill>
                <a:latin typeface="Times New Roman" panose="02020603050405020304" pitchFamily="18" charset="0"/>
                <a:ea typeface="Times New Roman" panose="02020603050405020304" pitchFamily="18" charset="0"/>
              </a:rPr>
              <a:t>gürrüňsiz </a:t>
            </a:r>
            <a:r>
              <a:rPr lang="nb-NO" sz="1725" spc="4" dirty="0">
                <a:solidFill>
                  <a:srgbClr val="000000"/>
                </a:solidFill>
                <a:latin typeface="Times New Roman" panose="02020603050405020304" pitchFamily="18" charset="0"/>
                <a:ea typeface="Times New Roman" panose="02020603050405020304" pitchFamily="18" charset="0"/>
              </a:rPr>
              <a:t>zerurlygynyň ykrar </a:t>
            </a:r>
            <a:r>
              <a:rPr lang="nb-NO" sz="1725" spc="4" dirty="0" smtClean="0">
                <a:solidFill>
                  <a:srgbClr val="000000"/>
                </a:solidFill>
                <a:latin typeface="Times New Roman" panose="02020603050405020304" pitchFamily="18" charset="0"/>
                <a:ea typeface="Times New Roman" panose="02020603050405020304" pitchFamily="18" charset="0"/>
              </a:rPr>
              <a:t>edilmegine </a:t>
            </a:r>
            <a:r>
              <a:rPr lang="nb-NO" sz="1725" spc="-11" dirty="0" smtClean="0">
                <a:solidFill>
                  <a:srgbClr val="000000"/>
                </a:solidFill>
                <a:latin typeface="Times New Roman" panose="02020603050405020304" pitchFamily="18" charset="0"/>
                <a:ea typeface="Times New Roman" panose="02020603050405020304" pitchFamily="18" charset="0"/>
              </a:rPr>
              <a:t>esaslanyp</a:t>
            </a:r>
            <a:r>
              <a:rPr lang="tk-TM" sz="1725" spc="-11" dirty="0">
                <a:solidFill>
                  <a:srgbClr val="000000"/>
                </a:solidFill>
                <a:latin typeface="Times New Roman" panose="02020603050405020304" pitchFamily="18" charset="0"/>
                <a:ea typeface="Times New Roman" panose="02020603050405020304" pitchFamily="18" charset="0"/>
              </a:rPr>
              <a:t>-</a:t>
            </a:r>
            <a:r>
              <a:rPr lang="nb-NO" sz="1725" spc="-11" dirty="0" smtClean="0">
                <a:solidFill>
                  <a:srgbClr val="000000"/>
                </a:solidFill>
                <a:latin typeface="Times New Roman" panose="02020603050405020304" pitchFamily="18" charset="0"/>
                <a:ea typeface="Times New Roman" panose="02020603050405020304" pitchFamily="18" charset="0"/>
              </a:rPr>
              <a:t>dy</a:t>
            </a:r>
            <a:r>
              <a:rPr lang="nb-NO" sz="1725" spc="-11" dirty="0">
                <a:solidFill>
                  <a:srgbClr val="000000"/>
                </a:solidFill>
                <a:latin typeface="Times New Roman" panose="02020603050405020304" pitchFamily="18" charset="0"/>
                <a:ea typeface="Times New Roman" panose="02020603050405020304" pitchFamily="18" charset="0"/>
              </a:rPr>
              <a:t>.</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r>
              <a:rPr lang="nb-NO" sz="1725" spc="-8" dirty="0">
                <a:solidFill>
                  <a:srgbClr val="000000"/>
                </a:solidFill>
                <a:latin typeface="Times New Roman" panose="02020603050405020304" pitchFamily="18" charset="0"/>
                <a:ea typeface="Times New Roman" panose="02020603050405020304" pitchFamily="18" charset="0"/>
              </a:rPr>
              <a:t>    Merkantilizm - irki kapitalizm döwrüniň (XVI-XVII asyrlar) ykdy</a:t>
            </a:r>
            <a:r>
              <a:rPr lang="nb-NO" sz="1725" spc="-11" dirty="0">
                <a:solidFill>
                  <a:srgbClr val="000000"/>
                </a:solidFill>
                <a:latin typeface="Times New Roman" panose="02020603050405020304" pitchFamily="18" charset="0"/>
                <a:ea typeface="Times New Roman" panose="02020603050405020304" pitchFamily="18" charset="0"/>
              </a:rPr>
              <a:t>sady </a:t>
            </a:r>
            <a:r>
              <a:rPr lang="nb-NO" sz="1725" spc="-11" dirty="0" smtClean="0">
                <a:solidFill>
                  <a:srgbClr val="000000"/>
                </a:solidFill>
                <a:latin typeface="Times New Roman" panose="02020603050405020304" pitchFamily="18" charset="0"/>
                <a:ea typeface="Times New Roman" panose="02020603050405020304" pitchFamily="18" charset="0"/>
              </a:rPr>
              <a:t>taglymaty</a:t>
            </a:r>
            <a:r>
              <a:rPr lang="nb-NO" sz="1725" spc="-11" dirty="0">
                <a:solidFill>
                  <a:srgbClr val="000000"/>
                </a:solidFill>
                <a:latin typeface="Times New Roman" panose="02020603050405020304" pitchFamily="18" charset="0"/>
                <a:ea typeface="Times New Roman" panose="02020603050405020304" pitchFamily="18" charset="0"/>
              </a:rPr>
              <a:t>, syýasaty. Irki we giçki merkantilizmi tapawutlandyrýar</a:t>
            </a:r>
            <a:r>
              <a:rPr lang="nb-NO" sz="1725" dirty="0">
                <a:solidFill>
                  <a:srgbClr val="000000"/>
                </a:solidFill>
                <a:latin typeface="Times New Roman" panose="02020603050405020304" pitchFamily="18" charset="0"/>
                <a:ea typeface="Times New Roman" panose="02020603050405020304" pitchFamily="18" charset="0"/>
              </a:rPr>
              <a:t>lar. Irki </a:t>
            </a:r>
            <a:r>
              <a:rPr lang="nb-NO" sz="1725" dirty="0" smtClean="0">
                <a:solidFill>
                  <a:srgbClr val="000000"/>
                </a:solidFill>
                <a:latin typeface="Times New Roman" panose="02020603050405020304" pitchFamily="18" charset="0"/>
                <a:ea typeface="Times New Roman" panose="02020603050405020304" pitchFamily="18" charset="0"/>
              </a:rPr>
              <a:t>merkantilizmiň </a:t>
            </a:r>
            <a:r>
              <a:rPr lang="nb-NO" sz="1725" dirty="0">
                <a:solidFill>
                  <a:srgbClr val="000000"/>
                </a:solidFill>
                <a:latin typeface="Times New Roman" panose="02020603050405020304" pitchFamily="18" charset="0"/>
                <a:ea typeface="Times New Roman" panose="02020603050405020304" pitchFamily="18" charset="0"/>
              </a:rPr>
              <a:t>has görnükli wekilleriniň biri bolup iňlis ykdy</a:t>
            </a:r>
            <a:r>
              <a:rPr lang="nb-NO" sz="1725" spc="26" dirty="0">
                <a:solidFill>
                  <a:srgbClr val="000000"/>
                </a:solidFill>
                <a:latin typeface="Times New Roman" panose="02020603050405020304" pitchFamily="18" charset="0"/>
                <a:ea typeface="Times New Roman" panose="02020603050405020304" pitchFamily="18" charset="0"/>
              </a:rPr>
              <a:t>satçysy U. Stafford, giçki merkantilizmiň wekili bolup nazaryýetçi </a:t>
            </a:r>
            <a:r>
              <a:rPr lang="nb-NO" sz="1725" spc="-15" dirty="0">
                <a:solidFill>
                  <a:srgbClr val="000000"/>
                </a:solidFill>
                <a:latin typeface="Times New Roman" panose="02020603050405020304" pitchFamily="18" charset="0"/>
                <a:ea typeface="Times New Roman" panose="02020603050405020304" pitchFamily="18" charset="0"/>
              </a:rPr>
              <a:t>T. Men durýar.</a:t>
            </a:r>
            <a:r>
              <a:rPr lang="ru-RU" sz="1725" dirty="0">
                <a:latin typeface="Times New Roman" panose="02020603050405020304" pitchFamily="18" charset="0"/>
                <a:ea typeface="Times New Roman" panose="02020603050405020304" pitchFamily="18" charset="0"/>
              </a:rPr>
              <a:t/>
            </a:r>
            <a:br>
              <a:rPr lang="ru-RU" sz="1725" dirty="0">
                <a:latin typeface="Times New Roman" panose="02020603050405020304" pitchFamily="18" charset="0"/>
                <a:ea typeface="Times New Roman" panose="02020603050405020304" pitchFamily="18" charset="0"/>
              </a:rPr>
            </a:br>
            <a:endParaRPr lang="ru-RU" sz="1725" dirty="0"/>
          </a:p>
        </p:txBody>
      </p:sp>
    </p:spTree>
    <p:extLst>
      <p:ext uri="{BB962C8B-B14F-4D97-AF65-F5344CB8AC3E}">
        <p14:creationId xmlns:p14="http://schemas.microsoft.com/office/powerpoint/2010/main" val="829979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8250" y="1388833"/>
            <a:ext cx="7441009" cy="4535717"/>
          </a:xfrm>
        </p:spPr>
        <p:txBody>
          <a:bodyPr>
            <a:normAutofit/>
          </a:bodyPr>
          <a:lstStyle/>
          <a:p>
            <a:r>
              <a:rPr lang="en-US" sz="2250" b="1" dirty="0" err="1">
                <a:solidFill>
                  <a:srgbClr val="000000"/>
                </a:solidFill>
                <a:latin typeface="Times New Roman" panose="02020603050405020304" pitchFamily="18" charset="0"/>
                <a:ea typeface="Times New Roman" panose="02020603050405020304" pitchFamily="18" charset="0"/>
              </a:rPr>
              <a:t>Ikinji</a:t>
            </a:r>
            <a:r>
              <a:rPr lang="en-US" sz="2250" b="1" dirty="0">
                <a:solidFill>
                  <a:srgbClr val="000000"/>
                </a:solidFill>
                <a:latin typeface="Times New Roman" panose="02020603050405020304" pitchFamily="18" charset="0"/>
                <a:ea typeface="Times New Roman" panose="02020603050405020304" pitchFamily="18" charset="0"/>
              </a:rPr>
              <a:t> </a:t>
            </a:r>
            <a:r>
              <a:rPr lang="en-US" sz="2250" b="1" dirty="0" err="1">
                <a:solidFill>
                  <a:srgbClr val="000000"/>
                </a:solidFill>
                <a:latin typeface="Times New Roman" panose="02020603050405020304" pitchFamily="18" charset="0"/>
                <a:ea typeface="Times New Roman" panose="02020603050405020304" pitchFamily="18" charset="0"/>
              </a:rPr>
              <a:t>topar</a:t>
            </a:r>
            <a:r>
              <a:rPr lang="en-US" sz="2250"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Gytakla</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err="1">
                <a:solidFill>
                  <a:srgbClr val="000000"/>
                </a:solidFill>
                <a:latin typeface="Times New Roman" panose="02020603050405020304" pitchFamily="18" charset="0"/>
                <a:ea typeface="Times New Roman" panose="02020603050405020304" pitchFamily="18" charset="0"/>
              </a:rPr>
              <a:t>yn</a:t>
            </a:r>
            <a:r>
              <a:rPr lang="en-US" sz="2250" spc="-11" dirty="0">
                <a:solidFill>
                  <a:srgbClr val="000000"/>
                </a:solidFill>
                <a:latin typeface="Times New Roman" panose="02020603050405020304" pitchFamily="18" charset="0"/>
                <a:ea typeface="Times New Roman" panose="02020603050405020304" pitchFamily="18" charset="0"/>
              </a:rPr>
              <a:t> t</a:t>
            </a:r>
            <a:r>
              <a:rPr lang="ru-RU" sz="2250" spc="-11" dirty="0">
                <a:solidFill>
                  <a:srgbClr val="000000"/>
                </a:solidFill>
                <a:latin typeface="Times New Roman" panose="02020603050405020304" pitchFamily="18" charset="0"/>
                <a:ea typeface="Times New Roman" panose="02020603050405020304" pitchFamily="18" charset="0"/>
              </a:rPr>
              <a:t>ä</a:t>
            </a:r>
            <a:r>
              <a:rPr lang="en-US" sz="2250" spc="-11" dirty="0">
                <a:solidFill>
                  <a:srgbClr val="000000"/>
                </a:solidFill>
                <a:latin typeface="Times New Roman" panose="02020603050405020304" pitchFamily="18" charset="0"/>
                <a:ea typeface="Times New Roman" panose="02020603050405020304" pitchFamily="18" charset="0"/>
              </a:rPr>
              <a:t>sir </a:t>
            </a:r>
            <a:r>
              <a:rPr lang="en-US" sz="2250" spc="-11" dirty="0" err="1">
                <a:solidFill>
                  <a:srgbClr val="000000"/>
                </a:solidFill>
                <a:latin typeface="Times New Roman" panose="02020603050405020304" pitchFamily="18" charset="0"/>
                <a:ea typeface="Times New Roman" panose="02020603050405020304" pitchFamily="18" charset="0"/>
              </a:rPr>
              <a:t>etmegi</a:t>
            </a:r>
            <a:r>
              <a:rPr lang="ru-RU" sz="2250" spc="-11" dirty="0">
                <a:solidFill>
                  <a:srgbClr val="000000"/>
                </a:solidFill>
                <a:latin typeface="Times New Roman" panose="02020603050405020304" pitchFamily="18" charset="0"/>
                <a:ea typeface="Times New Roman" panose="02020603050405020304" pitchFamily="18" charset="0"/>
              </a:rPr>
              <a:t>ň </a:t>
            </a:r>
            <a:r>
              <a:rPr lang="en-US" sz="2250" spc="-11" dirty="0" err="1">
                <a:solidFill>
                  <a:srgbClr val="000000"/>
                </a:solidFill>
                <a:latin typeface="Times New Roman" panose="02020603050405020304" pitchFamily="18" charset="0"/>
                <a:ea typeface="Times New Roman" panose="02020603050405020304" pitchFamily="18" charset="0"/>
              </a:rPr>
              <a:t>usullary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ykdysady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4" dirty="0" smtClean="0">
                <a:solidFill>
                  <a:srgbClr val="000000"/>
                </a:solidFill>
                <a:latin typeface="Times New Roman" panose="02020603050405020304" pitchFamily="18" charset="0"/>
                <a:ea typeface="Times New Roman" panose="02020603050405020304" pitchFamily="18" charset="0"/>
              </a:rPr>
              <a:t>gat</a:t>
            </a:r>
            <a:r>
              <a:rPr lang="tk-TM" sz="2250" spc="4" dirty="0" smtClean="0">
                <a:solidFill>
                  <a:srgbClr val="000000"/>
                </a:solidFill>
                <a:latin typeface="Times New Roman" panose="02020603050405020304" pitchFamily="18" charset="0"/>
                <a:ea typeface="Times New Roman" panose="02020603050405020304" pitchFamily="18" charset="0"/>
              </a:rPr>
              <a:t>-</a:t>
            </a:r>
            <a:r>
              <a:rPr lang="en-US" sz="2250" spc="4" dirty="0" err="1" smtClean="0">
                <a:solidFill>
                  <a:srgbClr val="000000"/>
                </a:solidFill>
                <a:latin typeface="Times New Roman" panose="02020603050405020304" pitchFamily="18" charset="0"/>
                <a:ea typeface="Times New Roman" panose="02020603050405020304" pitchFamily="18" charset="0"/>
              </a:rPr>
              <a:t>na</a:t>
            </a:r>
            <a:r>
              <a:rPr lang="ru-RU" sz="2250" spc="4" dirty="0">
                <a:solidFill>
                  <a:srgbClr val="000000"/>
                </a:solidFill>
                <a:latin typeface="Times New Roman" panose="02020603050405020304" pitchFamily="18" charset="0"/>
                <a:ea typeface="Times New Roman" panose="02020603050405020304" pitchFamily="18" charset="0"/>
              </a:rPr>
              <a:t>ş</a:t>
            </a:r>
            <a:r>
              <a:rPr lang="en-US" sz="2250" spc="4" dirty="0" err="1">
                <a:solidFill>
                  <a:srgbClr val="000000"/>
                </a:solidFill>
                <a:latin typeface="Times New Roman" panose="02020603050405020304" pitchFamily="18" charset="0"/>
                <a:ea typeface="Times New Roman" panose="02020603050405020304" pitchFamily="18" charset="0"/>
              </a:rPr>
              <a:t>yklary</a:t>
            </a:r>
            <a:r>
              <a:rPr lang="ru-RU" sz="2250" spc="4" dirty="0">
                <a:solidFill>
                  <a:srgbClr val="000000"/>
                </a:solidFill>
                <a:latin typeface="Times New Roman" panose="02020603050405020304" pitchFamily="18" charset="0"/>
                <a:ea typeface="Times New Roman" panose="02020603050405020304" pitchFamily="18" charset="0"/>
              </a:rPr>
              <a:t>ň </a:t>
            </a:r>
            <a:r>
              <a:rPr lang="en-US" sz="2250" spc="4" dirty="0">
                <a:solidFill>
                  <a:srgbClr val="000000"/>
                </a:solidFill>
                <a:latin typeface="Times New Roman" panose="02020603050405020304" pitchFamily="18" charset="0"/>
                <a:ea typeface="Times New Roman" panose="02020603050405020304" pitchFamily="18" charset="0"/>
              </a:rPr>
              <a:t>sub</a:t>
            </a:r>
            <a:r>
              <a:rPr lang="ru-RU" sz="2250" spc="4" dirty="0">
                <a:solidFill>
                  <a:srgbClr val="000000"/>
                </a:solidFill>
                <a:latin typeface="Times New Roman" panose="02020603050405020304" pitchFamily="18" charset="0"/>
                <a:ea typeface="Times New Roman" panose="02020603050405020304" pitchFamily="18" charset="0"/>
              </a:rPr>
              <a:t>ý</a:t>
            </a:r>
            <a:r>
              <a:rPr lang="en-US" sz="2250" spc="4" dirty="0" err="1">
                <a:solidFill>
                  <a:srgbClr val="000000"/>
                </a:solidFill>
                <a:latin typeface="Times New Roman" panose="02020603050405020304" pitchFamily="18" charset="0"/>
                <a:ea typeface="Times New Roman" panose="02020603050405020304" pitchFamily="18" charset="0"/>
              </a:rPr>
              <a:t>ektlerini</a:t>
            </a:r>
            <a:r>
              <a:rPr lang="en-US" sz="2250" spc="4" dirty="0">
                <a:solidFill>
                  <a:srgbClr val="000000"/>
                </a:solidFill>
                <a:latin typeface="Times New Roman" panose="02020603050405020304" pitchFamily="18" charset="0"/>
                <a:ea typeface="Times New Roman" panose="02020603050405020304" pitchFamily="18" charset="0"/>
              </a:rPr>
              <a:t> se</a:t>
            </a:r>
            <a:r>
              <a:rPr lang="ru-RU" sz="2250" spc="4" dirty="0">
                <a:solidFill>
                  <a:srgbClr val="000000"/>
                </a:solidFill>
                <a:latin typeface="Times New Roman" panose="02020603050405020304" pitchFamily="18" charset="0"/>
                <a:ea typeface="Times New Roman" panose="02020603050405020304" pitchFamily="18" charset="0"/>
              </a:rPr>
              <a:t>ç</a:t>
            </a:r>
            <a:r>
              <a:rPr lang="en-US" sz="2250" spc="4" dirty="0" err="1">
                <a:solidFill>
                  <a:srgbClr val="000000"/>
                </a:solidFill>
                <a:latin typeface="Times New Roman" panose="02020603050405020304" pitchFamily="18" charset="0"/>
                <a:ea typeface="Times New Roman" panose="02020603050405020304" pitchFamily="18" charset="0"/>
              </a:rPr>
              <a:t>ip</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almak</a:t>
            </a:r>
            <a:r>
              <a:rPr lang="ru-RU" sz="2250" spc="4" dirty="0">
                <a:solidFill>
                  <a:srgbClr val="000000"/>
                </a:solidFill>
                <a:latin typeface="Times New Roman" panose="02020603050405020304" pitchFamily="18" charset="0"/>
                <a:ea typeface="Times New Roman" panose="02020603050405020304" pitchFamily="18" charset="0"/>
              </a:rPr>
              <a:t> </a:t>
            </a:r>
            <a:r>
              <a:rPr lang="ru-RU" sz="2250" spc="4" dirty="0" err="1">
                <a:solidFill>
                  <a:srgbClr val="000000"/>
                </a:solidFill>
                <a:latin typeface="Times New Roman" panose="02020603050405020304" pitchFamily="18" charset="0"/>
                <a:ea typeface="Times New Roman" panose="02020603050405020304" pitchFamily="18" charset="0"/>
              </a:rPr>
              <a:t>üç</a:t>
            </a:r>
            <a:r>
              <a:rPr lang="en-US" sz="2250" spc="4" dirty="0">
                <a:solidFill>
                  <a:srgbClr val="000000"/>
                </a:solidFill>
                <a:latin typeface="Times New Roman" panose="02020603050405020304" pitchFamily="18" charset="0"/>
                <a:ea typeface="Times New Roman" panose="02020603050405020304" pitchFamily="18" charset="0"/>
              </a:rPr>
              <a:t>in </a:t>
            </a:r>
            <a:r>
              <a:rPr lang="en-US" sz="2250" spc="4" dirty="0" err="1">
                <a:solidFill>
                  <a:srgbClr val="000000"/>
                </a:solidFill>
                <a:latin typeface="Times New Roman" panose="02020603050405020304" pitchFamily="18" charset="0"/>
                <a:ea typeface="Times New Roman" panose="02020603050405020304" pitchFamily="18" charset="0"/>
              </a:rPr>
              <a:t>artykma</a:t>
            </a:r>
            <a:r>
              <a:rPr lang="ru-RU" sz="2250" spc="4" dirty="0">
                <a:solidFill>
                  <a:srgbClr val="000000"/>
                </a:solidFill>
                <a:latin typeface="Times New Roman" panose="02020603050405020304" pitchFamily="18" charset="0"/>
                <a:ea typeface="Times New Roman" panose="02020603050405020304" pitchFamily="18" charset="0"/>
              </a:rPr>
              <a:t>ç </a:t>
            </a:r>
            <a:r>
              <a:rPr lang="en-US" sz="2250" spc="4" dirty="0" err="1">
                <a:solidFill>
                  <a:srgbClr val="000000"/>
                </a:solidFill>
                <a:latin typeface="Times New Roman" panose="02020603050405020304" pitchFamily="18" charset="0"/>
                <a:ea typeface="Times New Roman" panose="02020603050405020304" pitchFamily="18" charset="0"/>
              </a:rPr>
              <a:t>tutul</a:t>
            </a:r>
            <a:r>
              <a:rPr lang="ru-RU" sz="2250" spc="4" dirty="0">
                <a:solidFill>
                  <a:srgbClr val="000000"/>
                </a:solidFill>
                <a:latin typeface="Times New Roman" panose="02020603050405020304" pitchFamily="18" charset="0"/>
                <a:ea typeface="Times New Roman" panose="02020603050405020304" pitchFamily="18" charset="0"/>
              </a:rPr>
              <a:t>ý</a:t>
            </a:r>
            <a:r>
              <a:rPr lang="en-US" sz="2250" spc="4" dirty="0">
                <a:solidFill>
                  <a:srgbClr val="000000"/>
                </a:solidFill>
                <a:latin typeface="Times New Roman" panose="02020603050405020304" pitchFamily="18" charset="0"/>
                <a:ea typeface="Times New Roman" panose="02020603050405020304" pitchFamily="18" charset="0"/>
              </a:rPr>
              <a:t>an </a:t>
            </a:r>
            <a:r>
              <a:rPr lang="en-US" sz="2250" spc="-11" dirty="0">
                <a:solidFill>
                  <a:srgbClr val="000000"/>
                </a:solidFill>
                <a:latin typeface="Times New Roman" panose="02020603050405020304" pitchFamily="18" charset="0"/>
                <a:ea typeface="Times New Roman" panose="02020603050405020304" pitchFamily="18" charset="0"/>
              </a:rPr>
              <a:t>g</a:t>
            </a:r>
            <a:r>
              <a:rPr lang="ru-RU" sz="2250" spc="-11" dirty="0">
                <a:solidFill>
                  <a:srgbClr val="000000"/>
                </a:solidFill>
                <a:latin typeface="Times New Roman" panose="02020603050405020304" pitchFamily="18" charset="0"/>
                <a:ea typeface="Times New Roman" panose="02020603050405020304" pitchFamily="18" charset="0"/>
              </a:rPr>
              <a:t>ö</a:t>
            </a:r>
            <a:r>
              <a:rPr lang="en-US" sz="2250" spc="-11" dirty="0" err="1">
                <a:solidFill>
                  <a:srgbClr val="000000"/>
                </a:solidFill>
                <a:latin typeface="Times New Roman" panose="02020603050405020304" pitchFamily="18" charset="0"/>
                <a:ea typeface="Times New Roman" panose="02020603050405020304" pitchFamily="18" charset="0"/>
              </a:rPr>
              <a:t>rn</a:t>
            </a:r>
            <a:r>
              <a:rPr lang="ru-RU" sz="2250" spc="-11" dirty="0" err="1">
                <a:solidFill>
                  <a:srgbClr val="000000"/>
                </a:solidFill>
                <a:latin typeface="Times New Roman" panose="02020603050405020304" pitchFamily="18" charset="0"/>
                <a:ea typeface="Times New Roman" panose="02020603050405020304" pitchFamily="18" charset="0"/>
              </a:rPr>
              <a:t>üş</a:t>
            </a:r>
            <a:r>
              <a:rPr lang="en-US" sz="2250" spc="-11" dirty="0" err="1">
                <a:solidFill>
                  <a:srgbClr val="000000"/>
                </a:solidFill>
                <a:latin typeface="Times New Roman" panose="02020603050405020304" pitchFamily="18" charset="0"/>
                <a:ea typeface="Times New Roman" panose="02020603050405020304" pitchFamily="18" charset="0"/>
              </a:rPr>
              <a:t>leri</a:t>
            </a:r>
            <a:r>
              <a:rPr lang="en-US" sz="2250" spc="-11" dirty="0">
                <a:solidFill>
                  <a:srgbClr val="000000"/>
                </a:solidFill>
                <a:latin typeface="Times New Roman" panose="02020603050405020304" pitchFamily="18" charset="0"/>
                <a:ea typeface="Times New Roman" panose="02020603050405020304" pitchFamily="18" charset="0"/>
              </a:rPr>
              <a:t> g</a:t>
            </a:r>
            <a:r>
              <a:rPr lang="ru-RU" sz="2250" spc="-11" dirty="0">
                <a:solidFill>
                  <a:srgbClr val="000000"/>
                </a:solidFill>
                <a:latin typeface="Times New Roman" panose="02020603050405020304" pitchFamily="18" charset="0"/>
                <a:ea typeface="Times New Roman" panose="02020603050405020304" pitchFamily="18" charset="0"/>
              </a:rPr>
              <a:t>ö</a:t>
            </a:r>
            <a:r>
              <a:rPr lang="en-US" sz="2250" spc="-11" dirty="0">
                <a:solidFill>
                  <a:srgbClr val="000000"/>
                </a:solidFill>
                <a:latin typeface="Times New Roman" panose="02020603050405020304" pitchFamily="18" charset="0"/>
                <a:ea typeface="Times New Roman" panose="02020603050405020304" pitchFamily="18" charset="0"/>
              </a:rPr>
              <a:t>z</a:t>
            </a:r>
            <a:r>
              <a:rPr lang="ru-RU" sz="2250" spc="-11" dirty="0">
                <a:solidFill>
                  <a:srgbClr val="000000"/>
                </a:solidFill>
                <a:latin typeface="Times New Roman" panose="02020603050405020304" pitchFamily="18" charset="0"/>
                <a:ea typeface="Times New Roman" panose="02020603050405020304" pitchFamily="18" charset="0"/>
              </a:rPr>
              <a:t> </a:t>
            </a:r>
            <a:r>
              <a:rPr lang="ru-RU" sz="2250" spc="-11" dirty="0" err="1">
                <a:solidFill>
                  <a:srgbClr val="000000"/>
                </a:solidFill>
                <a:latin typeface="Times New Roman" panose="02020603050405020304" pitchFamily="18" charset="0"/>
                <a:ea typeface="Times New Roman" panose="02020603050405020304" pitchFamily="18" charset="0"/>
              </a:rPr>
              <a:t>öňü</a:t>
            </a:r>
            <a:r>
              <a:rPr lang="en-US" sz="2250" spc="-11" dirty="0" err="1">
                <a:solidFill>
                  <a:srgbClr val="000000"/>
                </a:solidFill>
                <a:latin typeface="Times New Roman" panose="02020603050405020304" pitchFamily="18" charset="0"/>
                <a:ea typeface="Times New Roman" panose="02020603050405020304" pitchFamily="18" charset="0"/>
              </a:rPr>
              <a:t>nde</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tutmaga</a:t>
            </a:r>
            <a:r>
              <a:rPr lang="en-US" sz="2250" spc="-11" dirty="0">
                <a:solidFill>
                  <a:srgbClr val="000000"/>
                </a:solidFill>
                <a:latin typeface="Times New Roman" panose="02020603050405020304" pitchFamily="18" charset="0"/>
                <a:ea typeface="Times New Roman" panose="02020603050405020304" pitchFamily="18" charset="0"/>
              </a:rPr>
              <a:t> m</a:t>
            </a:r>
            <a:r>
              <a:rPr lang="ru-RU" sz="2250" spc="-11" dirty="0">
                <a:solidFill>
                  <a:srgbClr val="000000"/>
                </a:solidFill>
                <a:latin typeface="Times New Roman" panose="02020603050405020304" pitchFamily="18" charset="0"/>
                <a:ea typeface="Times New Roman" panose="02020603050405020304" pitchFamily="18" charset="0"/>
              </a:rPr>
              <a:t>ü</a:t>
            </a:r>
            <a:r>
              <a:rPr lang="en-US" sz="2250" spc="-11" dirty="0" err="1">
                <a:solidFill>
                  <a:srgbClr val="000000"/>
                </a:solidFill>
                <a:latin typeface="Times New Roman" panose="02020603050405020304" pitchFamily="18" charset="0"/>
                <a:ea typeface="Times New Roman" panose="02020603050405020304" pitchFamily="18" charset="0"/>
              </a:rPr>
              <a:t>mkin</a:t>
            </a:r>
            <a:r>
              <a:rPr lang="ru-RU" sz="2250" spc="-11" dirty="0">
                <a:solidFill>
                  <a:srgbClr val="000000"/>
                </a:solidFill>
                <a:latin typeface="Times New Roman" panose="02020603050405020304" pitchFamily="18" charset="0"/>
                <a:ea typeface="Times New Roman" panose="02020603050405020304" pitchFamily="18" charset="0"/>
              </a:rPr>
              <a:t>ç</a:t>
            </a:r>
            <a:r>
              <a:rPr lang="en-US" sz="2250" spc="-11" dirty="0" err="1">
                <a:solidFill>
                  <a:srgbClr val="000000"/>
                </a:solidFill>
                <a:latin typeface="Times New Roman" panose="02020603050405020304" pitchFamily="18" charset="0"/>
                <a:ea typeface="Times New Roman" panose="02020603050405020304" pitchFamily="18" charset="0"/>
              </a:rPr>
              <a:t>ilik</a:t>
            </a:r>
            <a:r>
              <a:rPr lang="en-US" sz="2250" spc="-11" dirty="0">
                <a:solidFill>
                  <a:srgbClr val="000000"/>
                </a:solidFill>
                <a:latin typeface="Times New Roman" panose="02020603050405020304" pitchFamily="18" charset="0"/>
                <a:ea typeface="Times New Roman" panose="02020603050405020304" pitchFamily="18" charset="0"/>
              </a:rPr>
              <a:t> d</a:t>
            </a:r>
            <a:r>
              <a:rPr lang="ru-RU" sz="2250" spc="-11" dirty="0">
                <a:solidFill>
                  <a:srgbClr val="000000"/>
                </a:solidFill>
                <a:latin typeface="Times New Roman" panose="02020603050405020304" pitchFamily="18" charset="0"/>
                <a:ea typeface="Times New Roman" panose="02020603050405020304" pitchFamily="18" charset="0"/>
              </a:rPr>
              <a:t>ö</a:t>
            </a:r>
            <a:r>
              <a:rPr lang="en-US" sz="2250" spc="-11" dirty="0">
                <a:solidFill>
                  <a:srgbClr val="000000"/>
                </a:solidFill>
                <a:latin typeface="Times New Roman" panose="02020603050405020304" pitchFamily="18" charset="0"/>
                <a:ea typeface="Times New Roman" panose="02020603050405020304" pitchFamily="18" charset="0"/>
              </a:rPr>
              <a:t>red</a:t>
            </a:r>
            <a:r>
              <a:rPr lang="ru-RU" sz="2250" spc="-11" dirty="0" err="1">
                <a:solidFill>
                  <a:srgbClr val="000000"/>
                </a:solidFill>
                <a:latin typeface="Times New Roman" panose="02020603050405020304" pitchFamily="18" charset="0"/>
                <a:ea typeface="Times New Roman" panose="02020603050405020304" pitchFamily="18" charset="0"/>
              </a:rPr>
              <a:t>ýä</a:t>
            </a:r>
            <a:r>
              <a:rPr lang="en-US" sz="2250" spc="-11" dirty="0">
                <a:solidFill>
                  <a:srgbClr val="000000"/>
                </a:solidFill>
                <a:latin typeface="Times New Roman" panose="02020603050405020304" pitchFamily="18" charset="0"/>
                <a:ea typeface="Times New Roman" panose="02020603050405020304" pitchFamily="18" charset="0"/>
              </a:rPr>
              <a:t>r</a:t>
            </a:r>
            <a:r>
              <a:rPr lang="ru-RU"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ol</a:t>
            </a:r>
            <a:r>
              <a:rPr lang="en-US" sz="2250" spc="-11" dirty="0">
                <a:solidFill>
                  <a:srgbClr val="000000"/>
                </a:solidFill>
                <a:latin typeface="Times New Roman" panose="02020603050405020304" pitchFamily="18" charset="0"/>
                <a:ea typeface="Times New Roman" panose="02020603050405020304" pitchFamily="18" charset="0"/>
              </a:rPr>
              <a:t> g</a:t>
            </a:r>
            <a:r>
              <a:rPr lang="ru-RU" sz="2250" spc="-11" dirty="0">
                <a:solidFill>
                  <a:srgbClr val="000000"/>
                </a:solidFill>
                <a:latin typeface="Times New Roman" panose="02020603050405020304" pitchFamily="18" charset="0"/>
                <a:ea typeface="Times New Roman" panose="02020603050405020304" pitchFamily="18" charset="0"/>
              </a:rPr>
              <a:t>ö</a:t>
            </a:r>
            <a:r>
              <a:rPr lang="en-US" sz="2250" spc="-11" dirty="0" smtClean="0">
                <a:solidFill>
                  <a:srgbClr val="000000"/>
                </a:solidFill>
                <a:latin typeface="Times New Roman" panose="02020603050405020304" pitchFamily="18" charset="0"/>
                <a:ea typeface="Times New Roman" panose="02020603050405020304" pitchFamily="18" charset="0"/>
              </a:rPr>
              <a:t>r</a:t>
            </a:r>
            <a:r>
              <a:rPr lang="tk-TM" sz="2250" spc="-11" dirty="0" smtClean="0">
                <a:solidFill>
                  <a:srgbClr val="000000"/>
                </a:solidFill>
                <a:latin typeface="Times New Roman" panose="02020603050405020304" pitchFamily="18" charset="0"/>
                <a:ea typeface="Times New Roman" panose="02020603050405020304" pitchFamily="18" charset="0"/>
              </a:rPr>
              <a:t>-</a:t>
            </a:r>
            <a:r>
              <a:rPr lang="en-US" sz="2250" spc="-11" dirty="0" smtClean="0">
                <a:solidFill>
                  <a:srgbClr val="000000"/>
                </a:solidFill>
                <a:latin typeface="Times New Roman" panose="02020603050405020304" pitchFamily="18" charset="0"/>
                <a:ea typeface="Times New Roman" panose="02020603050405020304" pitchFamily="18" charset="0"/>
              </a:rPr>
              <a:t>n</a:t>
            </a:r>
            <a:r>
              <a:rPr lang="ru-RU" sz="2250" spc="-11" dirty="0" err="1">
                <a:solidFill>
                  <a:srgbClr val="000000"/>
                </a:solidFill>
                <a:latin typeface="Times New Roman" panose="02020603050405020304" pitchFamily="18" charset="0"/>
                <a:ea typeface="Times New Roman" panose="02020603050405020304" pitchFamily="18" charset="0"/>
              </a:rPr>
              <a:t>üş</a:t>
            </a:r>
            <a:r>
              <a:rPr lang="en-US" sz="2250" spc="-11" dirty="0" err="1">
                <a:solidFill>
                  <a:srgbClr val="000000"/>
                </a:solidFill>
                <a:latin typeface="Times New Roman" panose="02020603050405020304" pitchFamily="18" charset="0"/>
                <a:ea typeface="Times New Roman" panose="02020603050405020304" pitchFamily="18" charset="0"/>
              </a:rPr>
              <a:t>ler</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ykdysady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sy</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err="1">
                <a:solidFill>
                  <a:srgbClr val="000000"/>
                </a:solidFill>
                <a:latin typeface="Times New Roman" panose="02020603050405020304" pitchFamily="18" charset="0"/>
                <a:ea typeface="Times New Roman" panose="02020603050405020304" pitchFamily="18" charset="0"/>
              </a:rPr>
              <a:t>asaty</a:t>
            </a:r>
            <a:r>
              <a:rPr lang="ru-RU" sz="2250" spc="-11" dirty="0">
                <a:solidFill>
                  <a:srgbClr val="000000"/>
                </a:solidFill>
                <a:latin typeface="Times New Roman" panose="02020603050405020304" pitchFamily="18" charset="0"/>
                <a:ea typeface="Times New Roman" panose="02020603050405020304" pitchFamily="18" charset="0"/>
              </a:rPr>
              <a:t>ň </a:t>
            </a:r>
            <a:r>
              <a:rPr lang="en-US" sz="2250" spc="-11" dirty="0" err="1">
                <a:solidFill>
                  <a:srgbClr val="000000"/>
                </a:solidFill>
                <a:latin typeface="Times New Roman" panose="02020603050405020304" pitchFamily="18" charset="0"/>
                <a:ea typeface="Times New Roman" panose="02020603050405020304" pitchFamily="18" charset="0"/>
              </a:rPr>
              <a:t>maksatlaryna</a:t>
            </a:r>
            <a:r>
              <a:rPr lang="en-US" sz="2250" spc="-11" dirty="0">
                <a:solidFill>
                  <a:srgbClr val="000000"/>
                </a:solidFill>
                <a:latin typeface="Times New Roman" panose="02020603050405020304" pitchFamily="18" charset="0"/>
                <a:ea typeface="Times New Roman" panose="02020603050405020304" pitchFamily="18" charset="0"/>
              </a:rPr>
              <a:t> la</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err="1">
                <a:solidFill>
                  <a:srgbClr val="000000"/>
                </a:solidFill>
                <a:latin typeface="Times New Roman" panose="02020603050405020304" pitchFamily="18" charset="0"/>
                <a:ea typeface="Times New Roman" panose="02020603050405020304" pitchFamily="18" charset="0"/>
              </a:rPr>
              <a:t>yk</a:t>
            </a:r>
            <a:r>
              <a:rPr lang="en-US" sz="2250" spc="-11" dirty="0">
                <a:solidFill>
                  <a:srgbClr val="000000"/>
                </a:solidFill>
                <a:latin typeface="Times New Roman" panose="02020603050405020304" pitchFamily="18" charset="0"/>
                <a:ea typeface="Times New Roman" panose="02020603050405020304" pitchFamily="18" charset="0"/>
              </a:rPr>
              <a:t> gel</a:t>
            </a:r>
            <a:r>
              <a:rPr lang="ru-RU" sz="2250" spc="-11" dirty="0" err="1">
                <a:solidFill>
                  <a:srgbClr val="000000"/>
                </a:solidFill>
                <a:latin typeface="Times New Roman" panose="02020603050405020304" pitchFamily="18" charset="0"/>
                <a:ea typeface="Times New Roman" panose="02020603050405020304" pitchFamily="18" charset="0"/>
              </a:rPr>
              <a:t>ýä</a:t>
            </a:r>
            <a:r>
              <a:rPr lang="en-US" sz="2250" spc="-11" dirty="0">
                <a:solidFill>
                  <a:srgbClr val="000000"/>
                </a:solidFill>
                <a:latin typeface="Times New Roman" panose="02020603050405020304" pitchFamily="18" charset="0"/>
                <a:ea typeface="Times New Roman" panose="02020603050405020304" pitchFamily="18" charset="0"/>
              </a:rPr>
              <a:t>r</a:t>
            </a:r>
            <a:r>
              <a:rPr lang="ru-RU" sz="2250" spc="-11" dirty="0">
                <a:solidFill>
                  <a:srgbClr val="000000"/>
                </a:solidFill>
                <a:latin typeface="Times New Roman" panose="02020603050405020304" pitchFamily="18" charset="0"/>
                <a:ea typeface="Times New Roman" panose="02020603050405020304" pitchFamily="18" charset="0"/>
              </a:rPr>
              <a:t>. Ş</a:t>
            </a:r>
            <a:r>
              <a:rPr lang="en-US" sz="2250" spc="-11" dirty="0" err="1">
                <a:solidFill>
                  <a:srgbClr val="000000"/>
                </a:solidFill>
                <a:latin typeface="Times New Roman" panose="02020603050405020304" pitchFamily="18" charset="0"/>
                <a:ea typeface="Times New Roman" panose="02020603050405020304" pitchFamily="18" charset="0"/>
              </a:rPr>
              <a:t>unu</a:t>
            </a:r>
            <a:r>
              <a:rPr lang="ru-RU" sz="2250" spc="-11" dirty="0">
                <a:solidFill>
                  <a:srgbClr val="000000"/>
                </a:solidFill>
                <a:latin typeface="Times New Roman" panose="02020603050405020304" pitchFamily="18" charset="0"/>
                <a:ea typeface="Times New Roman" panose="02020603050405020304" pitchFamily="18" charset="0"/>
              </a:rPr>
              <a:t>ň ý</a:t>
            </a:r>
            <a:r>
              <a:rPr lang="en-US" sz="2250" spc="-11" dirty="0" err="1">
                <a:solidFill>
                  <a:srgbClr val="000000"/>
                </a:solidFill>
                <a:latin typeface="Times New Roman" panose="02020603050405020304" pitchFamily="18" charset="0"/>
                <a:ea typeface="Times New Roman" panose="02020603050405020304" pitchFamily="18" charset="0"/>
              </a:rPr>
              <a:t>aly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usullara</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mysal</a:t>
            </a:r>
            <a:r>
              <a:rPr lang="en-US" sz="2250" spc="-11" dirty="0">
                <a:solidFill>
                  <a:srgbClr val="000000"/>
                </a:solidFill>
                <a:latin typeface="Times New Roman" panose="02020603050405020304" pitchFamily="18" charset="0"/>
                <a:ea typeface="Times New Roman" panose="02020603050405020304" pitchFamily="18" charset="0"/>
              </a:rPr>
              <a:t> h</a:t>
            </a:r>
            <a:r>
              <a:rPr lang="ru-RU" sz="2250" spc="-11" dirty="0">
                <a:solidFill>
                  <a:srgbClr val="000000"/>
                </a:solidFill>
                <a:latin typeface="Times New Roman" panose="02020603050405020304" pitchFamily="18" charset="0"/>
                <a:ea typeface="Times New Roman" panose="02020603050405020304" pitchFamily="18" charset="0"/>
              </a:rPr>
              <a:t>ö</a:t>
            </a:r>
            <a:r>
              <a:rPr lang="en-US" sz="2250" spc="-11" dirty="0">
                <a:solidFill>
                  <a:srgbClr val="000000"/>
                </a:solidFill>
                <a:latin typeface="Times New Roman" panose="02020603050405020304" pitchFamily="18" charset="0"/>
                <a:ea typeface="Times New Roman" panose="02020603050405020304" pitchFamily="18" charset="0"/>
              </a:rPr>
              <a:t>km</a:t>
            </a:r>
            <a:r>
              <a:rPr lang="ru-RU" sz="2250" spc="-11" dirty="0">
                <a:solidFill>
                  <a:srgbClr val="000000"/>
                </a:solidFill>
                <a:latin typeface="Times New Roman" panose="02020603050405020304" pitchFamily="18" charset="0"/>
                <a:ea typeface="Times New Roman" panose="02020603050405020304" pitchFamily="18" charset="0"/>
              </a:rPr>
              <a:t>ü</a:t>
            </a:r>
            <a:r>
              <a:rPr lang="en-US" sz="2250" spc="-11" dirty="0" err="1">
                <a:solidFill>
                  <a:srgbClr val="000000"/>
                </a:solidFill>
                <a:latin typeface="Times New Roman" panose="02020603050405020304" pitchFamily="18" charset="0"/>
                <a:ea typeface="Times New Roman" panose="02020603050405020304" pitchFamily="18" charset="0"/>
              </a:rPr>
              <a:t>nde</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maksatnamala</a:t>
            </a:r>
            <a:r>
              <a:rPr lang="ru-RU" sz="2250" spc="-11" dirty="0">
                <a:solidFill>
                  <a:srgbClr val="000000"/>
                </a:solidFill>
                <a:latin typeface="Times New Roman" panose="02020603050405020304" pitchFamily="18" charset="0"/>
                <a:ea typeface="Times New Roman" panose="02020603050405020304" pitchFamily="18" charset="0"/>
              </a:rPr>
              <a:t>ş</a:t>
            </a:r>
            <a:r>
              <a:rPr lang="en-US" sz="2250" spc="-11" dirty="0" err="1">
                <a:solidFill>
                  <a:srgbClr val="000000"/>
                </a:solidFill>
                <a:latin typeface="Times New Roman" panose="02020603050405020304" pitchFamily="18" charset="0"/>
                <a:ea typeface="Times New Roman" panose="02020603050405020304" pitchFamily="18" charset="0"/>
              </a:rPr>
              <a:t>dyrmagy</a:t>
            </a:r>
            <a:r>
              <a:rPr lang="ru-RU" sz="2250" spc="-11" dirty="0">
                <a:solidFill>
                  <a:srgbClr val="000000"/>
                </a:solidFill>
                <a:latin typeface="Times New Roman" panose="02020603050405020304" pitchFamily="18" charset="0"/>
                <a:ea typeface="Times New Roman" panose="02020603050405020304" pitchFamily="18" charset="0"/>
              </a:rPr>
              <a:t>, </a:t>
            </a:r>
            <a:r>
              <a:rPr lang="en-US" sz="2250" spc="-11" dirty="0">
                <a:solidFill>
                  <a:srgbClr val="000000"/>
                </a:solidFill>
                <a:latin typeface="Times New Roman" panose="02020603050405020304" pitchFamily="18" charset="0"/>
                <a:ea typeface="Times New Roman" panose="02020603050405020304" pitchFamily="18" charset="0"/>
              </a:rPr>
              <a:t>bazar </a:t>
            </a:r>
            <a:r>
              <a:rPr lang="en-US" sz="2250" spc="-11" dirty="0" err="1">
                <a:solidFill>
                  <a:srgbClr val="000000"/>
                </a:solidFill>
                <a:latin typeface="Times New Roman" panose="02020603050405020304" pitchFamily="18" charset="0"/>
                <a:ea typeface="Times New Roman" panose="02020603050405020304" pitchFamily="18" charset="0"/>
              </a:rPr>
              <a:t>ulgamyna</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ykdysady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maglumatlary</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bermegi</a:t>
            </a:r>
            <a:r>
              <a:rPr lang="en-US" sz="2250" dirty="0">
                <a:solidFill>
                  <a:srgbClr val="000000"/>
                </a:solidFill>
                <a:latin typeface="Times New Roman" panose="02020603050405020304" pitchFamily="18" charset="0"/>
                <a:ea typeface="Times New Roman" panose="02020603050405020304" pitchFamily="18" charset="0"/>
              </a:rPr>
              <a:t> g</a:t>
            </a:r>
            <a:r>
              <a:rPr lang="ru-RU" sz="2250" dirty="0">
                <a:solidFill>
                  <a:srgbClr val="000000"/>
                </a:solidFill>
                <a:latin typeface="Times New Roman" panose="02020603050405020304" pitchFamily="18" charset="0"/>
                <a:ea typeface="Times New Roman" panose="02020603050405020304" pitchFamily="18" charset="0"/>
              </a:rPr>
              <a:t>ö</a:t>
            </a:r>
            <a:r>
              <a:rPr lang="en-US" sz="2250" dirty="0" err="1">
                <a:solidFill>
                  <a:srgbClr val="000000"/>
                </a:solidFill>
                <a:latin typeface="Times New Roman" panose="02020603050405020304" pitchFamily="18" charset="0"/>
                <a:ea typeface="Times New Roman" panose="02020603050405020304" pitchFamily="18" charset="0"/>
              </a:rPr>
              <a:t>rkezmek</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bolar</a:t>
            </a:r>
            <a:r>
              <a:rPr lang="ru-RU" sz="2250" dirty="0">
                <a:solidFill>
                  <a:srgbClr val="000000"/>
                </a:solidFill>
                <a:latin typeface="Times New Roman" panose="02020603050405020304" pitchFamily="18" charset="0"/>
                <a:ea typeface="Times New Roman" panose="02020603050405020304" pitchFamily="18" charset="0"/>
              </a:rPr>
              <a:t>. </a:t>
            </a:r>
            <a:r>
              <a:rPr lang="en-US" sz="2250" dirty="0">
                <a:solidFill>
                  <a:srgbClr val="000000"/>
                </a:solidFill>
                <a:latin typeface="Times New Roman" panose="02020603050405020304" pitchFamily="18" charset="0"/>
                <a:ea typeface="Times New Roman" panose="02020603050405020304" pitchFamily="18" charset="0"/>
              </a:rPr>
              <a:t>D</a:t>
            </a:r>
            <a:r>
              <a:rPr lang="ru-RU" sz="2250" dirty="0">
                <a:solidFill>
                  <a:srgbClr val="000000"/>
                </a:solidFill>
                <a:latin typeface="Times New Roman" panose="02020603050405020304" pitchFamily="18" charset="0"/>
                <a:ea typeface="Times New Roman" panose="02020603050405020304" pitchFamily="18" charset="0"/>
              </a:rPr>
              <a:t>ö</a:t>
            </a:r>
            <a:r>
              <a:rPr lang="en-US" sz="2250" dirty="0" err="1">
                <a:solidFill>
                  <a:srgbClr val="000000"/>
                </a:solidFill>
                <a:latin typeface="Times New Roman" panose="02020603050405020304" pitchFamily="18" charset="0"/>
                <a:ea typeface="Times New Roman" panose="02020603050405020304" pitchFamily="18" charset="0"/>
              </a:rPr>
              <a:t>wlet</a:t>
            </a:r>
            <a:r>
              <a:rPr lang="ru-RU" sz="2250" dirty="0">
                <a:solidFill>
                  <a:srgbClr val="000000"/>
                </a:solidFill>
                <a:latin typeface="Times New Roman" panose="02020603050405020304" pitchFamily="18" charset="0"/>
                <a:ea typeface="Times New Roman" panose="02020603050405020304" pitchFamily="18" charset="0"/>
              </a:rPr>
              <a:t> </a:t>
            </a:r>
            <a:r>
              <a:rPr lang="ru-RU" sz="2250" dirty="0" err="1">
                <a:solidFill>
                  <a:srgbClr val="000000"/>
                </a:solidFill>
                <a:latin typeface="Times New Roman" panose="02020603050405020304" pitchFamily="18" charset="0"/>
                <a:ea typeface="Times New Roman" panose="02020603050405020304" pitchFamily="18" charset="0"/>
              </a:rPr>
              <a:t>çä</a:t>
            </a:r>
            <a:r>
              <a:rPr lang="en-US" sz="2250" dirty="0" err="1">
                <a:solidFill>
                  <a:srgbClr val="000000"/>
                </a:solidFill>
                <a:latin typeface="Times New Roman" panose="02020603050405020304" pitchFamily="18" charset="0"/>
                <a:ea typeface="Times New Roman" panose="02020603050405020304" pitchFamily="18" charset="0"/>
              </a:rPr>
              <a:t>relerini</a:t>
            </a:r>
            <a:r>
              <a:rPr lang="ru-RU" sz="2250" dirty="0">
                <a:solidFill>
                  <a:srgbClr val="000000"/>
                </a:solidFill>
                <a:latin typeface="Times New Roman" panose="02020603050405020304" pitchFamily="18" charset="0"/>
                <a:ea typeface="Times New Roman" panose="02020603050405020304" pitchFamily="18" charset="0"/>
              </a:rPr>
              <a:t>ň </a:t>
            </a:r>
            <a:r>
              <a:rPr lang="en-US" sz="2250" dirty="0" err="1">
                <a:solidFill>
                  <a:srgbClr val="000000"/>
                </a:solidFill>
                <a:latin typeface="Times New Roman" panose="02020603050405020304" pitchFamily="18" charset="0"/>
                <a:ea typeface="Times New Roman" panose="02020603050405020304" pitchFamily="18" charset="0"/>
              </a:rPr>
              <a:t>kabul</a:t>
            </a:r>
            <a:r>
              <a:rPr lang="en-US" sz="2250"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edilen</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pursadyny</a:t>
            </a:r>
            <a:r>
              <a:rPr lang="ru-RU" sz="2250" spc="-11" dirty="0">
                <a:solidFill>
                  <a:srgbClr val="000000"/>
                </a:solidFill>
                <a:latin typeface="Times New Roman" panose="02020603050405020304" pitchFamily="18" charset="0"/>
                <a:ea typeface="Times New Roman" panose="02020603050405020304" pitchFamily="18" charset="0"/>
              </a:rPr>
              <a:t>ň </a:t>
            </a:r>
            <a:r>
              <a:rPr lang="en-US" sz="2250" spc="-11" dirty="0" err="1">
                <a:solidFill>
                  <a:srgbClr val="000000"/>
                </a:solidFill>
                <a:latin typeface="Times New Roman" panose="02020603050405020304" pitchFamily="18" charset="0"/>
                <a:ea typeface="Times New Roman" panose="02020603050405020304" pitchFamily="18" charset="0"/>
              </a:rPr>
              <a:t>arasynda</a:t>
            </a:r>
            <a:r>
              <a:rPr lang="ru-RU" sz="2250" spc="-11" dirty="0">
                <a:solidFill>
                  <a:srgbClr val="000000"/>
                </a:solidFill>
                <a:latin typeface="Times New Roman" panose="02020603050405020304" pitchFamily="18" charset="0"/>
                <a:ea typeface="Times New Roman" panose="02020603050405020304" pitchFamily="18" charset="0"/>
              </a:rPr>
              <a:t> </a:t>
            </a:r>
            <a:r>
              <a:rPr lang="ru-RU" sz="2250" spc="-11" dirty="0" err="1">
                <a:solidFill>
                  <a:srgbClr val="000000"/>
                </a:solidFill>
                <a:latin typeface="Times New Roman" panose="02020603050405020304" pitchFamily="18" charset="0"/>
                <a:ea typeface="Times New Roman" panose="02020603050405020304" pitchFamily="18" charset="0"/>
              </a:rPr>
              <a:t>ýü</a:t>
            </a:r>
            <a:r>
              <a:rPr lang="en-US" sz="2250" spc="-11" dirty="0" err="1">
                <a:solidFill>
                  <a:srgbClr val="000000"/>
                </a:solidFill>
                <a:latin typeface="Times New Roman" panose="02020603050405020304" pitchFamily="18" charset="0"/>
                <a:ea typeface="Times New Roman" panose="02020603050405020304" pitchFamily="18" charset="0"/>
              </a:rPr>
              <a:t>ze</a:t>
            </a:r>
            <a:r>
              <a:rPr lang="ru-RU" sz="2250" spc="-11" dirty="0">
                <a:solidFill>
                  <a:srgbClr val="000000"/>
                </a:solidFill>
                <a:latin typeface="Times New Roman" panose="02020603050405020304" pitchFamily="18" charset="0"/>
                <a:ea typeface="Times New Roman" panose="02020603050405020304" pitchFamily="18" charset="0"/>
              </a:rPr>
              <a:t> ç</a:t>
            </a:r>
            <a:r>
              <a:rPr lang="en-US" sz="2250" spc="-11" dirty="0" err="1">
                <a:solidFill>
                  <a:srgbClr val="000000"/>
                </a:solidFill>
                <a:latin typeface="Times New Roman" panose="02020603050405020304" pitchFamily="18" charset="0"/>
                <a:ea typeface="Times New Roman" panose="02020603050405020304" pitchFamily="18" charset="0"/>
              </a:rPr>
              <a:t>yk</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a:solidFill>
                  <a:srgbClr val="000000"/>
                </a:solidFill>
                <a:latin typeface="Times New Roman" panose="02020603050405020304" pitchFamily="18" charset="0"/>
                <a:ea typeface="Times New Roman" panose="02020603050405020304" pitchFamily="18" charset="0"/>
              </a:rPr>
              <a:t>an belli </a:t>
            </a:r>
            <a:r>
              <a:rPr lang="en-US" sz="2250" spc="-11" dirty="0" err="1">
                <a:solidFill>
                  <a:srgbClr val="000000"/>
                </a:solidFill>
                <a:latin typeface="Times New Roman" panose="02020603050405020304" pitchFamily="18" charset="0"/>
                <a:ea typeface="Times New Roman" panose="02020603050405020304" pitchFamily="18" charset="0"/>
              </a:rPr>
              <a:t>wagty</a:t>
            </a:r>
            <a:r>
              <a:rPr lang="ru-RU" sz="2250" spc="-11" dirty="0">
                <a:solidFill>
                  <a:srgbClr val="000000"/>
                </a:solidFill>
                <a:latin typeface="Times New Roman" panose="02020603050405020304" pitchFamily="18" charset="0"/>
                <a:ea typeface="Times New Roman" panose="02020603050405020304" pitchFamily="18" charset="0"/>
              </a:rPr>
              <a:t>ň </a:t>
            </a:r>
            <a:r>
              <a:rPr lang="ru-RU" sz="2250" spc="-11" dirty="0" err="1">
                <a:solidFill>
                  <a:srgbClr val="000000"/>
                </a:solidFill>
                <a:latin typeface="Times New Roman" panose="02020603050405020304" pitchFamily="18" charset="0"/>
                <a:ea typeface="Times New Roman" panose="02020603050405020304" pitchFamily="18" charset="0"/>
              </a:rPr>
              <a:t>çä</a:t>
            </a:r>
            <a:r>
              <a:rPr lang="en-US" sz="2250" spc="-11" dirty="0" err="1">
                <a:solidFill>
                  <a:srgbClr val="000000"/>
                </a:solidFill>
                <a:latin typeface="Times New Roman" panose="02020603050405020304" pitchFamily="18" charset="0"/>
                <a:ea typeface="Times New Roman" panose="02020603050405020304" pitchFamily="18" charset="0"/>
              </a:rPr>
              <a:t>kliligi</a:t>
            </a:r>
            <a:r>
              <a:rPr lang="ru-RU"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olara</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5" dirty="0" err="1">
                <a:solidFill>
                  <a:srgbClr val="000000"/>
                </a:solidFill>
                <a:latin typeface="Times New Roman" panose="02020603050405020304" pitchFamily="18" charset="0"/>
                <a:ea typeface="Times New Roman" panose="02020603050405020304" pitchFamily="18" charset="0"/>
              </a:rPr>
              <a:t>ykdysady</a:t>
            </a:r>
            <a:r>
              <a:rPr lang="ru-RU" sz="2250" spc="-15" dirty="0">
                <a:solidFill>
                  <a:srgbClr val="000000"/>
                </a:solidFill>
                <a:latin typeface="Times New Roman" panose="02020603050405020304" pitchFamily="18" charset="0"/>
                <a:ea typeface="Times New Roman" panose="02020603050405020304" pitchFamily="18" charset="0"/>
              </a:rPr>
              <a:t>ý</a:t>
            </a:r>
            <a:r>
              <a:rPr lang="en-US" sz="2250" spc="-15" dirty="0" err="1">
                <a:solidFill>
                  <a:srgbClr val="000000"/>
                </a:solidFill>
                <a:latin typeface="Times New Roman" panose="02020603050405020304" pitchFamily="18" charset="0"/>
                <a:ea typeface="Times New Roman" panose="02020603050405020304" pitchFamily="18" charset="0"/>
              </a:rPr>
              <a:t>eti</a:t>
            </a:r>
            <a:r>
              <a:rPr lang="ru-RU" sz="2250" spc="-15" dirty="0">
                <a:solidFill>
                  <a:srgbClr val="000000"/>
                </a:solidFill>
                <a:latin typeface="Times New Roman" panose="02020603050405020304" pitchFamily="18" charset="0"/>
                <a:ea typeface="Times New Roman" panose="02020603050405020304" pitchFamily="18" charset="0"/>
              </a:rPr>
              <a:t>ň </a:t>
            </a:r>
            <a:r>
              <a:rPr lang="en-US" sz="2250" spc="-15" dirty="0" err="1">
                <a:solidFill>
                  <a:srgbClr val="000000"/>
                </a:solidFill>
                <a:latin typeface="Times New Roman" panose="02020603050405020304" pitchFamily="18" charset="0"/>
                <a:ea typeface="Times New Roman" panose="02020603050405020304" pitchFamily="18" charset="0"/>
              </a:rPr>
              <a:t>gara</a:t>
            </a:r>
            <a:r>
              <a:rPr lang="ru-RU" sz="2250" spc="-15" dirty="0" err="1">
                <a:solidFill>
                  <a:srgbClr val="000000"/>
                </a:solidFill>
                <a:latin typeface="Times New Roman" panose="02020603050405020304" pitchFamily="18" charset="0"/>
                <a:ea typeface="Times New Roman" panose="02020603050405020304" pitchFamily="18" charset="0"/>
              </a:rPr>
              <a:t>ýş</a:t>
            </a:r>
            <a:r>
              <a:rPr lang="en-US" sz="2250" spc="-15" dirty="0">
                <a:solidFill>
                  <a:srgbClr val="000000"/>
                </a:solidFill>
                <a:latin typeface="Times New Roman" panose="02020603050405020304" pitchFamily="18" charset="0"/>
                <a:ea typeface="Times New Roman" panose="02020603050405020304" pitchFamily="18" charset="0"/>
              </a:rPr>
              <a:t>y we </a:t>
            </a:r>
            <a:r>
              <a:rPr lang="en-US" sz="2250" spc="-15" dirty="0" err="1">
                <a:solidFill>
                  <a:srgbClr val="000000"/>
                </a:solidFill>
                <a:latin typeface="Times New Roman" panose="02020603050405020304" pitchFamily="18" charset="0"/>
                <a:ea typeface="Times New Roman" panose="02020603050405020304" pitchFamily="18" charset="0"/>
              </a:rPr>
              <a:t>hojalyk</a:t>
            </a:r>
            <a:r>
              <a:rPr lang="en-US" sz="2250" spc="-15" dirty="0">
                <a:solidFill>
                  <a:srgbClr val="000000"/>
                </a:solidFill>
                <a:latin typeface="Times New Roman" panose="02020603050405020304" pitchFamily="18" charset="0"/>
                <a:ea typeface="Times New Roman" panose="02020603050405020304" pitchFamily="18" charset="0"/>
              </a:rPr>
              <a:t> </a:t>
            </a:r>
            <a:r>
              <a:rPr lang="en-US" sz="2250" spc="-15" dirty="0" err="1">
                <a:solidFill>
                  <a:srgbClr val="000000"/>
                </a:solidFill>
                <a:latin typeface="Times New Roman" panose="02020603050405020304" pitchFamily="18" charset="0"/>
                <a:ea typeface="Times New Roman" panose="02020603050405020304" pitchFamily="18" charset="0"/>
              </a:rPr>
              <a:t>netijelerind</a:t>
            </a:r>
            <a:r>
              <a:rPr lang="ru-RU" sz="2250" spc="-15" dirty="0">
                <a:solidFill>
                  <a:srgbClr val="000000"/>
                </a:solidFill>
                <a:latin typeface="Times New Roman" panose="02020603050405020304" pitchFamily="18" charset="0"/>
                <a:ea typeface="Times New Roman" panose="02020603050405020304" pitchFamily="18" charset="0"/>
              </a:rPr>
              <a:t>ä</a:t>
            </a:r>
            <a:r>
              <a:rPr lang="en-US" sz="2250" spc="-15" dirty="0" err="1">
                <a:solidFill>
                  <a:srgbClr val="000000"/>
                </a:solidFill>
                <a:latin typeface="Times New Roman" panose="02020603050405020304" pitchFamily="18" charset="0"/>
                <a:ea typeface="Times New Roman" panose="02020603050405020304" pitchFamily="18" charset="0"/>
              </a:rPr>
              <a:t>ki</a:t>
            </a:r>
            <a:r>
              <a:rPr lang="en-US" sz="2250" spc="-15" dirty="0">
                <a:solidFill>
                  <a:srgbClr val="000000"/>
                </a:solidFill>
                <a:latin typeface="Times New Roman" panose="02020603050405020304" pitchFamily="18" charset="0"/>
                <a:ea typeface="Times New Roman" panose="02020603050405020304" pitchFamily="18" charset="0"/>
              </a:rPr>
              <a:t> </a:t>
            </a:r>
            <a:r>
              <a:rPr lang="en-US" sz="2250" spc="-15" dirty="0" err="1">
                <a:solidFill>
                  <a:srgbClr val="000000"/>
                </a:solidFill>
                <a:latin typeface="Times New Roman" panose="02020603050405020304" pitchFamily="18" charset="0"/>
                <a:ea typeface="Times New Roman" panose="02020603050405020304" pitchFamily="18" charset="0"/>
              </a:rPr>
              <a:t>anyk</a:t>
            </a:r>
            <a:r>
              <a:rPr lang="ru-RU" sz="2250" spc="-15" dirty="0">
                <a:solidFill>
                  <a:srgbClr val="000000"/>
                </a:solidFill>
                <a:latin typeface="Times New Roman" panose="02020603050405020304" pitchFamily="18" charset="0"/>
                <a:ea typeface="Times New Roman" panose="02020603050405020304" pitchFamily="18" charset="0"/>
              </a:rPr>
              <a:t> </a:t>
            </a:r>
            <a:r>
              <a:rPr lang="ru-RU" sz="2250" spc="-15" dirty="0" err="1">
                <a:solidFill>
                  <a:srgbClr val="000000"/>
                </a:solidFill>
                <a:latin typeface="Times New Roman" panose="02020603050405020304" pitchFamily="18" charset="0"/>
                <a:ea typeface="Times New Roman" panose="02020603050405020304" pitchFamily="18" charset="0"/>
              </a:rPr>
              <a:t>üý</a:t>
            </a:r>
            <a:r>
              <a:rPr lang="en-US" sz="2250" spc="-15" dirty="0" err="1">
                <a:solidFill>
                  <a:srgbClr val="000000"/>
                </a:solidFill>
                <a:latin typeface="Times New Roman" panose="02020603050405020304" pitchFamily="18" charset="0"/>
                <a:ea typeface="Times New Roman" panose="02020603050405020304" pitchFamily="18" charset="0"/>
              </a:rPr>
              <a:t>tgemeler</a:t>
            </a:r>
            <a:r>
              <a:rPr lang="en-US" sz="2250" spc="-15" dirty="0">
                <a:solidFill>
                  <a:srgbClr val="000000"/>
                </a:solidFill>
                <a:latin typeface="Times New Roman" panose="02020603050405020304" pitchFamily="18" charset="0"/>
                <a:ea typeface="Times New Roman" panose="02020603050405020304" pitchFamily="18" charset="0"/>
              </a:rPr>
              <a:t> </a:t>
            </a:r>
            <a:r>
              <a:rPr lang="en-US" sz="2250" spc="-15" dirty="0" err="1">
                <a:solidFill>
                  <a:srgbClr val="000000"/>
                </a:solidFill>
                <a:latin typeface="Times New Roman" panose="02020603050405020304" pitchFamily="18" charset="0"/>
                <a:ea typeface="Times New Roman" panose="02020603050405020304" pitchFamily="18" charset="0"/>
              </a:rPr>
              <a:t>gy</a:t>
            </a:r>
            <a:r>
              <a:rPr lang="en-US" sz="2250" spc="-11" dirty="0" err="1">
                <a:solidFill>
                  <a:srgbClr val="000000"/>
                </a:solidFill>
                <a:latin typeface="Times New Roman" panose="02020603050405020304" pitchFamily="18" charset="0"/>
                <a:ea typeface="Times New Roman" panose="02020603050405020304" pitchFamily="18" charset="0"/>
              </a:rPr>
              <a:t>takla</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err="1">
                <a:solidFill>
                  <a:srgbClr val="000000"/>
                </a:solidFill>
                <a:latin typeface="Times New Roman" panose="02020603050405020304" pitchFamily="18" charset="0"/>
                <a:ea typeface="Times New Roman" panose="02020603050405020304" pitchFamily="18" charset="0"/>
              </a:rPr>
              <a:t>yn</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usullary</a:t>
            </a:r>
            <a:r>
              <a:rPr lang="ru-RU" sz="2250" spc="-11" dirty="0">
                <a:solidFill>
                  <a:srgbClr val="000000"/>
                </a:solidFill>
                <a:latin typeface="Times New Roman" panose="02020603050405020304" pitchFamily="18" charset="0"/>
                <a:ea typeface="Times New Roman" panose="02020603050405020304" pitchFamily="18" charset="0"/>
              </a:rPr>
              <a:t>ň </a:t>
            </a:r>
            <a:r>
              <a:rPr lang="en-US" sz="2250" spc="-11" dirty="0" err="1">
                <a:solidFill>
                  <a:srgbClr val="000000"/>
                </a:solidFill>
                <a:latin typeface="Times New Roman" panose="02020603050405020304" pitchFamily="18" charset="0"/>
                <a:ea typeface="Times New Roman" panose="02020603050405020304" pitchFamily="18" charset="0"/>
              </a:rPr>
              <a:t>kem</a:t>
            </a:r>
            <a:r>
              <a:rPr lang="ru-RU" sz="2250" spc="-11" dirty="0">
                <a:solidFill>
                  <a:srgbClr val="000000"/>
                </a:solidFill>
                <a:latin typeface="Times New Roman" panose="02020603050405020304" pitchFamily="18" charset="0"/>
                <a:ea typeface="Times New Roman" panose="02020603050405020304" pitchFamily="18" charset="0"/>
              </a:rPr>
              <a:t>ç</a:t>
            </a:r>
            <a:r>
              <a:rPr lang="en-US" sz="2250" spc="-11" dirty="0" err="1">
                <a:solidFill>
                  <a:srgbClr val="000000"/>
                </a:solidFill>
                <a:latin typeface="Times New Roman" panose="02020603050405020304" pitchFamily="18" charset="0"/>
                <a:ea typeface="Times New Roman" panose="02020603050405020304" pitchFamily="18" charset="0"/>
              </a:rPr>
              <a:t>iligi</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bolup</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dur</a:t>
            </a:r>
            <a:r>
              <a:rPr lang="ru-RU" sz="2250" spc="-11" dirty="0">
                <a:solidFill>
                  <a:srgbClr val="000000"/>
                </a:solidFill>
                <a:latin typeface="Times New Roman" panose="02020603050405020304" pitchFamily="18" charset="0"/>
                <a:ea typeface="Times New Roman" panose="02020603050405020304" pitchFamily="18" charset="0"/>
              </a:rPr>
              <a:t>ý</a:t>
            </a:r>
            <a:r>
              <a:rPr lang="en-US" sz="2250" spc="-11" dirty="0" err="1">
                <a:solidFill>
                  <a:srgbClr val="000000"/>
                </a:solidFill>
                <a:latin typeface="Times New Roman" panose="02020603050405020304" pitchFamily="18" charset="0"/>
                <a:ea typeface="Times New Roman" panose="02020603050405020304" pitchFamily="18" charset="0"/>
              </a:rPr>
              <a:t>ar</a:t>
            </a:r>
            <a:r>
              <a:rPr lang="ru-RU" sz="2250" spc="-11" dirty="0">
                <a:solidFill>
                  <a:srgbClr val="000000"/>
                </a:solidFill>
                <a:latin typeface="Times New Roman" panose="02020603050405020304" pitchFamily="18" charset="0"/>
                <a:ea typeface="Times New Roman" panose="02020603050405020304" pitchFamily="18" charset="0"/>
              </a:rPr>
              <a:t>.</a:t>
            </a:r>
            <a:r>
              <a:rPr lang="ru-RU" sz="2250" dirty="0">
                <a:latin typeface="Times New Roman" panose="02020603050405020304" pitchFamily="18" charset="0"/>
                <a:ea typeface="Times New Roman" panose="02020603050405020304" pitchFamily="18" charset="0"/>
              </a:rPr>
              <a:t/>
            </a:r>
            <a:br>
              <a:rPr lang="ru-RU" sz="2250" dirty="0">
                <a:latin typeface="Times New Roman" panose="02020603050405020304" pitchFamily="18" charset="0"/>
                <a:ea typeface="Times New Roman" panose="02020603050405020304" pitchFamily="18" charset="0"/>
              </a:rPr>
            </a:br>
            <a:endParaRPr lang="ru-RU" sz="2250" dirty="0"/>
          </a:p>
        </p:txBody>
      </p:sp>
    </p:spTree>
    <p:extLst>
      <p:ext uri="{BB962C8B-B14F-4D97-AF65-F5344CB8AC3E}">
        <p14:creationId xmlns:p14="http://schemas.microsoft.com/office/powerpoint/2010/main" val="382694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26722" y="1005736"/>
            <a:ext cx="7472760" cy="4586518"/>
          </a:xfrm>
        </p:spPr>
        <p:txBody>
          <a:bodyPr>
            <a:noAutofit/>
          </a:bodyPr>
          <a:lstStyle/>
          <a:p>
            <a:r>
              <a:rPr lang="ru-RU" sz="2100" spc="-15" dirty="0">
                <a:solidFill>
                  <a:srgbClr val="000000"/>
                </a:solidFill>
                <a:latin typeface="Times New Roman" panose="02020603050405020304" pitchFamily="18" charset="0"/>
                <a:ea typeface="Times New Roman" panose="02020603050405020304" pitchFamily="18" charset="0"/>
              </a:rPr>
              <a:t>    </a:t>
            </a:r>
            <a:r>
              <a:rPr lang="en-US" sz="2100" spc="-15" dirty="0">
                <a:solidFill>
                  <a:srgbClr val="000000"/>
                </a:solidFill>
                <a:latin typeface="Times New Roman" panose="02020603050405020304" pitchFamily="18" charset="0"/>
                <a:ea typeface="Times New Roman" panose="02020603050405020304" pitchFamily="18" charset="0"/>
              </a:rPr>
              <a:t>Bu </a:t>
            </a:r>
            <a:r>
              <a:rPr lang="en-US" sz="2100" spc="-15" dirty="0" err="1">
                <a:solidFill>
                  <a:srgbClr val="000000"/>
                </a:solidFill>
                <a:latin typeface="Times New Roman" panose="02020603050405020304" pitchFamily="18" charset="0"/>
                <a:ea typeface="Times New Roman" panose="02020603050405020304" pitchFamily="18" charset="0"/>
              </a:rPr>
              <a:t>ýerde</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b="1" spc="-15" dirty="0" err="1">
                <a:solidFill>
                  <a:srgbClr val="000000"/>
                </a:solidFill>
                <a:latin typeface="Times New Roman" panose="02020603050405020304" pitchFamily="18" charset="0"/>
                <a:ea typeface="Times New Roman" panose="02020603050405020304" pitchFamily="18" charset="0"/>
              </a:rPr>
              <a:t>administratiw</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9" dirty="0">
                <a:solidFill>
                  <a:srgbClr val="000000"/>
                </a:solidFill>
                <a:latin typeface="Times New Roman" panose="02020603050405020304" pitchFamily="18" charset="0"/>
                <a:ea typeface="Times New Roman" panose="02020603050405020304" pitchFamily="18" charset="0"/>
              </a:rPr>
              <a:t>we </a:t>
            </a:r>
            <a:r>
              <a:rPr lang="en-US" sz="2100" b="1" spc="-19" dirty="0" err="1">
                <a:solidFill>
                  <a:srgbClr val="000000"/>
                </a:solidFill>
                <a:latin typeface="Times New Roman" panose="02020603050405020304" pitchFamily="18" charset="0"/>
                <a:ea typeface="Times New Roman" panose="02020603050405020304" pitchFamily="18" charset="0"/>
              </a:rPr>
              <a:t>ykdysady</a:t>
            </a:r>
            <a:r>
              <a:rPr lang="en-US" sz="2100" b="1" spc="-19" dirty="0">
                <a:solidFill>
                  <a:srgbClr val="000000"/>
                </a:solidFill>
                <a:latin typeface="Times New Roman" panose="02020603050405020304" pitchFamily="18" charset="0"/>
                <a:ea typeface="Times New Roman" panose="02020603050405020304" pitchFamily="18" charset="0"/>
              </a:rPr>
              <a:t> </a:t>
            </a:r>
            <a:r>
              <a:rPr lang="en-US" sz="2100" b="1" spc="-19" dirty="0" err="1">
                <a:solidFill>
                  <a:srgbClr val="000000"/>
                </a:solidFill>
                <a:latin typeface="Times New Roman" panose="02020603050405020304" pitchFamily="18" charset="0"/>
                <a:ea typeface="Times New Roman" panose="02020603050405020304" pitchFamily="18" charset="0"/>
              </a:rPr>
              <a:t>usullary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smtClean="0">
                <a:solidFill>
                  <a:srgbClr val="000000"/>
                </a:solidFill>
                <a:latin typeface="Times New Roman" panose="02020603050405020304" pitchFamily="18" charset="0"/>
                <a:ea typeface="Times New Roman" panose="02020603050405020304" pitchFamily="18" charset="0"/>
              </a:rPr>
              <a:t>tapawutlandyr</a:t>
            </a:r>
            <a:r>
              <a:rPr lang="tk-TM" sz="2100" spc="-19" dirty="0" smtClean="0">
                <a:solidFill>
                  <a:srgbClr val="000000"/>
                </a:solidFill>
                <a:latin typeface="Times New Roman" panose="02020603050405020304" pitchFamily="18" charset="0"/>
                <a:ea typeface="Times New Roman" panose="02020603050405020304" pitchFamily="18" charset="0"/>
              </a:rPr>
              <a:t>-</a:t>
            </a:r>
            <a:r>
              <a:rPr lang="en-US" sz="2100" spc="-19" dirty="0" err="1" smtClean="0">
                <a:solidFill>
                  <a:srgbClr val="000000"/>
                </a:solidFill>
                <a:latin typeface="Times New Roman" panose="02020603050405020304" pitchFamily="18" charset="0"/>
                <a:ea typeface="Times New Roman" panose="02020603050405020304" pitchFamily="18" charset="0"/>
              </a:rPr>
              <a:t>ýarlar</a:t>
            </a:r>
            <a:r>
              <a:rPr lang="en-US" sz="2100" spc="-19" dirty="0">
                <a:solidFill>
                  <a:srgbClr val="000000"/>
                </a:solidFill>
                <a:latin typeface="Times New Roman" panose="02020603050405020304" pitchFamily="18" charset="0"/>
                <a:ea typeface="Times New Roman" panose="02020603050405020304" pitchFamily="18" charset="0"/>
              </a:rPr>
              <a:t>. </a:t>
            </a:r>
            <a:r>
              <a:rPr lang="tk-TM" sz="2100" spc="-19" dirty="0" smtClean="0">
                <a:solidFill>
                  <a:srgbClr val="000000"/>
                </a:solidFill>
                <a:latin typeface="Times New Roman" panose="02020603050405020304" pitchFamily="18" charset="0"/>
                <a:ea typeface="Times New Roman" panose="02020603050405020304" pitchFamily="18" charset="0"/>
              </a:rPr>
              <a:t/>
            </a:r>
            <a:br>
              <a:rPr lang="tk-TM" sz="2100" spc="-19" dirty="0" smtClean="0">
                <a:solidFill>
                  <a:srgbClr val="000000"/>
                </a:solidFill>
                <a:latin typeface="Times New Roman" panose="02020603050405020304" pitchFamily="18" charset="0"/>
                <a:ea typeface="Times New Roman" panose="02020603050405020304" pitchFamily="18" charset="0"/>
              </a:rPr>
            </a:br>
            <a:r>
              <a:rPr lang="en-US" sz="2100" b="1" spc="-19" dirty="0" err="1" smtClean="0">
                <a:solidFill>
                  <a:srgbClr val="000000"/>
                </a:solidFill>
                <a:latin typeface="Times New Roman" panose="02020603050405020304" pitchFamily="18" charset="0"/>
                <a:ea typeface="Times New Roman" panose="02020603050405020304" pitchFamily="18" charset="0"/>
              </a:rPr>
              <a:t>Administratiw</a:t>
            </a:r>
            <a:r>
              <a:rPr lang="en-US" sz="2100" b="1" spc="-19" dirty="0" smtClean="0">
                <a:solidFill>
                  <a:srgbClr val="000000"/>
                </a:solidFill>
                <a:latin typeface="Times New Roman" panose="02020603050405020304" pitchFamily="18" charset="0"/>
                <a:ea typeface="Times New Roman" panose="02020603050405020304" pitchFamily="18" charset="0"/>
              </a:rPr>
              <a:t> </a:t>
            </a:r>
            <a:r>
              <a:rPr lang="en-US" sz="2100" b="1" spc="-19" dirty="0" err="1">
                <a:solidFill>
                  <a:srgbClr val="000000"/>
                </a:solidFill>
                <a:latin typeface="Times New Roman" panose="02020603050405020304" pitchFamily="18" charset="0"/>
                <a:ea typeface="Times New Roman" panose="02020603050405020304" pitchFamily="18" charset="0"/>
              </a:rPr>
              <a:t>usullar</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gadagan</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etmek</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rugsat</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bermek</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mejbur</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smtClean="0">
                <a:solidFill>
                  <a:srgbClr val="000000"/>
                </a:solidFill>
                <a:latin typeface="Times New Roman" panose="02020603050405020304" pitchFamily="18" charset="0"/>
                <a:ea typeface="Times New Roman" panose="02020603050405020304" pitchFamily="18" charset="0"/>
              </a:rPr>
              <a:t>et</a:t>
            </a:r>
            <a:r>
              <a:rPr lang="tk-TM" sz="2100" spc="-19" dirty="0" smtClean="0">
                <a:solidFill>
                  <a:srgbClr val="000000"/>
                </a:solidFill>
                <a:latin typeface="Times New Roman" panose="02020603050405020304" pitchFamily="18" charset="0"/>
                <a:ea typeface="Times New Roman" panose="02020603050405020304" pitchFamily="18" charset="0"/>
              </a:rPr>
              <a:t>-</a:t>
            </a:r>
            <a:r>
              <a:rPr lang="en-US" sz="2100" spc="-19" dirty="0" err="1" smtClean="0">
                <a:solidFill>
                  <a:srgbClr val="000000"/>
                </a:solidFill>
                <a:latin typeface="Times New Roman" panose="02020603050405020304" pitchFamily="18" charset="0"/>
                <a:ea typeface="Times New Roman" panose="02020603050405020304" pitchFamily="18" charset="0"/>
              </a:rPr>
              <a:t>mek</a:t>
            </a:r>
            <a:r>
              <a:rPr lang="en-US" sz="2100" spc="-19" dirty="0" smtClean="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ýaly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usullara</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bölünýärler</a:t>
            </a:r>
            <a:r>
              <a:rPr lang="en-US" sz="2100" spc="-19" dirty="0">
                <a:solidFill>
                  <a:srgbClr val="000000"/>
                </a:solidFill>
                <a:latin typeface="Times New Roman" panose="02020603050405020304" pitchFamily="18" charset="0"/>
                <a:ea typeface="Times New Roman" panose="02020603050405020304" pitchFamily="18" charset="0"/>
              </a:rPr>
              <a:t> we </a:t>
            </a:r>
            <a:r>
              <a:rPr lang="en-US" sz="2100" spc="-23" dirty="0" err="1">
                <a:solidFill>
                  <a:srgbClr val="000000"/>
                </a:solidFill>
                <a:latin typeface="Times New Roman" panose="02020603050405020304" pitchFamily="18" charset="0"/>
                <a:ea typeface="Times New Roman" panose="02020603050405020304" pitchFamily="18" charset="0"/>
              </a:rPr>
              <a:t>hukuk</a:t>
            </a:r>
            <a:r>
              <a:rPr lang="en-US" sz="2100" spc="-23" dirty="0">
                <a:solidFill>
                  <a:srgbClr val="000000"/>
                </a:solidFill>
                <a:latin typeface="Times New Roman" panose="02020603050405020304" pitchFamily="18" charset="0"/>
                <a:ea typeface="Times New Roman" panose="02020603050405020304" pitchFamily="18" charset="0"/>
              </a:rPr>
              <a:t> </a:t>
            </a:r>
            <a:r>
              <a:rPr lang="en-US" sz="2100" spc="-23" dirty="0" err="1">
                <a:solidFill>
                  <a:srgbClr val="000000"/>
                </a:solidFill>
                <a:latin typeface="Times New Roman" panose="02020603050405020304" pitchFamily="18" charset="0"/>
                <a:ea typeface="Times New Roman" panose="02020603050405020304" pitchFamily="18" charset="0"/>
              </a:rPr>
              <a:t>infrastrukturasynyň</a:t>
            </a:r>
            <a:r>
              <a:rPr lang="en-US" sz="2100" spc="-23" dirty="0">
                <a:solidFill>
                  <a:srgbClr val="000000"/>
                </a:solidFill>
                <a:latin typeface="Times New Roman" panose="02020603050405020304" pitchFamily="18" charset="0"/>
                <a:ea typeface="Times New Roman" panose="02020603050405020304" pitchFamily="18" charset="0"/>
              </a:rPr>
              <a:t> </a:t>
            </a:r>
            <a:r>
              <a:rPr lang="en-US" sz="2100" spc="-23" dirty="0" err="1" smtClean="0">
                <a:solidFill>
                  <a:srgbClr val="000000"/>
                </a:solidFill>
                <a:latin typeface="Times New Roman" panose="02020603050405020304" pitchFamily="18" charset="0"/>
                <a:ea typeface="Times New Roman" panose="02020603050405020304" pitchFamily="18" charset="0"/>
              </a:rPr>
              <a:t>üpjün</a:t>
            </a:r>
            <a:r>
              <a:rPr lang="tk-TM" sz="2100" spc="-23" dirty="0" smtClean="0">
                <a:solidFill>
                  <a:srgbClr val="000000"/>
                </a:solidFill>
                <a:latin typeface="Times New Roman" panose="02020603050405020304" pitchFamily="18" charset="0"/>
                <a:ea typeface="Times New Roman" panose="02020603050405020304" pitchFamily="18" charset="0"/>
              </a:rPr>
              <a:t>-</a:t>
            </a:r>
            <a:r>
              <a:rPr lang="en-US" sz="2100" spc="-23" dirty="0" err="1" smtClean="0">
                <a:solidFill>
                  <a:srgbClr val="000000"/>
                </a:solidFill>
                <a:latin typeface="Times New Roman" panose="02020603050405020304" pitchFamily="18" charset="0"/>
                <a:ea typeface="Times New Roman" panose="02020603050405020304" pitchFamily="18" charset="0"/>
              </a:rPr>
              <a:t>çiligi</a:t>
            </a:r>
            <a:r>
              <a:rPr lang="en-US" sz="2100" spc="-23" dirty="0" smtClean="0">
                <a:solidFill>
                  <a:srgbClr val="000000"/>
                </a:solidFill>
                <a:latin typeface="Times New Roman" panose="02020603050405020304" pitchFamily="18" charset="0"/>
                <a:ea typeface="Times New Roman" panose="02020603050405020304" pitchFamily="18" charset="0"/>
              </a:rPr>
              <a:t> </a:t>
            </a:r>
            <a:r>
              <a:rPr lang="en-US" sz="2100" spc="-23" dirty="0" err="1">
                <a:solidFill>
                  <a:srgbClr val="000000"/>
                </a:solidFill>
                <a:latin typeface="Times New Roman" panose="02020603050405020304" pitchFamily="18" charset="0"/>
                <a:ea typeface="Times New Roman" panose="02020603050405020304" pitchFamily="18" charset="0"/>
              </a:rPr>
              <a:t>bilen</a:t>
            </a:r>
            <a:r>
              <a:rPr lang="en-US" sz="2100" spc="-23" dirty="0">
                <a:solidFill>
                  <a:srgbClr val="000000"/>
                </a:solidFill>
                <a:latin typeface="Times New Roman" panose="02020603050405020304" pitchFamily="18" charset="0"/>
                <a:ea typeface="Times New Roman" panose="02020603050405020304" pitchFamily="18" charset="0"/>
              </a:rPr>
              <a:t> </a:t>
            </a:r>
            <a:r>
              <a:rPr lang="en-US" sz="2100" spc="-23" dirty="0" err="1">
                <a:solidFill>
                  <a:srgbClr val="000000"/>
                </a:solidFill>
                <a:latin typeface="Times New Roman" panose="02020603050405020304" pitchFamily="18" charset="0"/>
                <a:ea typeface="Times New Roman" panose="02020603050405020304" pitchFamily="18" charset="0"/>
              </a:rPr>
              <a:t>baglanyşykly</a:t>
            </a:r>
            <a:r>
              <a:rPr lang="en-US" sz="2100" spc="-23" dirty="0">
                <a:solidFill>
                  <a:srgbClr val="000000"/>
                </a:solidFill>
                <a:latin typeface="Times New Roman" panose="02020603050405020304" pitchFamily="18" charset="0"/>
                <a:ea typeface="Times New Roman" panose="02020603050405020304" pitchFamily="18" charset="0"/>
              </a:rPr>
              <a:t> </a:t>
            </a:r>
            <a:r>
              <a:rPr lang="en-US" sz="2100" spc="-23" dirty="0" err="1" smtClean="0">
                <a:solidFill>
                  <a:srgbClr val="000000"/>
                </a:solidFill>
                <a:latin typeface="Times New Roman" panose="02020603050405020304" pitchFamily="18" charset="0"/>
                <a:ea typeface="Times New Roman" panose="02020603050405020304" pitchFamily="18" charset="0"/>
              </a:rPr>
              <a:t>kadalaşdyryjy</a:t>
            </a:r>
            <a:r>
              <a:rPr lang="en-US" sz="2100" spc="-23" dirty="0" smtClean="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hereketlere</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esaslanýarlar</a:t>
            </a:r>
            <a:r>
              <a:rPr lang="en-US" sz="2100" spc="-11" dirty="0">
                <a:solidFill>
                  <a:srgbClr val="000000"/>
                </a:solidFill>
                <a:latin typeface="Times New Roman" panose="02020603050405020304" pitchFamily="18" charset="0"/>
                <a:ea typeface="Times New Roman" panose="02020603050405020304" pitchFamily="18" charset="0"/>
              </a:rPr>
              <a:t>. Kabul </a:t>
            </a:r>
            <a:r>
              <a:rPr lang="en-US" sz="2100" spc="-11" dirty="0" err="1">
                <a:solidFill>
                  <a:srgbClr val="000000"/>
                </a:solidFill>
                <a:latin typeface="Times New Roman" panose="02020603050405020304" pitchFamily="18" charset="0"/>
                <a:ea typeface="Times New Roman" panose="02020603050405020304" pitchFamily="18" charset="0"/>
              </a:rPr>
              <a:t>edilýän</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çäreleriň</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maksady</a:t>
            </a:r>
            <a:r>
              <a:rPr lang="en-US" sz="2100" spc="-11" dirty="0">
                <a:solidFill>
                  <a:srgbClr val="000000"/>
                </a:solidFill>
                <a:latin typeface="Times New Roman" panose="02020603050405020304" pitchFamily="18" charset="0"/>
                <a:ea typeface="Times New Roman" panose="02020603050405020304" pitchFamily="18" charset="0"/>
              </a:rPr>
              <a:t> bazar </a:t>
            </a:r>
            <a:r>
              <a:rPr lang="en-US" sz="2100" spc="-11" dirty="0" err="1">
                <a:solidFill>
                  <a:srgbClr val="000000"/>
                </a:solidFill>
                <a:latin typeface="Times New Roman" panose="02020603050405020304" pitchFamily="18" charset="0"/>
                <a:ea typeface="Times New Roman" panose="02020603050405020304" pitchFamily="18" charset="0"/>
              </a:rPr>
              <a:t>ykdysadyýetinde</a:t>
            </a:r>
            <a:r>
              <a:rPr lang="en-US" sz="2100" spc="-11" dirty="0">
                <a:solidFill>
                  <a:srgbClr val="000000"/>
                </a:solidFill>
                <a:latin typeface="Times New Roman" panose="02020603050405020304" pitchFamily="18" charset="0"/>
                <a:ea typeface="Times New Roman" panose="02020603050405020304" pitchFamily="18" charset="0"/>
              </a:rPr>
              <a:t> belli </a:t>
            </a:r>
            <a:r>
              <a:rPr lang="en-US" sz="2100" spc="-11" dirty="0" err="1">
                <a:solidFill>
                  <a:srgbClr val="000000"/>
                </a:solidFill>
                <a:latin typeface="Times New Roman" panose="02020603050405020304" pitchFamily="18" charset="0"/>
                <a:ea typeface="Times New Roman" panose="02020603050405020304" pitchFamily="18" charset="0"/>
              </a:rPr>
              <a:t>bir</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oýnuň</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kadalaryny</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döretmek</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Administratiw</a:t>
            </a:r>
            <a:r>
              <a:rPr lang="en-US" sz="2100" spc="-19" dirty="0">
                <a:solidFill>
                  <a:srgbClr val="000000"/>
                </a:solidFill>
                <a:latin typeface="Times New Roman" panose="02020603050405020304" pitchFamily="18" charset="0"/>
                <a:ea typeface="Times New Roman" panose="02020603050405020304" pitchFamily="18" charset="0"/>
              </a:rPr>
              <a:t> we </a:t>
            </a:r>
            <a:r>
              <a:rPr lang="en-US" sz="2100" spc="-19" dirty="0" err="1">
                <a:solidFill>
                  <a:srgbClr val="000000"/>
                </a:solidFill>
                <a:latin typeface="Times New Roman" panose="02020603050405020304" pitchFamily="18" charset="0"/>
                <a:ea typeface="Times New Roman" panose="02020603050405020304" pitchFamily="18" charset="0"/>
              </a:rPr>
              <a:t>ykdysady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smtClean="0">
                <a:solidFill>
                  <a:srgbClr val="000000"/>
                </a:solidFill>
                <a:latin typeface="Times New Roman" panose="02020603050405020304" pitchFamily="18" charset="0"/>
                <a:ea typeface="Times New Roman" panose="02020603050405020304" pitchFamily="18" charset="0"/>
              </a:rPr>
              <a:t>usul</a:t>
            </a:r>
            <a:r>
              <a:rPr lang="tk-TM" sz="2100" spc="-19" dirty="0" smtClean="0">
                <a:solidFill>
                  <a:srgbClr val="000000"/>
                </a:solidFill>
                <a:latin typeface="Times New Roman" panose="02020603050405020304" pitchFamily="18" charset="0"/>
                <a:ea typeface="Times New Roman" panose="02020603050405020304" pitchFamily="18" charset="0"/>
              </a:rPr>
              <a:t>-</a:t>
            </a:r>
            <a:r>
              <a:rPr lang="en-US" sz="2100" spc="-19" dirty="0" err="1" smtClean="0">
                <a:solidFill>
                  <a:srgbClr val="000000"/>
                </a:solidFill>
                <a:latin typeface="Times New Roman" panose="02020603050405020304" pitchFamily="18" charset="0"/>
                <a:ea typeface="Times New Roman" panose="02020603050405020304" pitchFamily="18" charset="0"/>
              </a:rPr>
              <a:t>laryň</a:t>
            </a:r>
            <a:r>
              <a:rPr lang="en-US" sz="2100" spc="-19" dirty="0" smtClean="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arasyndaky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çäklendirme</a:t>
            </a:r>
            <a:r>
              <a:rPr lang="en-US" sz="2100" spc="-19" dirty="0">
                <a:solidFill>
                  <a:srgbClr val="000000"/>
                </a:solidFill>
                <a:latin typeface="Times New Roman" panose="02020603050405020304" pitchFamily="18" charset="0"/>
                <a:ea typeface="Times New Roman" panose="02020603050405020304" pitchFamily="18" charset="0"/>
              </a:rPr>
              <a:t> bel</a:t>
            </a:r>
            <a:r>
              <a:rPr lang="en-US" sz="2100" dirty="0">
                <a:solidFill>
                  <a:srgbClr val="000000"/>
                </a:solidFill>
                <a:latin typeface="Times New Roman" panose="02020603050405020304" pitchFamily="18" charset="0"/>
                <a:ea typeface="Times New Roman" panose="02020603050405020304" pitchFamily="18" charset="0"/>
              </a:rPr>
              <a:t>li </a:t>
            </a:r>
            <a:r>
              <a:rPr lang="en-US" sz="2100" dirty="0" err="1">
                <a:solidFill>
                  <a:srgbClr val="000000"/>
                </a:solidFill>
                <a:latin typeface="Times New Roman" panose="02020603050405020304" pitchFamily="18" charset="0"/>
                <a:ea typeface="Times New Roman" panose="02020603050405020304" pitchFamily="18" charset="0"/>
              </a:rPr>
              <a:t>derejede</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şertlidir</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Islendik</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smtClean="0">
                <a:solidFill>
                  <a:srgbClr val="000000"/>
                </a:solidFill>
                <a:latin typeface="Times New Roman" panose="02020603050405020304" pitchFamily="18" charset="0"/>
                <a:ea typeface="Times New Roman" panose="02020603050405020304" pitchFamily="18" charset="0"/>
              </a:rPr>
              <a:t>ykdy</a:t>
            </a:r>
            <a:r>
              <a:rPr lang="tk-TM" sz="2100" dirty="0" smtClean="0">
                <a:solidFill>
                  <a:srgbClr val="000000"/>
                </a:solidFill>
                <a:latin typeface="Times New Roman" panose="02020603050405020304" pitchFamily="18" charset="0"/>
                <a:ea typeface="Times New Roman" panose="02020603050405020304" pitchFamily="18" charset="0"/>
              </a:rPr>
              <a:t>-</a:t>
            </a:r>
            <a:r>
              <a:rPr lang="en-US" sz="2100" dirty="0" err="1" smtClean="0">
                <a:solidFill>
                  <a:srgbClr val="000000"/>
                </a:solidFill>
                <a:latin typeface="Times New Roman" panose="02020603050405020304" pitchFamily="18" charset="0"/>
                <a:ea typeface="Times New Roman" panose="02020603050405020304" pitchFamily="18" charset="0"/>
              </a:rPr>
              <a:t>sady</a:t>
            </a:r>
            <a:r>
              <a:rPr lang="en-US" sz="2100" dirty="0" smtClean="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sazla</a:t>
            </a:r>
            <a:r>
              <a:rPr lang="ru-RU" sz="2100" dirty="0">
                <a:solidFill>
                  <a:srgbClr val="000000"/>
                </a:solidFill>
                <a:latin typeface="Times New Roman" panose="02020603050405020304" pitchFamily="18" charset="0"/>
                <a:ea typeface="Times New Roman" panose="02020603050405020304" pitchFamily="18" charset="0"/>
              </a:rPr>
              <a:t>ý</a:t>
            </a:r>
            <a:r>
              <a:rPr lang="en-US" sz="2100" dirty="0" err="1">
                <a:solidFill>
                  <a:srgbClr val="000000"/>
                </a:solidFill>
                <a:latin typeface="Times New Roman" panose="02020603050405020304" pitchFamily="18" charset="0"/>
                <a:ea typeface="Times New Roman" panose="02020603050405020304" pitchFamily="18" charset="0"/>
              </a:rPr>
              <a:t>jy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administratiw</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usuly</a:t>
            </a:r>
            <a:r>
              <a:rPr lang="ru-RU" sz="2100" dirty="0">
                <a:solidFill>
                  <a:srgbClr val="000000"/>
                </a:solidFill>
                <a:latin typeface="Times New Roman" panose="02020603050405020304" pitchFamily="18" charset="0"/>
                <a:ea typeface="Times New Roman" panose="02020603050405020304" pitchFamily="18" charset="0"/>
              </a:rPr>
              <a:t>ň </a:t>
            </a:r>
            <a:r>
              <a:rPr lang="en-US" sz="2100" dirty="0" err="1">
                <a:solidFill>
                  <a:srgbClr val="000000"/>
                </a:solidFill>
                <a:latin typeface="Times New Roman" panose="02020603050405020304" pitchFamily="18" charset="0"/>
                <a:ea typeface="Times New Roman" panose="02020603050405020304" pitchFamily="18" charset="0"/>
              </a:rPr>
              <a:t>elementlerini</a:t>
            </a:r>
            <a:r>
              <a:rPr lang="ru-RU" sz="2100" dirty="0">
                <a:solidFill>
                  <a:srgbClr val="000000"/>
                </a:solidFill>
                <a:latin typeface="Times New Roman" panose="02020603050405020304" pitchFamily="18" charset="0"/>
                <a:ea typeface="Times New Roman" panose="02020603050405020304" pitchFamily="18" charset="0"/>
              </a:rPr>
              <a:t> ö</a:t>
            </a:r>
            <a:r>
              <a:rPr lang="en-US" sz="2100" dirty="0">
                <a:solidFill>
                  <a:srgbClr val="000000"/>
                </a:solidFill>
                <a:latin typeface="Times New Roman" panose="02020603050405020304" pitchFamily="18" charset="0"/>
                <a:ea typeface="Times New Roman" panose="02020603050405020304" pitchFamily="18" charset="0"/>
              </a:rPr>
              <a:t>z</a:t>
            </a:r>
            <a:r>
              <a:rPr lang="ru-RU" sz="2100" dirty="0">
                <a:solidFill>
                  <a:srgbClr val="000000"/>
                </a:solidFill>
                <a:latin typeface="Times New Roman" panose="02020603050405020304" pitchFamily="18" charset="0"/>
                <a:ea typeface="Times New Roman" panose="02020603050405020304" pitchFamily="18" charset="0"/>
              </a:rPr>
              <a:t>ü</a:t>
            </a:r>
            <a:r>
              <a:rPr lang="en-US" sz="2100" dirty="0" err="1">
                <a:solidFill>
                  <a:srgbClr val="000000"/>
                </a:solidFill>
                <a:latin typeface="Times New Roman" panose="02020603050405020304" pitchFamily="18" charset="0"/>
                <a:ea typeface="Times New Roman" panose="02020603050405020304" pitchFamily="18" charset="0"/>
              </a:rPr>
              <a:t>nde</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jemle</a:t>
            </a:r>
            <a:r>
              <a:rPr lang="ru-RU" sz="2100" dirty="0" err="1">
                <a:solidFill>
                  <a:srgbClr val="000000"/>
                </a:solidFill>
                <a:latin typeface="Times New Roman" panose="02020603050405020304" pitchFamily="18" charset="0"/>
                <a:ea typeface="Times New Roman" panose="02020603050405020304" pitchFamily="18" charset="0"/>
              </a:rPr>
              <a:t>ýä</a:t>
            </a:r>
            <a:r>
              <a:rPr lang="en-US" sz="2100" dirty="0" smtClean="0">
                <a:solidFill>
                  <a:srgbClr val="000000"/>
                </a:solidFill>
                <a:latin typeface="Times New Roman" panose="02020603050405020304" pitchFamily="18" charset="0"/>
                <a:ea typeface="Times New Roman" panose="02020603050405020304" pitchFamily="18" charset="0"/>
              </a:rPr>
              <a:t>n</a:t>
            </a:r>
            <a:r>
              <a:rPr lang="tk-TM" sz="2100" dirty="0" smtClean="0">
                <a:solidFill>
                  <a:srgbClr val="000000"/>
                </a:solidFill>
                <a:latin typeface="Times New Roman" panose="02020603050405020304" pitchFamily="18" charset="0"/>
                <a:ea typeface="Times New Roman" panose="02020603050405020304" pitchFamily="18" charset="0"/>
              </a:rPr>
              <a:t>-</a:t>
            </a:r>
            <a:r>
              <a:rPr lang="en-US" sz="2100" dirty="0" err="1" smtClean="0">
                <a:solidFill>
                  <a:srgbClr val="000000"/>
                </a:solidFill>
                <a:latin typeface="Times New Roman" panose="02020603050405020304" pitchFamily="18" charset="0"/>
                <a:ea typeface="Times New Roman" panose="02020603050405020304" pitchFamily="18" charset="0"/>
              </a:rPr>
              <a:t>dir</a:t>
            </a:r>
            <a:r>
              <a:rPr lang="en-US" sz="2100" dirty="0" smtClean="0">
                <a:solidFill>
                  <a:srgbClr val="000000"/>
                </a:solidFill>
                <a:latin typeface="Times New Roman" panose="02020603050405020304" pitchFamily="18" charset="0"/>
                <a:ea typeface="Times New Roman" panose="02020603050405020304" pitchFamily="18" charset="0"/>
              </a:rPr>
              <a:t> </a:t>
            </a:r>
            <a:r>
              <a:rPr lang="en-US" sz="2100" dirty="0">
                <a:solidFill>
                  <a:srgbClr val="000000"/>
                </a:solidFill>
                <a:latin typeface="Times New Roman" panose="02020603050405020304" pitchFamily="18" charset="0"/>
                <a:ea typeface="Times New Roman" panose="02020603050405020304" pitchFamily="18" charset="0"/>
              </a:rPr>
              <a:t>we </a:t>
            </a:r>
            <a:r>
              <a:rPr lang="en-US" sz="2100" dirty="0" err="1">
                <a:solidFill>
                  <a:srgbClr val="000000"/>
                </a:solidFill>
                <a:latin typeface="Times New Roman" panose="02020603050405020304" pitchFamily="18" charset="0"/>
                <a:ea typeface="Times New Roman" panose="02020603050405020304" pitchFamily="18" charset="0"/>
              </a:rPr>
              <a:t>tersinedir</a:t>
            </a:r>
            <a:r>
              <a:rPr lang="ru-RU"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Salgyt</a:t>
            </a:r>
            <a:r>
              <a:rPr lang="ru-RU" sz="2100" dirty="0">
                <a:solidFill>
                  <a:srgbClr val="000000"/>
                </a:solidFill>
                <a:latin typeface="Times New Roman" panose="02020603050405020304" pitchFamily="18" charset="0"/>
                <a:ea typeface="Times New Roman" panose="02020603050405020304" pitchFamily="18" charset="0"/>
              </a:rPr>
              <a:t> - </a:t>
            </a:r>
            <a:r>
              <a:rPr lang="en-US" sz="2100" dirty="0" err="1">
                <a:solidFill>
                  <a:srgbClr val="000000"/>
                </a:solidFill>
                <a:latin typeface="Times New Roman" panose="02020603050405020304" pitchFamily="18" charset="0"/>
                <a:ea typeface="Times New Roman" panose="02020603050405020304" pitchFamily="18" charset="0"/>
              </a:rPr>
              <a:t>ykdysady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gu</a:t>
            </a:r>
            <a:r>
              <a:rPr lang="en-US" sz="2100" spc="15" dirty="0" err="1">
                <a:solidFill>
                  <a:srgbClr val="000000"/>
                </a:solidFill>
                <a:latin typeface="Times New Roman" panose="02020603050405020304" pitchFamily="18" charset="0"/>
                <a:ea typeface="Times New Roman" panose="02020603050405020304" pitchFamily="18" charset="0"/>
              </a:rPr>
              <a:t>ral</a:t>
            </a:r>
            <a:r>
              <a:rPr lang="ru-RU" sz="2100" spc="15" dirty="0">
                <a:solidFill>
                  <a:srgbClr val="000000"/>
                </a:solidFill>
                <a:latin typeface="Times New Roman" panose="02020603050405020304" pitchFamily="18" charset="0"/>
                <a:ea typeface="Times New Roman" panose="02020603050405020304" pitchFamily="18" charset="0"/>
              </a:rPr>
              <a:t>, </a:t>
            </a:r>
            <a:r>
              <a:rPr lang="ru-RU" sz="2100" spc="15" dirty="0" err="1">
                <a:solidFill>
                  <a:srgbClr val="000000"/>
                </a:solidFill>
                <a:latin typeface="Times New Roman" panose="02020603050405020304" pitchFamily="18" charset="0"/>
                <a:ea typeface="Times New Roman" panose="02020603050405020304" pitchFamily="18" charset="0"/>
              </a:rPr>
              <a:t>ýö</a:t>
            </a:r>
            <a:r>
              <a:rPr lang="en-US" sz="2100" spc="15" dirty="0">
                <a:solidFill>
                  <a:srgbClr val="000000"/>
                </a:solidFill>
                <a:latin typeface="Times New Roman" panose="02020603050405020304" pitchFamily="18" charset="0"/>
                <a:ea typeface="Times New Roman" panose="02020603050405020304" pitchFamily="18" charset="0"/>
              </a:rPr>
              <a:t>ne </a:t>
            </a:r>
            <a:r>
              <a:rPr lang="en-US" sz="2100" spc="15" dirty="0" err="1">
                <a:solidFill>
                  <a:srgbClr val="000000"/>
                </a:solidFill>
                <a:latin typeface="Times New Roman" panose="02020603050405020304" pitchFamily="18" charset="0"/>
                <a:ea typeface="Times New Roman" panose="02020603050405020304" pitchFamily="18" charset="0"/>
              </a:rPr>
              <a:t>ony</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ulanmak</a:t>
            </a:r>
            <a:r>
              <a:rPr lang="ru-RU" sz="2100" spc="15" dirty="0">
                <a:solidFill>
                  <a:srgbClr val="000000"/>
                </a:solidFill>
                <a:latin typeface="Times New Roman" panose="02020603050405020304" pitchFamily="18" charset="0"/>
                <a:ea typeface="Times New Roman" panose="02020603050405020304" pitchFamily="18" charset="0"/>
              </a:rPr>
              <a:t> </a:t>
            </a:r>
            <a:r>
              <a:rPr lang="ru-RU" sz="2100" spc="15" dirty="0" err="1">
                <a:solidFill>
                  <a:srgbClr val="000000"/>
                </a:solidFill>
                <a:latin typeface="Times New Roman" panose="02020603050405020304" pitchFamily="18" charset="0"/>
                <a:ea typeface="Times New Roman" panose="02020603050405020304" pitchFamily="18" charset="0"/>
              </a:rPr>
              <a:t>üç</a:t>
            </a:r>
            <a:r>
              <a:rPr lang="en-US" sz="2100" spc="15" dirty="0">
                <a:solidFill>
                  <a:srgbClr val="000000"/>
                </a:solidFill>
                <a:latin typeface="Times New Roman" panose="02020603050405020304" pitchFamily="18" charset="0"/>
                <a:ea typeface="Times New Roman" panose="02020603050405020304" pitchFamily="18" charset="0"/>
              </a:rPr>
              <a:t>in </a:t>
            </a:r>
            <a:r>
              <a:rPr lang="en-US" sz="2100" spc="15" dirty="0" err="1">
                <a:solidFill>
                  <a:srgbClr val="000000"/>
                </a:solidFill>
                <a:latin typeface="Times New Roman" panose="02020603050405020304" pitchFamily="18" charset="0"/>
                <a:ea typeface="Times New Roman" panose="02020603050405020304" pitchFamily="18" charset="0"/>
              </a:rPr>
              <a:t>salgyt</a:t>
            </a:r>
            <a:r>
              <a:rPr lang="en-US" sz="2100" spc="15" dirty="0">
                <a:solidFill>
                  <a:srgbClr val="000000"/>
                </a:solidFill>
                <a:latin typeface="Times New Roman" panose="02020603050405020304" pitchFamily="18" charset="0"/>
                <a:ea typeface="Times New Roman" panose="02020603050405020304" pitchFamily="18" charset="0"/>
              </a:rPr>
              <a:t> bin</a:t>
            </a:r>
            <a:r>
              <a:rPr lang="ru-RU" sz="2100" spc="15" dirty="0">
                <a:solidFill>
                  <a:srgbClr val="000000"/>
                </a:solidFill>
                <a:latin typeface="Times New Roman" panose="02020603050405020304" pitchFamily="18" charset="0"/>
                <a:ea typeface="Times New Roman" panose="02020603050405020304" pitchFamily="18" charset="0"/>
              </a:rPr>
              <a:t>ý</a:t>
            </a:r>
            <a:r>
              <a:rPr lang="en-US" sz="2100" spc="15" dirty="0" err="1">
                <a:solidFill>
                  <a:srgbClr val="000000"/>
                </a:solidFill>
                <a:latin typeface="Times New Roman" panose="02020603050405020304" pitchFamily="18" charset="0"/>
                <a:ea typeface="Times New Roman" panose="02020603050405020304" pitchFamily="18" charset="0"/>
              </a:rPr>
              <a:t>adyny</a:t>
            </a:r>
            <a:r>
              <a:rPr lang="ru-RU" sz="2100" spc="15" dirty="0">
                <a:solidFill>
                  <a:srgbClr val="000000"/>
                </a:solidFill>
                <a:latin typeface="Times New Roman" panose="02020603050405020304" pitchFamily="18" charset="0"/>
                <a:ea typeface="Times New Roman" panose="02020603050405020304" pitchFamily="18" charset="0"/>
              </a:rPr>
              <a:t>, </a:t>
            </a:r>
            <a:r>
              <a:rPr lang="en-US" sz="2100" spc="15" dirty="0">
                <a:solidFill>
                  <a:srgbClr val="000000"/>
                </a:solidFill>
                <a:latin typeface="Times New Roman" panose="02020603050405020304" pitchFamily="18" charset="0"/>
                <a:ea typeface="Times New Roman" panose="02020603050405020304" pitchFamily="18" charset="0"/>
              </a:rPr>
              <a:t>belli </a:t>
            </a:r>
            <a:r>
              <a:rPr lang="en-US" sz="2100" spc="15" dirty="0" err="1">
                <a:solidFill>
                  <a:srgbClr val="000000"/>
                </a:solidFill>
                <a:latin typeface="Times New Roman" panose="02020603050405020304" pitchFamily="18" charset="0"/>
                <a:ea typeface="Times New Roman" panose="02020603050405020304" pitchFamily="18" charset="0"/>
              </a:rPr>
              <a:t>bir</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derejede</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sal</a:t>
            </a:r>
            <a:r>
              <a:rPr lang="en-US" sz="2100" spc="-4" dirty="0" err="1">
                <a:solidFill>
                  <a:srgbClr val="000000"/>
                </a:solidFill>
                <a:latin typeface="Times New Roman" panose="02020603050405020304" pitchFamily="18" charset="0"/>
                <a:ea typeface="Times New Roman" panose="02020603050405020304" pitchFamily="18" charset="0"/>
              </a:rPr>
              <a:t>gyt</a:t>
            </a:r>
            <a:r>
              <a:rPr lang="en-US" sz="2100" spc="-4" dirty="0">
                <a:solidFill>
                  <a:srgbClr val="000000"/>
                </a:solidFill>
                <a:latin typeface="Times New Roman" panose="02020603050405020304" pitchFamily="18" charset="0"/>
                <a:ea typeface="Times New Roman" panose="02020603050405020304" pitchFamily="18" charset="0"/>
              </a:rPr>
              <a:t> m</a:t>
            </a:r>
            <a:r>
              <a:rPr lang="ru-RU" sz="2100" spc="-4" dirty="0" err="1">
                <a:solidFill>
                  <a:srgbClr val="000000"/>
                </a:solidFill>
                <a:latin typeface="Times New Roman" panose="02020603050405020304" pitchFamily="18" charset="0"/>
                <a:ea typeface="Times New Roman" panose="02020603050405020304" pitchFamily="18" charset="0"/>
              </a:rPr>
              <a:t>öç</a:t>
            </a:r>
            <a:r>
              <a:rPr lang="en-US" sz="2100" spc="-4" dirty="0" err="1">
                <a:solidFill>
                  <a:srgbClr val="000000"/>
                </a:solidFill>
                <a:latin typeface="Times New Roman" panose="02020603050405020304" pitchFamily="18" charset="0"/>
                <a:ea typeface="Times New Roman" panose="02020603050405020304" pitchFamily="18" charset="0"/>
              </a:rPr>
              <a:t>berini</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bellemek</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smtClean="0">
                <a:solidFill>
                  <a:srgbClr val="000000"/>
                </a:solidFill>
                <a:latin typeface="Times New Roman" panose="02020603050405020304" pitchFamily="18" charset="0"/>
                <a:ea typeface="Times New Roman" panose="02020603050405020304" pitchFamily="18" charset="0"/>
              </a:rPr>
              <a:t>ba</a:t>
            </a:r>
            <a:r>
              <a:rPr lang="tk-TM" sz="2100" spc="-4" dirty="0" smtClean="0">
                <a:solidFill>
                  <a:srgbClr val="000000"/>
                </a:solidFill>
                <a:latin typeface="Times New Roman" panose="02020603050405020304" pitchFamily="18" charset="0"/>
                <a:ea typeface="Times New Roman" panose="02020603050405020304" pitchFamily="18" charset="0"/>
              </a:rPr>
              <a:t>-</a:t>
            </a:r>
            <a:r>
              <a:rPr lang="en-US" sz="2100" spc="-4" dirty="0" err="1" smtClean="0">
                <a:solidFill>
                  <a:srgbClr val="000000"/>
                </a:solidFill>
                <a:latin typeface="Times New Roman" panose="02020603050405020304" pitchFamily="18" charset="0"/>
                <a:ea typeface="Times New Roman" panose="02020603050405020304" pitchFamily="18" charset="0"/>
              </a:rPr>
              <a:t>rada</a:t>
            </a:r>
            <a:r>
              <a:rPr lang="en-US" sz="2100" spc="-4" dirty="0" smtClean="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administratiw</a:t>
            </a:r>
            <a:r>
              <a:rPr lang="ru-RU" sz="2100" spc="-4" dirty="0">
                <a:solidFill>
                  <a:srgbClr val="000000"/>
                </a:solidFill>
                <a:latin typeface="Times New Roman" panose="02020603050405020304" pitchFamily="18" charset="0"/>
                <a:ea typeface="Times New Roman" panose="02020603050405020304" pitchFamily="18" charset="0"/>
              </a:rPr>
              <a:t> </a:t>
            </a:r>
            <a:r>
              <a:rPr lang="ru-RU" sz="2100" spc="-4" dirty="0" err="1">
                <a:solidFill>
                  <a:srgbClr val="000000"/>
                </a:solidFill>
                <a:latin typeface="Times New Roman" panose="02020603050405020304" pitchFamily="18" charset="0"/>
                <a:ea typeface="Times New Roman" panose="02020603050405020304" pitchFamily="18" charset="0"/>
              </a:rPr>
              <a:t>çö</a:t>
            </a:r>
            <a:r>
              <a:rPr lang="en-US" sz="2100" spc="-4" dirty="0" err="1">
                <a:solidFill>
                  <a:srgbClr val="000000"/>
                </a:solidFill>
                <a:latin typeface="Times New Roman" panose="02020603050405020304" pitchFamily="18" charset="0"/>
                <a:ea typeface="Times New Roman" panose="02020603050405020304" pitchFamily="18" charset="0"/>
              </a:rPr>
              <a:t>zg</a:t>
            </a:r>
            <a:r>
              <a:rPr lang="ru-RU" sz="2100" spc="-4" dirty="0">
                <a:solidFill>
                  <a:srgbClr val="000000"/>
                </a:solidFill>
                <a:latin typeface="Times New Roman" panose="02020603050405020304" pitchFamily="18" charset="0"/>
                <a:ea typeface="Times New Roman" panose="02020603050405020304" pitchFamily="18" charset="0"/>
              </a:rPr>
              <a:t>ü</a:t>
            </a:r>
            <a:r>
              <a:rPr lang="en-US" sz="2100" spc="-4" dirty="0">
                <a:solidFill>
                  <a:srgbClr val="000000"/>
                </a:solidFill>
                <a:latin typeface="Times New Roman" panose="02020603050405020304" pitchFamily="18" charset="0"/>
                <a:ea typeface="Times New Roman" panose="02020603050405020304" pitchFamily="18" charset="0"/>
              </a:rPr>
              <a:t>t </a:t>
            </a:r>
            <a:r>
              <a:rPr lang="en-US" sz="2100" spc="-4" dirty="0" err="1">
                <a:solidFill>
                  <a:srgbClr val="000000"/>
                </a:solidFill>
                <a:latin typeface="Times New Roman" panose="02020603050405020304" pitchFamily="18" charset="0"/>
                <a:ea typeface="Times New Roman" panose="02020603050405020304" pitchFamily="18" charset="0"/>
              </a:rPr>
              <a:t>gerekdir</a:t>
            </a:r>
            <a:r>
              <a:rPr lang="ru-RU"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Nyrhlar</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a:solidFill>
                  <a:srgbClr val="000000"/>
                </a:solidFill>
                <a:latin typeface="Times New Roman" panose="02020603050405020304" pitchFamily="18" charset="0"/>
                <a:ea typeface="Times New Roman" panose="02020603050405020304" pitchFamily="18" charset="0"/>
              </a:rPr>
              <a:t>g</a:t>
            </a:r>
            <a:r>
              <a:rPr lang="ru-RU" sz="2100" spc="4" dirty="0">
                <a:solidFill>
                  <a:srgbClr val="000000"/>
                </a:solidFill>
                <a:latin typeface="Times New Roman" panose="02020603050405020304" pitchFamily="18" charset="0"/>
                <a:ea typeface="Times New Roman" panose="02020603050405020304" pitchFamily="18" charset="0"/>
              </a:rPr>
              <a:t>ö</a:t>
            </a:r>
            <a:r>
              <a:rPr lang="en-US" sz="2100" spc="4" dirty="0" err="1">
                <a:solidFill>
                  <a:srgbClr val="000000"/>
                </a:solidFill>
                <a:latin typeface="Times New Roman" panose="02020603050405020304" pitchFamily="18" charset="0"/>
                <a:ea typeface="Times New Roman" panose="02020603050405020304" pitchFamily="18" charset="0"/>
              </a:rPr>
              <a:t>zeg</a:t>
            </a:r>
            <a:r>
              <a:rPr lang="ru-RU" sz="2100" spc="4" dirty="0">
                <a:solidFill>
                  <a:srgbClr val="000000"/>
                </a:solidFill>
                <a:latin typeface="Times New Roman" panose="02020603050405020304" pitchFamily="18" charset="0"/>
                <a:ea typeface="Times New Roman" panose="02020603050405020304" pitchFamily="18" charset="0"/>
              </a:rPr>
              <a:t>ç</a:t>
            </a:r>
            <a:r>
              <a:rPr lang="en-US" sz="2100" spc="4" dirty="0" err="1">
                <a:solidFill>
                  <a:srgbClr val="000000"/>
                </a:solidFill>
                <a:latin typeface="Times New Roman" panose="02020603050405020304" pitchFamily="18" charset="0"/>
                <a:ea typeface="Times New Roman" panose="02020603050405020304" pitchFamily="18" charset="0"/>
              </a:rPr>
              <a:t>ilik</a:t>
            </a:r>
            <a:r>
              <a:rPr lang="ru-RU" sz="2100" spc="4" dirty="0">
                <a:solidFill>
                  <a:srgbClr val="000000"/>
                </a:solidFill>
                <a:latin typeface="Times New Roman" panose="02020603050405020304" pitchFamily="18" charset="0"/>
                <a:ea typeface="Times New Roman" panose="02020603050405020304" pitchFamily="18" charset="0"/>
              </a:rPr>
              <a:t>-</a:t>
            </a:r>
            <a:r>
              <a:rPr lang="en-US" sz="2100" spc="4" dirty="0" err="1" smtClean="0">
                <a:solidFill>
                  <a:srgbClr val="000000"/>
                </a:solidFill>
                <a:latin typeface="Times New Roman" panose="02020603050405020304" pitchFamily="18" charset="0"/>
                <a:ea typeface="Times New Roman" panose="02020603050405020304" pitchFamily="18" charset="0"/>
              </a:rPr>
              <a:t>administra</a:t>
            </a:r>
            <a:r>
              <a:rPr lang="tk-TM" sz="2100" spc="4" dirty="0" smtClean="0">
                <a:solidFill>
                  <a:srgbClr val="000000"/>
                </a:solidFill>
                <a:latin typeface="Times New Roman" panose="02020603050405020304" pitchFamily="18" charset="0"/>
                <a:ea typeface="Times New Roman" panose="02020603050405020304" pitchFamily="18" charset="0"/>
              </a:rPr>
              <a:t>-</a:t>
            </a:r>
            <a:r>
              <a:rPr lang="en-US" sz="2100" spc="4" dirty="0" err="1" smtClean="0">
                <a:solidFill>
                  <a:srgbClr val="000000"/>
                </a:solidFill>
                <a:latin typeface="Times New Roman" panose="02020603050405020304" pitchFamily="18" charset="0"/>
                <a:ea typeface="Times New Roman" panose="02020603050405020304" pitchFamily="18" charset="0"/>
              </a:rPr>
              <a:t>tiw</a:t>
            </a:r>
            <a:r>
              <a:rPr lang="en-US" sz="2100" spc="4" dirty="0" smtClean="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hereketdir</a:t>
            </a:r>
            <a:r>
              <a:rPr lang="ru-RU" sz="2100" spc="4" dirty="0">
                <a:solidFill>
                  <a:srgbClr val="000000"/>
                </a:solidFill>
                <a:latin typeface="Times New Roman" panose="02020603050405020304" pitchFamily="18" charset="0"/>
                <a:ea typeface="Times New Roman" panose="02020603050405020304" pitchFamily="18" charset="0"/>
              </a:rPr>
              <a:t>, </a:t>
            </a:r>
            <a:r>
              <a:rPr lang="ru-RU" sz="2100" spc="4" dirty="0" err="1">
                <a:solidFill>
                  <a:srgbClr val="000000"/>
                </a:solidFill>
                <a:latin typeface="Times New Roman" panose="02020603050405020304" pitchFamily="18" charset="0"/>
                <a:ea typeface="Times New Roman" panose="02020603050405020304" pitchFamily="18" charset="0"/>
              </a:rPr>
              <a:t>ýö</a:t>
            </a:r>
            <a:r>
              <a:rPr lang="en-US" sz="2100" spc="4" dirty="0">
                <a:solidFill>
                  <a:srgbClr val="000000"/>
                </a:solidFill>
                <a:latin typeface="Times New Roman" panose="02020603050405020304" pitchFamily="18" charset="0"/>
                <a:ea typeface="Times New Roman" panose="02020603050405020304" pitchFamily="18" charset="0"/>
              </a:rPr>
              <a:t>ne </a:t>
            </a:r>
            <a:r>
              <a:rPr lang="en-US" sz="2100" spc="4" dirty="0" err="1">
                <a:solidFill>
                  <a:srgbClr val="000000"/>
                </a:solidFill>
                <a:latin typeface="Times New Roman" panose="02020603050405020304" pitchFamily="18" charset="0"/>
                <a:ea typeface="Times New Roman" panose="02020603050405020304" pitchFamily="18" charset="0"/>
              </a:rPr>
              <a:t>ol</a:t>
            </a:r>
            <a:r>
              <a:rPr lang="ru-RU" sz="2100" spc="4" dirty="0">
                <a:solidFill>
                  <a:srgbClr val="000000"/>
                </a:solidFill>
                <a:latin typeface="Times New Roman" panose="02020603050405020304" pitchFamily="18" charset="0"/>
                <a:ea typeface="Times New Roman" panose="02020603050405020304" pitchFamily="18" charset="0"/>
              </a:rPr>
              <a:t> ö</a:t>
            </a:r>
            <a:r>
              <a:rPr lang="en-US" sz="2100" spc="4" dirty="0" err="1">
                <a:solidFill>
                  <a:srgbClr val="000000"/>
                </a:solidFill>
                <a:latin typeface="Times New Roman" panose="02020603050405020304" pitchFamily="18" charset="0"/>
                <a:ea typeface="Times New Roman" panose="02020603050405020304" pitchFamily="18" charset="0"/>
              </a:rPr>
              <a:t>nd</a:t>
            </a:r>
            <a:r>
              <a:rPr lang="ru-RU" sz="2100" spc="4" dirty="0">
                <a:solidFill>
                  <a:srgbClr val="000000"/>
                </a:solidFill>
                <a:latin typeface="Times New Roman" panose="02020603050405020304" pitchFamily="18" charset="0"/>
                <a:ea typeface="Times New Roman" panose="02020603050405020304" pitchFamily="18" charset="0"/>
              </a:rPr>
              <a:t>ü</a:t>
            </a:r>
            <a:r>
              <a:rPr lang="en-US" sz="2100" spc="4" dirty="0" err="1">
                <a:solidFill>
                  <a:srgbClr val="000000"/>
                </a:solidFill>
                <a:latin typeface="Times New Roman" panose="02020603050405020304" pitchFamily="18" charset="0"/>
                <a:ea typeface="Times New Roman" panose="02020603050405020304" pitchFamily="18" charset="0"/>
              </a:rPr>
              <a:t>rijiler</a:t>
            </a:r>
            <a:r>
              <a:rPr lang="ru-RU" sz="2100" spc="4" dirty="0">
                <a:solidFill>
                  <a:srgbClr val="000000"/>
                </a:solidFill>
                <a:latin typeface="Times New Roman" panose="02020603050405020304" pitchFamily="18" charset="0"/>
                <a:ea typeface="Times New Roman" panose="02020603050405020304" pitchFamily="18" charset="0"/>
              </a:rPr>
              <a:t> </a:t>
            </a:r>
            <a:r>
              <a:rPr lang="ru-RU" sz="2100" spc="4" dirty="0" err="1">
                <a:solidFill>
                  <a:srgbClr val="000000"/>
                </a:solidFill>
                <a:latin typeface="Times New Roman" panose="02020603050405020304" pitchFamily="18" charset="0"/>
                <a:ea typeface="Times New Roman" panose="02020603050405020304" pitchFamily="18" charset="0"/>
              </a:rPr>
              <a:t>üç</a:t>
            </a:r>
            <a:r>
              <a:rPr lang="en-US" sz="2100" spc="4" dirty="0">
                <a:solidFill>
                  <a:srgbClr val="000000"/>
                </a:solidFill>
                <a:latin typeface="Times New Roman" panose="02020603050405020304" pitchFamily="18" charset="0"/>
                <a:ea typeface="Times New Roman" panose="02020603050405020304" pitchFamily="18" charset="0"/>
              </a:rPr>
              <a:t>in belli </a:t>
            </a:r>
            <a:r>
              <a:rPr lang="en-US" sz="2100" spc="4" dirty="0" err="1">
                <a:solidFill>
                  <a:srgbClr val="000000"/>
                </a:solidFill>
                <a:latin typeface="Times New Roman" panose="02020603050405020304" pitchFamily="18" charset="0"/>
                <a:ea typeface="Times New Roman" panose="02020603050405020304" pitchFamily="18" charset="0"/>
              </a:rPr>
              <a:t>bir</a:t>
            </a:r>
            <a:r>
              <a:rPr lang="ru-RU" sz="2100" spc="4" dirty="0">
                <a:solidFill>
                  <a:srgbClr val="000000"/>
                </a:solidFill>
                <a:latin typeface="Times New Roman" panose="02020603050405020304" pitchFamily="18" charset="0"/>
                <a:ea typeface="Times New Roman" panose="02020603050405020304" pitchFamily="18" charset="0"/>
              </a:rPr>
              <a:t> ö</a:t>
            </a:r>
            <a:r>
              <a:rPr lang="en-US" sz="2100" spc="4" dirty="0">
                <a:solidFill>
                  <a:srgbClr val="000000"/>
                </a:solidFill>
                <a:latin typeface="Times New Roman" panose="02020603050405020304" pitchFamily="18" charset="0"/>
                <a:ea typeface="Times New Roman" panose="02020603050405020304" pitchFamily="18" charset="0"/>
              </a:rPr>
              <a:t>l</a:t>
            </a:r>
            <a:r>
              <a:rPr lang="ru-RU" sz="2100" spc="4" dirty="0">
                <a:solidFill>
                  <a:srgbClr val="000000"/>
                </a:solidFill>
                <a:latin typeface="Times New Roman" panose="02020603050405020304" pitchFamily="18" charset="0"/>
                <a:ea typeface="Times New Roman" panose="02020603050405020304" pitchFamily="18" charset="0"/>
              </a:rPr>
              <a:t>ç</a:t>
            </a:r>
            <a:r>
              <a:rPr lang="en-US" sz="2100" spc="4" dirty="0" err="1">
                <a:solidFill>
                  <a:srgbClr val="000000"/>
                </a:solidFill>
                <a:latin typeface="Times New Roman" panose="02020603050405020304" pitchFamily="18" charset="0"/>
                <a:ea typeface="Times New Roman" panose="02020603050405020304" pitchFamily="18" charset="0"/>
              </a:rPr>
              <a:t>egleri</a:t>
            </a:r>
            <a:r>
              <a:rPr lang="ru-RU"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i</a:t>
            </a:r>
            <a:r>
              <a:rPr lang="ru-RU" sz="2100" spc="4" dirty="0">
                <a:solidFill>
                  <a:srgbClr val="000000"/>
                </a:solidFill>
                <a:latin typeface="Times New Roman" panose="02020603050405020304" pitchFamily="18" charset="0"/>
                <a:ea typeface="Times New Roman" panose="02020603050405020304" pitchFamily="18" charset="0"/>
              </a:rPr>
              <a:t>ş</a:t>
            </a:r>
            <a:r>
              <a:rPr lang="en-US" sz="2100" spc="4" dirty="0" err="1">
                <a:solidFill>
                  <a:srgbClr val="000000"/>
                </a:solidFill>
                <a:latin typeface="Times New Roman" panose="02020603050405020304" pitchFamily="18" charset="0"/>
                <a:ea typeface="Times New Roman" panose="02020603050405020304" pitchFamily="18" charset="0"/>
              </a:rPr>
              <a:t>i</a:t>
            </a:r>
            <a:r>
              <a:rPr lang="ru-RU" sz="2100" spc="4" dirty="0">
                <a:solidFill>
                  <a:srgbClr val="000000"/>
                </a:solidFill>
                <a:latin typeface="Times New Roman" panose="02020603050405020304" pitchFamily="18" charset="0"/>
                <a:ea typeface="Times New Roman" panose="02020603050405020304" pitchFamily="18" charset="0"/>
              </a:rPr>
              <a:t>ň </a:t>
            </a:r>
            <a:r>
              <a:rPr lang="en-US" sz="2100" spc="4" dirty="0">
                <a:solidFill>
                  <a:srgbClr val="000000"/>
                </a:solidFill>
                <a:latin typeface="Times New Roman" panose="02020603050405020304" pitchFamily="18" charset="0"/>
                <a:ea typeface="Times New Roman" panose="02020603050405020304" pitchFamily="18" charset="0"/>
              </a:rPr>
              <a:t>d</a:t>
            </a:r>
            <a:r>
              <a:rPr lang="ru-RU" sz="2100" spc="4" dirty="0">
                <a:solidFill>
                  <a:srgbClr val="000000"/>
                </a:solidFill>
                <a:latin typeface="Times New Roman" panose="02020603050405020304" pitchFamily="18" charset="0"/>
                <a:ea typeface="Times New Roman" panose="02020603050405020304" pitchFamily="18" charset="0"/>
              </a:rPr>
              <a:t>ü</a:t>
            </a:r>
            <a:r>
              <a:rPr lang="en-US" sz="2100" spc="4" dirty="0" smtClean="0">
                <a:solidFill>
                  <a:srgbClr val="000000"/>
                </a:solidFill>
                <a:latin typeface="Times New Roman" panose="02020603050405020304" pitchFamily="18" charset="0"/>
                <a:ea typeface="Times New Roman" panose="02020603050405020304" pitchFamily="18" charset="0"/>
              </a:rPr>
              <a:t>z</a:t>
            </a:r>
            <a:r>
              <a:rPr lang="tk-TM" sz="2100" spc="4" dirty="0" smtClean="0">
                <a:solidFill>
                  <a:srgbClr val="000000"/>
                </a:solidFill>
                <a:latin typeface="Times New Roman" panose="02020603050405020304" pitchFamily="18" charset="0"/>
                <a:ea typeface="Times New Roman" panose="02020603050405020304" pitchFamily="18" charset="0"/>
              </a:rPr>
              <a:t>-</a:t>
            </a:r>
            <a:r>
              <a:rPr lang="en-US" sz="2100" spc="4" dirty="0" smtClean="0">
                <a:solidFill>
                  <a:srgbClr val="000000"/>
                </a:solidFill>
                <a:latin typeface="Times New Roman" panose="02020603050405020304" pitchFamily="18" charset="0"/>
                <a:ea typeface="Times New Roman" panose="02020603050405020304" pitchFamily="18" charset="0"/>
              </a:rPr>
              <a:t>g</a:t>
            </a:r>
            <a:r>
              <a:rPr lang="ru-RU" sz="2100" spc="4" dirty="0" smtClean="0">
                <a:solidFill>
                  <a:srgbClr val="000000"/>
                </a:solidFill>
                <a:latin typeface="Times New Roman" panose="02020603050405020304" pitchFamily="18" charset="0"/>
                <a:ea typeface="Times New Roman" panose="02020603050405020304" pitchFamily="18" charset="0"/>
              </a:rPr>
              <a:t>ü</a:t>
            </a:r>
            <a:r>
              <a:rPr lang="en-US" sz="2100" spc="4" dirty="0" err="1" smtClean="0">
                <a:solidFill>
                  <a:srgbClr val="000000"/>
                </a:solidFill>
                <a:latin typeface="Times New Roman" panose="02020603050405020304" pitchFamily="18" charset="0"/>
                <a:ea typeface="Times New Roman" panose="02020603050405020304" pitchFamily="18" charset="0"/>
              </a:rPr>
              <a:t>nini</a:t>
            </a:r>
            <a:r>
              <a:rPr lang="en-US" sz="2100" spc="4" dirty="0" smtClean="0">
                <a:solidFill>
                  <a:srgbClr val="000000"/>
                </a:solidFill>
                <a:latin typeface="Times New Roman" panose="02020603050405020304" pitchFamily="18" charset="0"/>
                <a:ea typeface="Times New Roman" panose="02020603050405020304" pitchFamily="18" charset="0"/>
              </a:rPr>
              <a:t> </a:t>
            </a:r>
            <a:r>
              <a:rPr lang="en-US" sz="2100" spc="4" dirty="0">
                <a:solidFill>
                  <a:srgbClr val="000000"/>
                </a:solidFill>
                <a:latin typeface="Times New Roman" panose="02020603050405020304" pitchFamily="18" charset="0"/>
                <a:ea typeface="Times New Roman" panose="02020603050405020304" pitchFamily="18" charset="0"/>
              </a:rPr>
              <a:t>d</a:t>
            </a:r>
            <a:r>
              <a:rPr lang="ru-RU" sz="2100" spc="4" dirty="0">
                <a:solidFill>
                  <a:srgbClr val="000000"/>
                </a:solidFill>
                <a:latin typeface="Times New Roman" panose="02020603050405020304" pitchFamily="18" charset="0"/>
                <a:ea typeface="Times New Roman" panose="02020603050405020304" pitchFamily="18" charset="0"/>
              </a:rPr>
              <a:t>ö</a:t>
            </a:r>
            <a:r>
              <a:rPr lang="en-US" sz="2100" spc="4" dirty="0" err="1">
                <a:solidFill>
                  <a:srgbClr val="000000"/>
                </a:solidFill>
                <a:latin typeface="Times New Roman" panose="02020603050405020304" pitchFamily="18" charset="0"/>
                <a:ea typeface="Times New Roman" panose="02020603050405020304" pitchFamily="18" charset="0"/>
              </a:rPr>
              <a:t>retmegi</a:t>
            </a:r>
            <a:r>
              <a:rPr lang="ru-RU" sz="2100" spc="4" dirty="0">
                <a:solidFill>
                  <a:srgbClr val="000000"/>
                </a:solidFill>
                <a:latin typeface="Times New Roman" panose="02020603050405020304" pitchFamily="18" charset="0"/>
                <a:ea typeface="Times New Roman" panose="02020603050405020304" pitchFamily="18" charset="0"/>
              </a:rPr>
              <a:t>, </a:t>
            </a:r>
            <a:r>
              <a:rPr lang="en-US" sz="2100" spc="4" dirty="0">
                <a:solidFill>
                  <a:srgbClr val="000000"/>
                </a:solidFill>
                <a:latin typeface="Times New Roman" panose="02020603050405020304" pitchFamily="18" charset="0"/>
                <a:ea typeface="Times New Roman" panose="02020603050405020304" pitchFamily="18" charset="0"/>
              </a:rPr>
              <a:t>ha</a:t>
            </a:r>
            <a:r>
              <a:rPr lang="ru-RU" sz="2100" spc="4" dirty="0">
                <a:solidFill>
                  <a:srgbClr val="000000"/>
                </a:solidFill>
                <a:latin typeface="Times New Roman" panose="02020603050405020304" pitchFamily="18" charset="0"/>
                <a:ea typeface="Times New Roman" panose="02020603050405020304" pitchFamily="18" charset="0"/>
              </a:rPr>
              <a:t>ý</a:t>
            </a:r>
            <a:r>
              <a:rPr lang="en-US" sz="2100" spc="4" dirty="0" err="1">
                <a:solidFill>
                  <a:srgbClr val="000000"/>
                </a:solidFill>
                <a:latin typeface="Times New Roman" panose="02020603050405020304" pitchFamily="18" charset="0"/>
                <a:ea typeface="Times New Roman" panose="02020603050405020304" pitchFamily="18" charset="0"/>
              </a:rPr>
              <a:t>sydyr</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bir</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hojalyk</a:t>
            </a:r>
            <a:r>
              <a:rPr lang="ru-RU" sz="2100" spc="4" dirty="0">
                <a:solidFill>
                  <a:srgbClr val="000000"/>
                </a:solidFill>
                <a:latin typeface="Times New Roman" panose="02020603050405020304" pitchFamily="18" charset="0"/>
                <a:ea typeface="Times New Roman" panose="02020603050405020304" pitchFamily="18" charset="0"/>
              </a:rPr>
              <a:t> </a:t>
            </a:r>
            <a:r>
              <a:rPr lang="ru-RU" sz="2100" spc="4" dirty="0" err="1">
                <a:solidFill>
                  <a:srgbClr val="000000"/>
                </a:solidFill>
                <a:latin typeface="Times New Roman" panose="02020603050405020304" pitchFamily="18" charset="0"/>
                <a:ea typeface="Times New Roman" panose="02020603050405020304" pitchFamily="18" charset="0"/>
              </a:rPr>
              <a:t>çö</a:t>
            </a:r>
            <a:r>
              <a:rPr lang="en-US" sz="2100" spc="4" dirty="0" err="1">
                <a:solidFill>
                  <a:srgbClr val="000000"/>
                </a:solidFill>
                <a:latin typeface="Times New Roman" panose="02020603050405020304" pitchFamily="18" charset="0"/>
                <a:ea typeface="Times New Roman" panose="02020603050405020304" pitchFamily="18" charset="0"/>
              </a:rPr>
              <a:t>zg</a:t>
            </a:r>
            <a:r>
              <a:rPr lang="ru-RU" sz="2100" spc="4" dirty="0">
                <a:solidFill>
                  <a:srgbClr val="000000"/>
                </a:solidFill>
                <a:latin typeface="Times New Roman" panose="02020603050405020304" pitchFamily="18" charset="0"/>
                <a:ea typeface="Times New Roman" panose="02020603050405020304" pitchFamily="18" charset="0"/>
              </a:rPr>
              <a:t>ü</a:t>
            </a:r>
            <a:r>
              <a:rPr lang="en-US" sz="2100" spc="4" dirty="0" err="1">
                <a:solidFill>
                  <a:srgbClr val="000000"/>
                </a:solidFill>
                <a:latin typeface="Times New Roman" panose="02020603050405020304" pitchFamily="18" charset="0"/>
                <a:ea typeface="Times New Roman" panose="02020603050405020304" pitchFamily="18" charset="0"/>
              </a:rPr>
              <a:t>tlerini</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kabul</a:t>
            </a:r>
            <a:r>
              <a:rPr lang="en-US" sz="2100" spc="-4" dirty="0">
                <a:solidFill>
                  <a:srgbClr val="000000"/>
                </a:solidFill>
                <a:latin typeface="Times New Roman" panose="02020603050405020304" pitchFamily="18" charset="0"/>
                <a:ea typeface="Times New Roman" panose="02020603050405020304" pitchFamily="18" charset="0"/>
              </a:rPr>
              <a:t> </a:t>
            </a:r>
            <a:r>
              <a:rPr lang="en-US" sz="2100" spc="-4" dirty="0" err="1">
                <a:solidFill>
                  <a:srgbClr val="000000"/>
                </a:solidFill>
                <a:latin typeface="Times New Roman" panose="02020603050405020304" pitchFamily="18" charset="0"/>
                <a:ea typeface="Times New Roman" panose="02020603050405020304" pitchFamily="18" charset="0"/>
              </a:rPr>
              <a:t>etmegi</a:t>
            </a:r>
            <a:r>
              <a:rPr lang="en-US" sz="2100" spc="-4" dirty="0">
                <a:solidFill>
                  <a:srgbClr val="000000"/>
                </a:solidFill>
                <a:latin typeface="Times New Roman" panose="02020603050405020304" pitchFamily="18" charset="0"/>
                <a:ea typeface="Times New Roman" panose="02020603050405020304" pitchFamily="18" charset="0"/>
              </a:rPr>
              <a:t> belle</a:t>
            </a:r>
            <a:r>
              <a:rPr lang="ru-RU" sz="2100" spc="-4" dirty="0" err="1">
                <a:solidFill>
                  <a:srgbClr val="000000"/>
                </a:solidFill>
                <a:latin typeface="Times New Roman" panose="02020603050405020304" pitchFamily="18" charset="0"/>
                <a:ea typeface="Times New Roman" panose="02020603050405020304" pitchFamily="18" charset="0"/>
              </a:rPr>
              <a:t>ýä</a:t>
            </a:r>
            <a:r>
              <a:rPr lang="en-US" sz="2100" spc="-4" dirty="0">
                <a:solidFill>
                  <a:srgbClr val="000000"/>
                </a:solidFill>
                <a:latin typeface="Times New Roman" panose="02020603050405020304" pitchFamily="18" charset="0"/>
                <a:ea typeface="Times New Roman" panose="02020603050405020304" pitchFamily="18" charset="0"/>
              </a:rPr>
              <a:t>r</a:t>
            </a:r>
            <a:r>
              <a:rPr lang="ru-RU" sz="2100" spc="-4" dirty="0">
                <a:solidFill>
                  <a:srgbClr val="000000"/>
                </a:solidFill>
                <a:latin typeface="Times New Roman" panose="02020603050405020304" pitchFamily="18" charset="0"/>
                <a:ea typeface="Times New Roman" panose="02020603050405020304" pitchFamily="18" charset="0"/>
              </a:rPr>
              <a:t>.</a:t>
            </a:r>
            <a:endParaRPr lang="ru-RU" sz="3000" dirty="0"/>
          </a:p>
        </p:txBody>
      </p:sp>
    </p:spTree>
    <p:extLst>
      <p:ext uri="{BB962C8B-B14F-4D97-AF65-F5344CB8AC3E}">
        <p14:creationId xmlns:p14="http://schemas.microsoft.com/office/powerpoint/2010/main" val="442898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4111" y="1362740"/>
            <a:ext cx="6965950" cy="3507017"/>
          </a:xfrm>
        </p:spPr>
        <p:txBody>
          <a:bodyPr>
            <a:normAutofit/>
          </a:bodyPr>
          <a:lstStyle/>
          <a:p>
            <a:r>
              <a:rPr lang="ru-RU" sz="2250" spc="-11" dirty="0">
                <a:solidFill>
                  <a:srgbClr val="000000"/>
                </a:solidFill>
                <a:latin typeface="Times New Roman" panose="02020603050405020304" pitchFamily="18" charset="0"/>
                <a:ea typeface="Times New Roman" panose="02020603050405020304" pitchFamily="18" charset="0"/>
              </a:rPr>
              <a:t> </a:t>
            </a:r>
            <a:r>
              <a:rPr lang="en-US" sz="2250" b="1" spc="-11" dirty="0" err="1">
                <a:solidFill>
                  <a:srgbClr val="000000"/>
                </a:solidFill>
                <a:latin typeface="Times New Roman" panose="02020603050405020304" pitchFamily="18" charset="0"/>
                <a:ea typeface="Times New Roman" panose="02020603050405020304" pitchFamily="18" charset="0"/>
              </a:rPr>
              <a:t>Ykdysady</a:t>
            </a:r>
            <a:r>
              <a:rPr lang="en-US" sz="2250" b="1" spc="-11" dirty="0">
                <a:solidFill>
                  <a:srgbClr val="000000"/>
                </a:solidFill>
                <a:latin typeface="Times New Roman" panose="02020603050405020304" pitchFamily="18" charset="0"/>
                <a:ea typeface="Times New Roman" panose="02020603050405020304" pitchFamily="18" charset="0"/>
              </a:rPr>
              <a:t> </a:t>
            </a:r>
            <a:r>
              <a:rPr lang="en-US" sz="2250" b="1" spc="-11" dirty="0" err="1">
                <a:solidFill>
                  <a:srgbClr val="000000"/>
                </a:solidFill>
                <a:latin typeface="Times New Roman" panose="02020603050405020304" pitchFamily="18" charset="0"/>
                <a:ea typeface="Times New Roman" panose="02020603050405020304" pitchFamily="18" charset="0"/>
              </a:rPr>
              <a:t>usullar</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erkin</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seçip</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alşy</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a:solidFill>
                  <a:srgbClr val="000000"/>
                </a:solidFill>
                <a:latin typeface="Times New Roman" panose="02020603050405020304" pitchFamily="18" charset="0"/>
                <a:ea typeface="Times New Roman" panose="02020603050405020304" pitchFamily="18" charset="0"/>
              </a:rPr>
              <a:t>saklaýarlar</a:t>
            </a:r>
            <a:r>
              <a:rPr lang="en-US" sz="2250" spc="-11" dirty="0">
                <a:solidFill>
                  <a:srgbClr val="000000"/>
                </a:solidFill>
                <a:latin typeface="Times New Roman" panose="02020603050405020304" pitchFamily="18" charset="0"/>
                <a:ea typeface="Times New Roman" panose="02020603050405020304" pitchFamily="18" charset="0"/>
              </a:rPr>
              <a:t> we </a:t>
            </a:r>
            <a:r>
              <a:rPr lang="en-US" sz="2250" spc="-11" dirty="0" err="1">
                <a:solidFill>
                  <a:srgbClr val="000000"/>
                </a:solidFill>
                <a:latin typeface="Times New Roman" panose="02020603050405020304" pitchFamily="18" charset="0"/>
                <a:ea typeface="Times New Roman" panose="02020603050405020304" pitchFamily="18" charset="0"/>
              </a:rPr>
              <a:t>hatda</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11" dirty="0" err="1" smtClean="0">
                <a:solidFill>
                  <a:srgbClr val="000000"/>
                </a:solidFill>
                <a:latin typeface="Times New Roman" panose="02020603050405020304" pitchFamily="18" charset="0"/>
                <a:ea typeface="Times New Roman" panose="02020603050405020304" pitchFamily="18" charset="0"/>
              </a:rPr>
              <a:t>giňeldýärler</a:t>
            </a:r>
            <a:r>
              <a:rPr lang="en-US" sz="2250" spc="-11"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sebäbi</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adatça</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olar</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telekeçilik</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işi</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üçin</a:t>
            </a:r>
            <a:r>
              <a:rPr lang="en-US" sz="2250" spc="30" dirty="0">
                <a:solidFill>
                  <a:srgbClr val="000000"/>
                </a:solidFill>
                <a:latin typeface="Times New Roman" panose="02020603050405020304" pitchFamily="18" charset="0"/>
                <a:ea typeface="Times New Roman" panose="02020603050405020304" pitchFamily="18" charset="0"/>
              </a:rPr>
              <a:t> </a:t>
            </a:r>
            <a:r>
              <a:rPr lang="en-US" sz="2250" spc="30" dirty="0" err="1" smtClean="0">
                <a:solidFill>
                  <a:srgbClr val="000000"/>
                </a:solidFill>
                <a:latin typeface="Times New Roman" panose="02020603050405020304" pitchFamily="18" charset="0"/>
                <a:ea typeface="Times New Roman" panose="02020603050405020304" pitchFamily="18" charset="0"/>
              </a:rPr>
              <a:t>goş</a:t>
            </a:r>
            <a:r>
              <a:rPr lang="tk-TM" sz="2250" spc="30" dirty="0" smtClean="0">
                <a:solidFill>
                  <a:srgbClr val="000000"/>
                </a:solidFill>
                <a:latin typeface="Times New Roman" panose="02020603050405020304" pitchFamily="18" charset="0"/>
                <a:ea typeface="Times New Roman" panose="02020603050405020304" pitchFamily="18" charset="0"/>
              </a:rPr>
              <a:t>-</a:t>
            </a:r>
            <a:r>
              <a:rPr lang="en-US" sz="2250" spc="30" dirty="0" err="1" smtClean="0">
                <a:solidFill>
                  <a:srgbClr val="000000"/>
                </a:solidFill>
                <a:latin typeface="Times New Roman" panose="02020603050405020304" pitchFamily="18" charset="0"/>
                <a:ea typeface="Times New Roman" panose="02020603050405020304" pitchFamily="18" charset="0"/>
              </a:rPr>
              <a:t>maça</a:t>
            </a:r>
            <a:r>
              <a:rPr lang="en-US" sz="2250" spc="30" dirty="0" smtClean="0">
                <a:solidFill>
                  <a:srgbClr val="000000"/>
                </a:solidFill>
                <a:latin typeface="Times New Roman" panose="02020603050405020304" pitchFamily="18" charset="0"/>
                <a:ea typeface="Times New Roman" panose="02020603050405020304" pitchFamily="18" charset="0"/>
              </a:rPr>
              <a:t> </a:t>
            </a:r>
            <a:r>
              <a:rPr lang="en-US" sz="2250" spc="30" dirty="0" err="1">
                <a:solidFill>
                  <a:srgbClr val="000000"/>
                </a:solidFill>
                <a:latin typeface="Times New Roman" panose="02020603050405020304" pitchFamily="18" charset="0"/>
                <a:ea typeface="Times New Roman" panose="02020603050405020304" pitchFamily="18" charset="0"/>
              </a:rPr>
              <a:t>höweslendirmele</a:t>
            </a:r>
            <a:r>
              <a:rPr lang="en-US" sz="2250" dirty="0" err="1">
                <a:solidFill>
                  <a:srgbClr val="000000"/>
                </a:solidFill>
                <a:latin typeface="Times New Roman" panose="02020603050405020304" pitchFamily="18" charset="0"/>
                <a:ea typeface="Times New Roman" panose="02020603050405020304" pitchFamily="18" charset="0"/>
              </a:rPr>
              <a:t>ri</a:t>
            </a:r>
            <a:r>
              <a:rPr lang="en-US" sz="2250" dirty="0">
                <a:solidFill>
                  <a:srgbClr val="000000"/>
                </a:solidFill>
                <a:latin typeface="Times New Roman" panose="02020603050405020304" pitchFamily="18" charset="0"/>
                <a:ea typeface="Times New Roman" panose="02020603050405020304" pitchFamily="18" charset="0"/>
              </a:rPr>
              <a:t> hem </a:t>
            </a:r>
            <a:r>
              <a:rPr lang="en-US" sz="2250" dirty="0" err="1" smtClean="0">
                <a:solidFill>
                  <a:srgbClr val="000000"/>
                </a:solidFill>
                <a:latin typeface="Times New Roman" panose="02020603050405020304" pitchFamily="18" charset="0"/>
                <a:ea typeface="Times New Roman" panose="02020603050405020304" pitchFamily="18" charset="0"/>
              </a:rPr>
              <a:t>döredýärler</a:t>
            </a:r>
            <a:r>
              <a:rPr lang="en-US" sz="2250"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Mysal</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üçin</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özüniň</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bergi-borçlary</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boýunça</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döwlet</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möçberiniň</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göte</a:t>
            </a:r>
            <a:r>
              <a:rPr lang="ru-RU" sz="2250" dirty="0">
                <a:solidFill>
                  <a:srgbClr val="000000"/>
                </a:solidFill>
                <a:latin typeface="Times New Roman" panose="02020603050405020304" pitchFamily="18" charset="0"/>
                <a:ea typeface="Times New Roman" panose="02020603050405020304" pitchFamily="18" charset="0"/>
              </a:rPr>
              <a:t>-</a:t>
            </a:r>
            <a:r>
              <a:rPr lang="en-US" sz="2250" dirty="0" err="1">
                <a:solidFill>
                  <a:srgbClr val="000000"/>
                </a:solidFill>
                <a:latin typeface="Times New Roman" panose="02020603050405020304" pitchFamily="18" charset="0"/>
                <a:ea typeface="Times New Roman" panose="02020603050405020304" pitchFamily="18" charset="0"/>
              </a:rPr>
              <a:t>riminiň</a:t>
            </a:r>
            <a:r>
              <a:rPr lang="en-US" sz="2250" dirty="0">
                <a:solidFill>
                  <a:srgbClr val="000000"/>
                </a:solidFill>
                <a:latin typeface="Times New Roman" panose="02020603050405020304" pitchFamily="18" charset="0"/>
                <a:ea typeface="Times New Roman" panose="02020603050405020304" pitchFamily="18" charset="0"/>
              </a:rPr>
              <a:t> </a:t>
            </a:r>
            <a:r>
              <a:rPr lang="en-US" sz="2250" dirty="0" err="1">
                <a:solidFill>
                  <a:srgbClr val="000000"/>
                </a:solidFill>
                <a:latin typeface="Times New Roman" panose="02020603050405020304" pitchFamily="18" charset="0"/>
                <a:ea typeface="Times New Roman" panose="02020603050405020304" pitchFamily="18" charset="0"/>
              </a:rPr>
              <a:t>üýtgedilmegi</a:t>
            </a:r>
            <a:r>
              <a:rPr lang="en-US" sz="2250"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süýşürintgileri</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amatly</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smtClean="0">
                <a:solidFill>
                  <a:srgbClr val="000000"/>
                </a:solidFill>
                <a:latin typeface="Times New Roman" panose="02020603050405020304" pitchFamily="18" charset="0"/>
                <a:ea typeface="Times New Roman" panose="02020603050405020304" pitchFamily="18" charset="0"/>
              </a:rPr>
              <a:t>ýerleşdirme</a:t>
            </a:r>
            <a:r>
              <a:rPr lang="tk-TM" sz="2250" spc="4" dirty="0" smtClean="0">
                <a:solidFill>
                  <a:srgbClr val="000000"/>
                </a:solidFill>
                <a:latin typeface="Times New Roman" panose="02020603050405020304" pitchFamily="18" charset="0"/>
                <a:ea typeface="Times New Roman" panose="02020603050405020304" pitchFamily="18" charset="0"/>
              </a:rPr>
              <a:t>-</a:t>
            </a:r>
            <a:r>
              <a:rPr lang="en-US" sz="2250" spc="4" dirty="0" err="1" smtClean="0">
                <a:solidFill>
                  <a:srgbClr val="000000"/>
                </a:solidFill>
                <a:latin typeface="Times New Roman" panose="02020603050405020304" pitchFamily="18" charset="0"/>
                <a:ea typeface="Times New Roman" panose="02020603050405020304" pitchFamily="18" charset="0"/>
              </a:rPr>
              <a:t>giň</a:t>
            </a:r>
            <a:r>
              <a:rPr lang="en-US" sz="2250" spc="4" dirty="0" smtClean="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elýeterli</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görnüşleriniň</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hataryna</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ýene</a:t>
            </a:r>
            <a:r>
              <a:rPr lang="en-US" sz="2250" spc="4" dirty="0">
                <a:solidFill>
                  <a:srgbClr val="000000"/>
                </a:solidFill>
                <a:latin typeface="Times New Roman" panose="02020603050405020304" pitchFamily="18" charset="0"/>
                <a:ea typeface="Times New Roman" panose="02020603050405020304" pitchFamily="18" charset="0"/>
              </a:rPr>
              <a:t>-de - </a:t>
            </a:r>
            <a:r>
              <a:rPr lang="en-US" sz="2250" spc="4" dirty="0" err="1">
                <a:solidFill>
                  <a:srgbClr val="000000"/>
                </a:solidFill>
                <a:latin typeface="Times New Roman" panose="02020603050405020304" pitchFamily="18" charset="0"/>
                <a:ea typeface="Times New Roman" panose="02020603050405020304" pitchFamily="18" charset="0"/>
              </a:rPr>
              <a:t>döwlet</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smtClean="0">
                <a:solidFill>
                  <a:srgbClr val="000000"/>
                </a:solidFill>
                <a:latin typeface="Times New Roman" panose="02020603050405020304" pitchFamily="18" charset="0"/>
                <a:ea typeface="Times New Roman" panose="02020603050405020304" pitchFamily="18" charset="0"/>
              </a:rPr>
              <a:t>gym</a:t>
            </a:r>
            <a:r>
              <a:rPr lang="tk-TM" sz="2250" spc="4" dirty="0" smtClean="0">
                <a:solidFill>
                  <a:srgbClr val="000000"/>
                </a:solidFill>
                <a:latin typeface="Times New Roman" panose="02020603050405020304" pitchFamily="18" charset="0"/>
                <a:ea typeface="Times New Roman" panose="02020603050405020304" pitchFamily="18" charset="0"/>
              </a:rPr>
              <a:t>-</a:t>
            </a:r>
            <a:r>
              <a:rPr lang="en-US" sz="2250" spc="4" dirty="0" err="1" smtClean="0">
                <a:solidFill>
                  <a:srgbClr val="000000"/>
                </a:solidFill>
                <a:latin typeface="Times New Roman" panose="02020603050405020304" pitchFamily="18" charset="0"/>
                <a:ea typeface="Times New Roman" panose="02020603050405020304" pitchFamily="18" charset="0"/>
              </a:rPr>
              <a:t>matly</a:t>
            </a:r>
            <a:r>
              <a:rPr lang="en-US" sz="2250" spc="4" dirty="0" smtClean="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kagyzlaryny</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satmagy</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ýa</a:t>
            </a:r>
            <a:r>
              <a:rPr lang="en-US" sz="2250" spc="4" dirty="0">
                <a:solidFill>
                  <a:srgbClr val="000000"/>
                </a:solidFill>
                <a:latin typeface="Times New Roman" panose="02020603050405020304" pitchFamily="18" charset="0"/>
                <a:ea typeface="Times New Roman" panose="02020603050405020304" pitchFamily="18" charset="0"/>
              </a:rPr>
              <a:t>-da </a:t>
            </a:r>
            <a:r>
              <a:rPr lang="en-US" sz="2250" spc="4" dirty="0" err="1">
                <a:solidFill>
                  <a:srgbClr val="000000"/>
                </a:solidFill>
                <a:latin typeface="Times New Roman" panose="02020603050405020304" pitchFamily="18" charset="0"/>
                <a:ea typeface="Times New Roman" panose="02020603050405020304" pitchFamily="18" charset="0"/>
              </a:rPr>
              <a:t>satyn</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4" dirty="0" err="1">
                <a:solidFill>
                  <a:srgbClr val="000000"/>
                </a:solidFill>
                <a:latin typeface="Times New Roman" panose="02020603050405020304" pitchFamily="18" charset="0"/>
                <a:ea typeface="Times New Roman" panose="02020603050405020304" pitchFamily="18" charset="0"/>
              </a:rPr>
              <a:t>almagy</a:t>
            </a:r>
            <a:r>
              <a:rPr lang="en-US" sz="2250" spc="4" dirty="0">
                <a:solidFill>
                  <a:srgbClr val="000000"/>
                </a:solidFill>
                <a:latin typeface="Times New Roman" panose="02020603050405020304" pitchFamily="18" charset="0"/>
                <a:ea typeface="Times New Roman" panose="02020603050405020304" pitchFamily="18" charset="0"/>
              </a:rPr>
              <a:t> </a:t>
            </a:r>
            <a:r>
              <a:rPr lang="en-US" sz="2250" spc="-23" dirty="0" err="1">
                <a:solidFill>
                  <a:srgbClr val="000000"/>
                </a:solidFill>
                <a:latin typeface="Times New Roman" panose="02020603050405020304" pitchFamily="18" charset="0"/>
                <a:ea typeface="Times New Roman" panose="02020603050405020304" pitchFamily="18" charset="0"/>
              </a:rPr>
              <a:t>goşýar</a:t>
            </a:r>
            <a:r>
              <a:rPr lang="en-US" sz="2250" spc="-23" dirty="0">
                <a:solidFill>
                  <a:srgbClr val="000000"/>
                </a:solidFill>
                <a:latin typeface="Times New Roman" panose="02020603050405020304" pitchFamily="18" charset="0"/>
                <a:ea typeface="Times New Roman" panose="02020603050405020304" pitchFamily="18" charset="0"/>
              </a:rPr>
              <a:t>.</a:t>
            </a:r>
            <a:endParaRPr lang="ru-RU" sz="2250" dirty="0"/>
          </a:p>
        </p:txBody>
      </p:sp>
    </p:spTree>
    <p:extLst>
      <p:ext uri="{BB962C8B-B14F-4D97-AF65-F5344CB8AC3E}">
        <p14:creationId xmlns:p14="http://schemas.microsoft.com/office/powerpoint/2010/main" val="1019222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0971" y="744582"/>
            <a:ext cx="7718154" cy="4051301"/>
          </a:xfrm>
        </p:spPr>
        <p:txBody>
          <a:bodyPr>
            <a:noAutofit/>
          </a:bodyPr>
          <a:lstStyle/>
          <a:p>
            <a:pPr>
              <a:lnSpc>
                <a:spcPct val="115000"/>
              </a:lnSpc>
              <a:spcBef>
                <a:spcPts val="900"/>
              </a:spcBef>
              <a:tabLst>
                <a:tab pos="342900" algn="l"/>
              </a:tabLst>
            </a:pPr>
            <a:r>
              <a:rPr lang="nb-NO" sz="2025" spc="4" dirty="0">
                <a:solidFill>
                  <a:srgbClr val="000000"/>
                </a:solidFill>
                <a:latin typeface="Times New Roman" panose="02020603050405020304" pitchFamily="18" charset="0"/>
                <a:ea typeface="Times New Roman" panose="02020603050405020304" pitchFamily="18" charset="0"/>
              </a:rPr>
              <a:t> Irki merkantilizmiň manysy şu aşakdaky düzgünlerde jemlenýär: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nb-NO" sz="2025" spc="-38" dirty="0">
                <a:solidFill>
                  <a:srgbClr val="000000"/>
                </a:solidFill>
                <a:latin typeface="Times New Roman" panose="02020603050405020304" pitchFamily="18" charset="0"/>
                <a:ea typeface="Times New Roman" panose="02020603050405020304" pitchFamily="18" charset="0"/>
              </a:rPr>
              <a:t>a)</a:t>
            </a:r>
            <a:r>
              <a:rPr lang="nb-NO" sz="2025" dirty="0">
                <a:solidFill>
                  <a:srgbClr val="000000"/>
                </a:solidFill>
                <a:latin typeface="Times New Roman" panose="02020603050405020304" pitchFamily="18" charset="0"/>
                <a:ea typeface="Times New Roman" panose="02020603050405020304" pitchFamily="18" charset="0"/>
              </a:rPr>
              <a:t>	</a:t>
            </a:r>
            <a:r>
              <a:rPr lang="nb-NO" sz="2025" spc="8" dirty="0">
                <a:solidFill>
                  <a:srgbClr val="000000"/>
                </a:solidFill>
                <a:latin typeface="Times New Roman" panose="02020603050405020304" pitchFamily="18" charset="0"/>
                <a:ea typeface="Times New Roman" panose="02020603050405020304" pitchFamily="18" charset="0"/>
              </a:rPr>
              <a:t>jemgyýetiň baýlygy dolanyşyk ulgamynda döredilýär;	</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dirty="0" smtClean="0">
                <a:latin typeface="Times New Roman" panose="02020603050405020304" pitchFamily="18" charset="0"/>
                <a:ea typeface="Times New Roman" panose="02020603050405020304" pitchFamily="18" charset="0"/>
              </a:rPr>
              <a:t> </a:t>
            </a:r>
            <a:r>
              <a:rPr lang="nb-NO" sz="2025" spc="-11" dirty="0" smtClean="0">
                <a:solidFill>
                  <a:srgbClr val="000000"/>
                </a:solidFill>
                <a:latin typeface="Times New Roman" panose="02020603050405020304" pitchFamily="18" charset="0"/>
                <a:ea typeface="Times New Roman" panose="02020603050405020304" pitchFamily="18" charset="0"/>
              </a:rPr>
              <a:t>b)</a:t>
            </a:r>
            <a:r>
              <a:rPr lang="nb-NO" sz="2025" dirty="0" smtClean="0">
                <a:solidFill>
                  <a:srgbClr val="000000"/>
                </a:solidFill>
                <a:latin typeface="Times New Roman" panose="02020603050405020304" pitchFamily="18" charset="0"/>
                <a:ea typeface="Times New Roman" panose="02020603050405020304" pitchFamily="18" charset="0"/>
              </a:rPr>
              <a:t>	</a:t>
            </a:r>
            <a:r>
              <a:rPr lang="nb-NO" sz="2025" spc="30" dirty="0" smtClean="0">
                <a:solidFill>
                  <a:srgbClr val="000000"/>
                </a:solidFill>
                <a:latin typeface="Times New Roman" panose="02020603050405020304" pitchFamily="18" charset="0"/>
                <a:ea typeface="Times New Roman" panose="02020603050405020304" pitchFamily="18" charset="0"/>
              </a:rPr>
              <a:t>döwletiň </a:t>
            </a:r>
            <a:r>
              <a:rPr lang="nb-NO" sz="2025" spc="30" dirty="0">
                <a:solidFill>
                  <a:srgbClr val="000000"/>
                </a:solidFill>
                <a:latin typeface="Times New Roman" panose="02020603050405020304" pitchFamily="18" charset="0"/>
                <a:ea typeface="Times New Roman" panose="02020603050405020304" pitchFamily="18" charset="0"/>
              </a:rPr>
              <a:t>esasy baýlygy bolup kümüş we altyn pullar çykyş </a:t>
            </a:r>
            <a:r>
              <a:rPr lang="nb-NO" sz="2025" spc="-15" dirty="0">
                <a:solidFill>
                  <a:srgbClr val="000000"/>
                </a:solidFill>
                <a:latin typeface="Times New Roman" panose="02020603050405020304" pitchFamily="18" charset="0"/>
                <a:ea typeface="Times New Roman" panose="02020603050405020304" pitchFamily="18" charset="0"/>
              </a:rPr>
              <a:t>edýär;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dirty="0">
                <a:latin typeface="Times New Roman" panose="02020603050405020304" pitchFamily="18" charset="0"/>
                <a:ea typeface="Times New Roman" panose="02020603050405020304" pitchFamily="18" charset="0"/>
              </a:rPr>
              <a:t>  </a:t>
            </a:r>
            <a:r>
              <a:rPr lang="nb-NO" sz="2025" spc="4" dirty="0" smtClean="0">
                <a:solidFill>
                  <a:srgbClr val="000000"/>
                </a:solidFill>
                <a:latin typeface="Times New Roman" panose="02020603050405020304" pitchFamily="18" charset="0"/>
                <a:ea typeface="Times New Roman" panose="02020603050405020304" pitchFamily="18" charset="0"/>
              </a:rPr>
              <a:t>ç</a:t>
            </a:r>
            <a:r>
              <a:rPr lang="nb-NO" sz="2025" spc="4" dirty="0">
                <a:solidFill>
                  <a:srgbClr val="000000"/>
                </a:solidFill>
                <a:latin typeface="Times New Roman" panose="02020603050405020304" pitchFamily="18" charset="0"/>
                <a:ea typeface="Times New Roman" panose="02020603050405020304" pitchFamily="18" charset="0"/>
              </a:rPr>
              <a:t>) daşary söwda-da döwlet altyn we kümüş pullary ýurda çekmäge</a:t>
            </a:r>
            <a:r>
              <a:rPr lang="nb-NO" sz="2025" dirty="0">
                <a:solidFill>
                  <a:srgbClr val="000000"/>
                </a:solidFill>
                <a:latin typeface="Times New Roman" panose="02020603050405020304" pitchFamily="18" charset="0"/>
                <a:ea typeface="Times New Roman" panose="02020603050405020304" pitchFamily="18" charset="0"/>
              </a:rPr>
              <a:t> </a:t>
            </a:r>
            <a:r>
              <a:rPr lang="nb-NO" sz="2025" spc="4" dirty="0">
                <a:solidFill>
                  <a:srgbClr val="000000"/>
                </a:solidFill>
                <a:latin typeface="Times New Roman" panose="02020603050405020304" pitchFamily="18" charset="0"/>
                <a:ea typeface="Times New Roman" panose="02020603050405020304" pitchFamily="18" charset="0"/>
              </a:rPr>
              <a:t>we </a:t>
            </a:r>
            <a:r>
              <a:rPr lang="ru-RU" sz="2025" spc="4" dirty="0" smtClean="0">
                <a:solidFill>
                  <a:srgbClr val="000000"/>
                </a:solidFill>
                <a:latin typeface="Times New Roman" panose="02020603050405020304" pitchFamily="18" charset="0"/>
                <a:ea typeface="Times New Roman" panose="02020603050405020304" pitchFamily="18" charset="0"/>
              </a:rPr>
              <a:t> </a:t>
            </a:r>
            <a:r>
              <a:rPr lang="ru-RU" sz="2025" spc="4" dirty="0" err="1">
                <a:solidFill>
                  <a:srgbClr val="000000"/>
                </a:solidFill>
                <a:latin typeface="Times New Roman" panose="02020603050405020304" pitchFamily="18" charset="0"/>
                <a:ea typeface="Times New Roman" panose="02020603050405020304" pitchFamily="18" charset="0"/>
              </a:rPr>
              <a:t>Tema</a:t>
            </a:r>
            <a:r>
              <a:rPr lang="nb-NO" sz="2025" spc="4" dirty="0">
                <a:solidFill>
                  <a:srgbClr val="000000"/>
                </a:solidFill>
                <a:latin typeface="Times New Roman" panose="02020603050405020304" pitchFamily="18" charset="0"/>
                <a:ea typeface="Times New Roman" panose="02020603050405020304" pitchFamily="18" charset="0"/>
              </a:rPr>
              <a:t>olary saklamaga gönükdirilen «pul balansynyň» syýasatyny </a:t>
            </a:r>
            <a:r>
              <a:rPr lang="nb-NO" sz="2025" spc="4" dirty="0" smtClean="0">
                <a:solidFill>
                  <a:srgbClr val="000000"/>
                </a:solidFill>
                <a:latin typeface="Times New Roman" panose="02020603050405020304" pitchFamily="18" charset="0"/>
                <a:ea typeface="Times New Roman" panose="02020603050405020304" pitchFamily="18" charset="0"/>
              </a:rPr>
              <a:t>ýöret</a:t>
            </a:r>
            <a:r>
              <a:rPr lang="tk-TM" sz="2025" spc="4" dirty="0" smtClean="0">
                <a:solidFill>
                  <a:srgbClr val="000000"/>
                </a:solidFill>
                <a:latin typeface="Times New Roman" panose="02020603050405020304" pitchFamily="18" charset="0"/>
                <a:ea typeface="Times New Roman" panose="02020603050405020304" pitchFamily="18" charset="0"/>
              </a:rPr>
              <a:t>-</a:t>
            </a:r>
            <a:r>
              <a:rPr lang="nb-NO" sz="2025" dirty="0" smtClean="0">
                <a:solidFill>
                  <a:srgbClr val="000000"/>
                </a:solidFill>
                <a:latin typeface="Times New Roman" panose="02020603050405020304" pitchFamily="18" charset="0"/>
                <a:ea typeface="Times New Roman" panose="02020603050405020304" pitchFamily="18" charset="0"/>
              </a:rPr>
              <a:t>meli</a:t>
            </a:r>
            <a:r>
              <a:rPr lang="nb-NO" sz="2025" dirty="0">
                <a:solidFill>
                  <a:srgbClr val="000000"/>
                </a:solidFill>
                <a:latin typeface="Times New Roman" panose="02020603050405020304" pitchFamily="18" charset="0"/>
                <a:ea typeface="Times New Roman" panose="02020603050405020304" pitchFamily="18" charset="0"/>
              </a:rPr>
              <a:t>. Şu maksatlar bilen olary daşary ýurtlara çykarmak gadagan edil</a:t>
            </a:r>
            <a:r>
              <a:rPr lang="nb-NO" sz="2025" spc="-4" dirty="0">
                <a:solidFill>
                  <a:srgbClr val="000000"/>
                </a:solidFill>
                <a:latin typeface="Times New Roman" panose="02020603050405020304" pitchFamily="18" charset="0"/>
                <a:ea typeface="Times New Roman" panose="02020603050405020304" pitchFamily="18" charset="0"/>
              </a:rPr>
              <a:t>ýär, walýuta söwdasyny etmek diňe döwlete rugsat berilýär diýlip yglan </a:t>
            </a:r>
            <a:r>
              <a:rPr lang="nb-NO" sz="2025" spc="-15" dirty="0">
                <a:solidFill>
                  <a:srgbClr val="000000"/>
                </a:solidFill>
                <a:latin typeface="Times New Roman" panose="02020603050405020304" pitchFamily="18" charset="0"/>
                <a:ea typeface="Times New Roman" panose="02020603050405020304" pitchFamily="18" charset="0"/>
              </a:rPr>
              <a:t>edilýär.</a:t>
            </a:r>
            <a:endParaRPr lang="ru-RU" sz="2025" dirty="0"/>
          </a:p>
        </p:txBody>
      </p:sp>
    </p:spTree>
    <p:extLst>
      <p:ext uri="{BB962C8B-B14F-4D97-AF65-F5344CB8AC3E}">
        <p14:creationId xmlns:p14="http://schemas.microsoft.com/office/powerpoint/2010/main" val="50041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3650" y="1088603"/>
            <a:ext cx="6845301" cy="4311650"/>
          </a:xfrm>
        </p:spPr>
        <p:txBody>
          <a:bodyPr>
            <a:noAutofit/>
          </a:bodyPr>
          <a:lstStyle/>
          <a:p>
            <a:pPr>
              <a:lnSpc>
                <a:spcPct val="115000"/>
              </a:lnSpc>
              <a:spcBef>
                <a:spcPts val="900"/>
              </a:spcBef>
              <a:tabLst>
                <a:tab pos="342900" algn="l"/>
              </a:tabLst>
            </a:pPr>
            <a:r>
              <a:rPr lang="nb-NO" sz="1500" spc="4" dirty="0">
                <a:solidFill>
                  <a:srgbClr val="000000"/>
                </a:solidFill>
                <a:latin typeface="Times New Roman" panose="02020603050405020304" pitchFamily="18" charset="0"/>
                <a:ea typeface="Times New Roman" panose="02020603050405020304" pitchFamily="18" charset="0"/>
              </a:rPr>
              <a:t> </a:t>
            </a:r>
            <a:endParaRPr lang="ru-RU" sz="1500" dirty="0"/>
          </a:p>
        </p:txBody>
      </p:sp>
      <p:sp>
        <p:nvSpPr>
          <p:cNvPr id="4" name="Прямоугольник 3"/>
          <p:cNvSpPr/>
          <p:nvPr/>
        </p:nvSpPr>
        <p:spPr>
          <a:xfrm>
            <a:off x="1470549" y="825622"/>
            <a:ext cx="5933428" cy="5189113"/>
          </a:xfrm>
          <a:prstGeom prst="rect">
            <a:avLst/>
          </a:prstGeom>
        </p:spPr>
        <p:txBody>
          <a:bodyPr wrap="square">
            <a:spAutoFit/>
          </a:bodyPr>
          <a:lstStyle/>
          <a:p>
            <a:pPr algn="just">
              <a:lnSpc>
                <a:spcPct val="115000"/>
              </a:lnSpc>
              <a:spcBef>
                <a:spcPts val="900"/>
              </a:spcBef>
              <a:tabLst>
                <a:tab pos="342900" algn="l"/>
              </a:tabLst>
            </a:pPr>
            <a:r>
              <a:rPr lang="nb-NO" sz="1500" spc="4" dirty="0">
                <a:solidFill>
                  <a:srgbClr val="000000"/>
                </a:solidFill>
                <a:latin typeface="Times New Roman" panose="02020603050405020304" pitchFamily="18" charset="0"/>
                <a:ea typeface="Times New Roman" panose="02020603050405020304" pitchFamily="18" charset="0"/>
              </a:rPr>
              <a:t> </a:t>
            </a:r>
            <a:r>
              <a:rPr lang="ru-RU" sz="1500" spc="4" dirty="0" smtClean="0">
                <a:solidFill>
                  <a:srgbClr val="000000"/>
                </a:solidFill>
                <a:latin typeface="Times New Roman" panose="02020603050405020304" pitchFamily="18" charset="0"/>
                <a:ea typeface="Times New Roman" panose="02020603050405020304" pitchFamily="18" charset="0"/>
              </a:rPr>
              <a:t>    </a:t>
            </a:r>
            <a:r>
              <a:rPr lang="nb-NO" sz="1600" spc="4" dirty="0" smtClean="0">
                <a:solidFill>
                  <a:srgbClr val="000000"/>
                </a:solidFill>
                <a:latin typeface="Times New Roman" panose="02020603050405020304" pitchFamily="18" charset="0"/>
                <a:ea typeface="Times New Roman" panose="02020603050405020304" pitchFamily="18" charset="0"/>
              </a:rPr>
              <a:t>Giçki </a:t>
            </a:r>
            <a:r>
              <a:rPr lang="nb-NO" sz="1600" spc="4" dirty="0">
                <a:solidFill>
                  <a:srgbClr val="000000"/>
                </a:solidFill>
                <a:latin typeface="Times New Roman" panose="02020603050405020304" pitchFamily="18" charset="0"/>
                <a:ea typeface="Times New Roman" panose="02020603050405020304" pitchFamily="18" charset="0"/>
              </a:rPr>
              <a:t>merkantilizmiň manysy şu aşakdakylardan ybarat:</a:t>
            </a:r>
            <a:endParaRPr lang="ru-RU" sz="1000" dirty="0">
              <a:latin typeface="Times New Roman" panose="02020603050405020304" pitchFamily="18" charset="0"/>
              <a:ea typeface="Times New Roman" panose="02020603050405020304" pitchFamily="18" charset="0"/>
            </a:endParaRPr>
          </a:p>
          <a:p>
            <a:pPr marL="257175" indent="-257175" algn="just">
              <a:lnSpc>
                <a:spcPct val="115000"/>
              </a:lnSpc>
              <a:buFont typeface="Times New Roman" panose="02020603050405020304" pitchFamily="18" charset="0"/>
              <a:buAutoNum type="alphaLcParenR"/>
              <a:tabLst>
                <a:tab pos="342900" algn="l"/>
                <a:tab pos="370523" algn="l"/>
              </a:tabLst>
            </a:pPr>
            <a:r>
              <a:rPr lang="nb-NO" sz="1600" spc="4" dirty="0">
                <a:solidFill>
                  <a:srgbClr val="000000"/>
                </a:solidFill>
                <a:latin typeface="Times New Roman" panose="02020603050405020304" pitchFamily="18" charset="0"/>
                <a:ea typeface="Times New Roman" panose="02020603050405020304" pitchFamily="18" charset="0"/>
              </a:rPr>
              <a:t>ýurda getirilýän we ýurtdan çykarylýan harytlaryň bahalarynyň </a:t>
            </a:r>
            <a:r>
              <a:rPr lang="nb-NO" sz="1600" spc="4" dirty="0" smtClean="0">
                <a:solidFill>
                  <a:srgbClr val="000000"/>
                </a:solidFill>
                <a:latin typeface="Times New Roman" panose="02020603050405020304" pitchFamily="18" charset="0"/>
                <a:ea typeface="Times New Roman" panose="02020603050405020304" pitchFamily="18" charset="0"/>
              </a:rPr>
              <a:t>arasyndaky </a:t>
            </a:r>
            <a:r>
              <a:rPr lang="nb-NO" sz="1600" spc="4" dirty="0">
                <a:solidFill>
                  <a:srgbClr val="000000"/>
                </a:solidFill>
                <a:latin typeface="Times New Roman" panose="02020603050405020304" pitchFamily="18" charset="0"/>
                <a:ea typeface="Times New Roman" panose="02020603050405020304" pitchFamily="18" charset="0"/>
              </a:rPr>
              <a:t>tapawut näçe ýokary bolsa, döwlet hem şonça baý bolýar. </a:t>
            </a:r>
            <a:r>
              <a:rPr lang="nb-NO" sz="1600" spc="11" dirty="0">
                <a:solidFill>
                  <a:srgbClr val="000000"/>
                </a:solidFill>
                <a:latin typeface="Times New Roman" panose="02020603050405020304" pitchFamily="18" charset="0"/>
                <a:ea typeface="Times New Roman" panose="02020603050405020304" pitchFamily="18" charset="0"/>
              </a:rPr>
              <a:t>Daşary söwdanyň esasy ýörelgesi - köp satmaly, az satyn almaly. Im</a:t>
            </a:r>
            <a:r>
              <a:rPr lang="nb-NO" sz="1600" spc="23" dirty="0">
                <a:solidFill>
                  <a:srgbClr val="000000"/>
                </a:solidFill>
                <a:latin typeface="Times New Roman" panose="02020603050405020304" pitchFamily="18" charset="0"/>
                <a:ea typeface="Times New Roman" panose="02020603050405020304" pitchFamily="18" charset="0"/>
              </a:rPr>
              <a:t>port gerek, ýöne diňe eksportyň ösüşine laýyk gelşine görä </a:t>
            </a:r>
            <a:r>
              <a:rPr lang="nb-NO" sz="1600" spc="23" dirty="0" smtClean="0">
                <a:solidFill>
                  <a:srgbClr val="000000"/>
                </a:solidFill>
                <a:latin typeface="Times New Roman" panose="02020603050405020304" pitchFamily="18" charset="0"/>
                <a:ea typeface="Times New Roman" panose="02020603050405020304" pitchFamily="18" charset="0"/>
              </a:rPr>
              <a:t>derejede </a:t>
            </a:r>
            <a:r>
              <a:rPr lang="nb-NO" sz="1600" spc="-11" dirty="0">
                <a:solidFill>
                  <a:srgbClr val="000000"/>
                </a:solidFill>
                <a:latin typeface="Times New Roman" panose="02020603050405020304" pitchFamily="18" charset="0"/>
                <a:ea typeface="Times New Roman" panose="02020603050405020304" pitchFamily="18" charset="0"/>
              </a:rPr>
              <a:t>gerek.</a:t>
            </a:r>
            <a:endParaRPr lang="ru-RU" sz="1000" dirty="0">
              <a:latin typeface="Times New Roman" panose="02020603050405020304" pitchFamily="18" charset="0"/>
              <a:ea typeface="Times New Roman" panose="02020603050405020304" pitchFamily="18" charset="0"/>
            </a:endParaRPr>
          </a:p>
          <a:p>
            <a:pPr marL="257175" indent="-257175" algn="just">
              <a:lnSpc>
                <a:spcPct val="115000"/>
              </a:lnSpc>
              <a:buFont typeface="Times New Roman" panose="02020603050405020304" pitchFamily="18" charset="0"/>
              <a:buAutoNum type="alphaLcParenR"/>
              <a:tabLst>
                <a:tab pos="342900" algn="l"/>
                <a:tab pos="370523" algn="l"/>
              </a:tabLst>
            </a:pPr>
            <a:r>
              <a:rPr lang="nb-NO" sz="1600" spc="15" dirty="0">
                <a:solidFill>
                  <a:srgbClr val="000000"/>
                </a:solidFill>
                <a:latin typeface="Times New Roman" panose="02020603050405020304" pitchFamily="18" charset="0"/>
                <a:ea typeface="Times New Roman" panose="02020603050405020304" pitchFamily="18" charset="0"/>
              </a:rPr>
              <a:t>üpjün etmegi, muny (işjeň söwda balansy) iki usul bilen ýeri</a:t>
            </a:r>
            <a:r>
              <a:rPr lang="nb-NO" sz="1600" spc="4" dirty="0">
                <a:solidFill>
                  <a:srgbClr val="000000"/>
                </a:solidFill>
                <a:latin typeface="Times New Roman" panose="02020603050405020304" pitchFamily="18" charset="0"/>
                <a:ea typeface="Times New Roman" panose="02020603050405020304" pitchFamily="18" charset="0"/>
              </a:rPr>
              <a:t>ne </a:t>
            </a:r>
            <a:r>
              <a:rPr lang="nb-NO" sz="1600" spc="4" dirty="0" smtClean="0">
                <a:solidFill>
                  <a:srgbClr val="000000"/>
                </a:solidFill>
                <a:latin typeface="Times New Roman" panose="02020603050405020304" pitchFamily="18" charset="0"/>
                <a:ea typeface="Times New Roman" panose="02020603050405020304" pitchFamily="18" charset="0"/>
              </a:rPr>
              <a:t>ýetirmek </a:t>
            </a:r>
            <a:r>
              <a:rPr lang="nb-NO" sz="1600" spc="4" dirty="0">
                <a:solidFill>
                  <a:srgbClr val="000000"/>
                </a:solidFill>
                <a:latin typeface="Times New Roman" panose="02020603050405020304" pitchFamily="18" charset="0"/>
                <a:ea typeface="Times New Roman" panose="02020603050405020304" pitchFamily="18" charset="0"/>
              </a:rPr>
              <a:t>bolar: ýurtdan diňe taýýar önümleri çykarmak bilen, sebä</a:t>
            </a:r>
            <a:r>
              <a:rPr lang="nb-NO" sz="1600" spc="11" dirty="0">
                <a:solidFill>
                  <a:srgbClr val="000000"/>
                </a:solidFill>
                <a:latin typeface="Times New Roman" panose="02020603050405020304" pitchFamily="18" charset="0"/>
                <a:ea typeface="Times New Roman" panose="02020603050405020304" pitchFamily="18" charset="0"/>
              </a:rPr>
              <a:t>bi çig önümleri çykaranyňa garanyňda, taýýar önümleriň satuwyndan </a:t>
            </a:r>
            <a:r>
              <a:rPr lang="nb-NO" sz="1600" dirty="0">
                <a:solidFill>
                  <a:srgbClr val="000000"/>
                </a:solidFill>
                <a:latin typeface="Times New Roman" panose="02020603050405020304" pitchFamily="18" charset="0"/>
                <a:ea typeface="Times New Roman" panose="02020603050405020304" pitchFamily="18" charset="0"/>
              </a:rPr>
              <a:t>döwlet köp pul alýar ýa-da araçyl söwdanyň kömegi arkaly, munuň bilen baglanyşyklylykda daşary ýurda puluň çykarylmagy döwletiň berk </a:t>
            </a:r>
            <a:r>
              <a:rPr lang="nb-NO" sz="1600" spc="-11" dirty="0">
                <a:solidFill>
                  <a:srgbClr val="000000"/>
                </a:solidFill>
                <a:latin typeface="Times New Roman" panose="02020603050405020304" pitchFamily="18" charset="0"/>
                <a:ea typeface="Times New Roman" panose="02020603050405020304" pitchFamily="18" charset="0"/>
              </a:rPr>
              <a:t>gözegçiligi astynda rugsat berilmeli. Şunda bir ýurtda harydy arzan alyp, </a:t>
            </a:r>
            <a:r>
              <a:rPr lang="nb-NO" sz="1600" spc="8" dirty="0">
                <a:solidFill>
                  <a:srgbClr val="000000"/>
                </a:solidFill>
                <a:latin typeface="Times New Roman" panose="02020603050405020304" pitchFamily="18" charset="0"/>
                <a:ea typeface="Times New Roman" panose="02020603050405020304" pitchFamily="18" charset="0"/>
              </a:rPr>
              <a:t>beýleki bir ýurtda harydy gymmat satmaly diýen ýörelge öňe sürüldi.</a:t>
            </a:r>
            <a:endParaRPr lang="ru-RU" sz="1000" dirty="0">
              <a:latin typeface="Times New Roman" panose="02020603050405020304" pitchFamily="18" charset="0"/>
              <a:ea typeface="Times New Roman" panose="02020603050405020304" pitchFamily="18" charset="0"/>
            </a:endParaRPr>
          </a:p>
          <a:p>
            <a:pPr marL="67628" marR="6668" indent="-135255" algn="just">
              <a:lnSpc>
                <a:spcPct val="115000"/>
              </a:lnSpc>
              <a:tabLst>
                <a:tab pos="342900" algn="l"/>
              </a:tabLst>
            </a:pPr>
            <a:r>
              <a:rPr lang="ru-RU" sz="1600" spc="-4" dirty="0" smtClean="0">
                <a:solidFill>
                  <a:srgbClr val="000000"/>
                </a:solidFill>
                <a:latin typeface="Times New Roman" panose="02020603050405020304" pitchFamily="18" charset="0"/>
                <a:ea typeface="Times New Roman" panose="02020603050405020304" pitchFamily="18" charset="0"/>
              </a:rPr>
              <a:t> </a:t>
            </a:r>
            <a:r>
              <a:rPr lang="nb-NO" sz="1600" spc="-4" dirty="0" smtClean="0">
                <a:solidFill>
                  <a:srgbClr val="000000"/>
                </a:solidFill>
                <a:latin typeface="Times New Roman" panose="02020603050405020304" pitchFamily="18" charset="0"/>
                <a:ea typeface="Times New Roman" panose="02020603050405020304" pitchFamily="18" charset="0"/>
              </a:rPr>
              <a:t>ç</a:t>
            </a:r>
            <a:r>
              <a:rPr lang="nb-NO" sz="1600" spc="-4" dirty="0">
                <a:solidFill>
                  <a:srgbClr val="000000"/>
                </a:solidFill>
                <a:latin typeface="Times New Roman" panose="02020603050405020304" pitchFamily="18" charset="0"/>
                <a:ea typeface="Times New Roman" panose="02020603050405020304" pitchFamily="18" charset="0"/>
              </a:rPr>
              <a:t>) işjeň söwda balansyny üpjün etmek we daşarky bazarlary gurşap </a:t>
            </a:r>
            <a:r>
              <a:rPr lang="nb-NO" sz="1600" spc="4" dirty="0">
                <a:solidFill>
                  <a:srgbClr val="000000"/>
                </a:solidFill>
                <a:latin typeface="Times New Roman" panose="02020603050405020304" pitchFamily="18" charset="0"/>
                <a:ea typeface="Times New Roman" panose="02020603050405020304" pitchFamily="18" charset="0"/>
              </a:rPr>
              <a:t>almak üçin gümrük paçlaryny peýdalanmak zerurdyr, olaryň kömegi bilen harydyň ýurtdan çykarylyşyny höweslendirmek we harydyň ýur­da getirilişini çäklendirmek bolar.</a:t>
            </a:r>
            <a:endParaRPr lang="ru-RU" sz="1600" dirty="0"/>
          </a:p>
        </p:txBody>
      </p:sp>
    </p:spTree>
    <p:extLst>
      <p:ext uri="{BB962C8B-B14F-4D97-AF65-F5344CB8AC3E}">
        <p14:creationId xmlns:p14="http://schemas.microsoft.com/office/powerpoint/2010/main" val="2442454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4805" y="922076"/>
            <a:ext cx="7207250" cy="4249968"/>
          </a:xfrm>
        </p:spPr>
        <p:txBody>
          <a:bodyPr>
            <a:normAutofit/>
          </a:bodyPr>
          <a:lstStyle/>
          <a:p>
            <a:pPr marR="6668">
              <a:lnSpc>
                <a:spcPct val="115000"/>
              </a:lnSpc>
              <a:spcBef>
                <a:spcPts val="900"/>
              </a:spcBef>
              <a:tabLst>
                <a:tab pos="342900" algn="l"/>
              </a:tabLst>
            </a:pPr>
            <a:r>
              <a:rPr lang="nb-NO" sz="2025" spc="4" dirty="0">
                <a:solidFill>
                  <a:srgbClr val="000000"/>
                </a:solidFill>
                <a:latin typeface="Times New Roman" panose="02020603050405020304" pitchFamily="18" charset="0"/>
                <a:ea typeface="Times New Roman" panose="02020603050405020304" pitchFamily="18" charset="0"/>
              </a:rPr>
              <a:t> Diňe dolanyşyk ulgamyny derňemek bilen çäklenilmegi </a:t>
            </a:r>
            <a:r>
              <a:rPr lang="nb-NO" sz="2025" spc="4" dirty="0" smtClean="0">
                <a:solidFill>
                  <a:srgbClr val="000000"/>
                </a:solidFill>
                <a:latin typeface="Times New Roman" panose="02020603050405020304" pitchFamily="18" charset="0"/>
                <a:ea typeface="Times New Roman" panose="02020603050405020304" pitchFamily="18" charset="0"/>
              </a:rPr>
              <a:t>mer</a:t>
            </a:r>
            <a:r>
              <a:rPr lang="nb-NO" sz="2025" spc="8" dirty="0" smtClean="0">
                <a:solidFill>
                  <a:srgbClr val="000000"/>
                </a:solidFill>
                <a:latin typeface="Times New Roman" panose="02020603050405020304" pitchFamily="18" charset="0"/>
                <a:ea typeface="Times New Roman" panose="02020603050405020304" pitchFamily="18" charset="0"/>
              </a:rPr>
              <a:t>kanti</a:t>
            </a:r>
            <a:r>
              <a:rPr lang="tk-TM" sz="2025" spc="8" dirty="0" smtClean="0">
                <a:solidFill>
                  <a:srgbClr val="000000"/>
                </a:solidFill>
                <a:latin typeface="Times New Roman" panose="02020603050405020304" pitchFamily="18" charset="0"/>
                <a:ea typeface="Times New Roman" panose="02020603050405020304" pitchFamily="18" charset="0"/>
              </a:rPr>
              <a:t>-</a:t>
            </a:r>
            <a:r>
              <a:rPr lang="nb-NO" sz="2025" spc="8" dirty="0" smtClean="0">
                <a:solidFill>
                  <a:srgbClr val="000000"/>
                </a:solidFill>
                <a:latin typeface="Times New Roman" panose="02020603050405020304" pitchFamily="18" charset="0"/>
                <a:ea typeface="Times New Roman" panose="02020603050405020304" pitchFamily="18" charset="0"/>
              </a:rPr>
              <a:t>lizmiň </a:t>
            </a:r>
            <a:r>
              <a:rPr lang="nb-NO" sz="2025" spc="8" dirty="0">
                <a:solidFill>
                  <a:srgbClr val="000000"/>
                </a:solidFill>
                <a:latin typeface="Times New Roman" panose="02020603050405020304" pitchFamily="18" charset="0"/>
                <a:ea typeface="Times New Roman" panose="02020603050405020304" pitchFamily="18" charset="0"/>
              </a:rPr>
              <a:t>esasy ýetmezçiligi bolupdy. Bu ýetmezçilik beýleki </a:t>
            </a:r>
            <a:r>
              <a:rPr lang="nb-NO" sz="2025" spc="8" dirty="0" smtClean="0">
                <a:solidFill>
                  <a:srgbClr val="000000"/>
                </a:solidFill>
                <a:latin typeface="Times New Roman" panose="02020603050405020304" pitchFamily="18" charset="0"/>
                <a:ea typeface="Times New Roman" panose="02020603050405020304" pitchFamily="18" charset="0"/>
              </a:rPr>
              <a:t>barlag</a:t>
            </a:r>
            <a:r>
              <a:rPr lang="tk-TM" sz="2025" spc="8" dirty="0" smtClean="0">
                <a:solidFill>
                  <a:srgbClr val="000000"/>
                </a:solidFill>
                <a:latin typeface="Times New Roman" panose="02020603050405020304" pitchFamily="18" charset="0"/>
                <a:ea typeface="Times New Roman" panose="02020603050405020304" pitchFamily="18" charset="0"/>
              </a:rPr>
              <a:t>-</a:t>
            </a:r>
            <a:r>
              <a:rPr lang="nb-NO" sz="2025" spc="8" dirty="0" smtClean="0">
                <a:solidFill>
                  <a:srgbClr val="000000"/>
                </a:solidFill>
                <a:latin typeface="Times New Roman" panose="02020603050405020304" pitchFamily="18" charset="0"/>
                <a:ea typeface="Times New Roman" panose="02020603050405020304" pitchFamily="18" charset="0"/>
              </a:rPr>
              <a:t>çylar</a:t>
            </a:r>
            <a:r>
              <a:rPr lang="nb-NO" sz="2025" spc="8" dirty="0">
                <a:solidFill>
                  <a:srgbClr val="000000"/>
                </a:solidFill>
                <a:latin typeface="Times New Roman" panose="02020603050405020304" pitchFamily="18" charset="0"/>
                <a:ea typeface="Times New Roman" panose="02020603050405020304" pitchFamily="18" charset="0"/>
              </a:rPr>
              <a:t>, mekdepler, hususan-da, fritrederler tarapyndan </a:t>
            </a:r>
            <a:r>
              <a:rPr lang="nb-NO" sz="2025" spc="-4" dirty="0">
                <a:solidFill>
                  <a:srgbClr val="000000"/>
                </a:solidFill>
                <a:latin typeface="Times New Roman" panose="02020603050405020304" pitchFamily="18" charset="0"/>
                <a:ea typeface="Times New Roman" panose="02020603050405020304" pitchFamily="18" charset="0"/>
              </a:rPr>
              <a:t>aradan </a:t>
            </a:r>
            <a:r>
              <a:rPr lang="nb-NO" sz="2025" spc="-4" dirty="0" smtClean="0">
                <a:solidFill>
                  <a:srgbClr val="000000"/>
                </a:solidFill>
                <a:latin typeface="Times New Roman" panose="02020603050405020304" pitchFamily="18" charset="0"/>
                <a:ea typeface="Times New Roman" panose="02020603050405020304" pitchFamily="18" charset="0"/>
              </a:rPr>
              <a:t>aýry</a:t>
            </a:r>
            <a:r>
              <a:rPr lang="tk-TM"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lypdy</a:t>
            </a:r>
            <a:r>
              <a:rPr lang="nb-NO" sz="2025" spc="-4" dirty="0">
                <a:solidFill>
                  <a:srgbClr val="000000"/>
                </a:solidFill>
                <a:latin typeface="Times New Roman" panose="02020603050405020304" pitchFamily="18" charset="0"/>
                <a:ea typeface="Times New Roman" panose="02020603050405020304" pitchFamily="18" charset="0"/>
              </a:rPr>
              <a:t>.</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nb-NO" sz="2025" spc="23" dirty="0">
                <a:solidFill>
                  <a:srgbClr val="000000"/>
                </a:solidFill>
                <a:latin typeface="Times New Roman" panose="02020603050405020304" pitchFamily="18" charset="0"/>
                <a:ea typeface="Times New Roman" panose="02020603050405020304" pitchFamily="18" charset="0"/>
              </a:rPr>
              <a:t>    Fiziokratlar hem merkantilistleriň pikiri bilen ylalaşmaýardylar </a:t>
            </a:r>
            <a:r>
              <a:rPr lang="nb-NO" sz="2025" dirty="0">
                <a:solidFill>
                  <a:srgbClr val="000000"/>
                </a:solidFill>
                <a:latin typeface="Times New Roman" panose="02020603050405020304" pitchFamily="18" charset="0"/>
                <a:ea typeface="Times New Roman" panose="02020603050405020304" pitchFamily="18" charset="0"/>
              </a:rPr>
              <a:t>we erkinligi, ilkinji nobatda, söwdanyň erkinliginiň talabyny </a:t>
            </a:r>
            <a:r>
              <a:rPr lang="nb-NO" sz="2025" dirty="0" smtClean="0">
                <a:solidFill>
                  <a:srgbClr val="000000"/>
                </a:solidFill>
                <a:latin typeface="Times New Roman" panose="02020603050405020304" pitchFamily="18" charset="0"/>
                <a:ea typeface="Times New Roman" panose="02020603050405020304" pitchFamily="18" charset="0"/>
              </a:rPr>
              <a:t>aňlad</a:t>
            </a:r>
            <a:r>
              <a:rPr lang="tk-TM" sz="2025" dirty="0" smtClean="0">
                <a:solidFill>
                  <a:srgbClr val="000000"/>
                </a:solidFill>
                <a:latin typeface="Times New Roman" panose="02020603050405020304" pitchFamily="18" charset="0"/>
                <a:ea typeface="Times New Roman" panose="02020603050405020304" pitchFamily="18" charset="0"/>
              </a:rPr>
              <a:t>-</a:t>
            </a:r>
            <a:r>
              <a:rPr lang="nb-NO" sz="2025" dirty="0" smtClean="0">
                <a:solidFill>
                  <a:srgbClr val="000000"/>
                </a:solidFill>
                <a:latin typeface="Times New Roman" panose="02020603050405020304" pitchFamily="18" charset="0"/>
                <a:ea typeface="Times New Roman" panose="02020603050405020304" pitchFamily="18" charset="0"/>
              </a:rPr>
              <a:t>ýan </a:t>
            </a:r>
            <a:r>
              <a:rPr lang="nb-NO" sz="2025" spc="4" dirty="0">
                <a:solidFill>
                  <a:srgbClr val="000000"/>
                </a:solidFill>
                <a:latin typeface="Times New Roman" panose="02020603050405020304" pitchFamily="18" charset="0"/>
                <a:ea typeface="Times New Roman" panose="02020603050405020304" pitchFamily="18" charset="0"/>
              </a:rPr>
              <a:t>«Lansser faire» diýen ýörelgäni öňe sürýärdiler. Fiziokratlaryň nuk</a:t>
            </a:r>
            <a:r>
              <a:rPr lang="nb-NO" sz="2025" dirty="0">
                <a:solidFill>
                  <a:srgbClr val="000000"/>
                </a:solidFill>
                <a:latin typeface="Times New Roman" panose="02020603050405020304" pitchFamily="18" charset="0"/>
                <a:ea typeface="Times New Roman" panose="02020603050405020304" pitchFamily="18" charset="0"/>
              </a:rPr>
              <a:t>daýnazarynda döwletiň esasy aladasy - tebigy hukuk diýlip </a:t>
            </a:r>
            <a:r>
              <a:rPr lang="nb-NO" sz="2025" dirty="0" smtClean="0">
                <a:solidFill>
                  <a:srgbClr val="000000"/>
                </a:solidFill>
                <a:latin typeface="Times New Roman" panose="02020603050405020304" pitchFamily="18" charset="0"/>
                <a:ea typeface="Times New Roman" panose="02020603050405020304" pitchFamily="18" charset="0"/>
              </a:rPr>
              <a:t>at</a:t>
            </a:r>
            <a:r>
              <a:rPr lang="tk-TM" sz="2025" dirty="0" smtClean="0">
                <a:solidFill>
                  <a:srgbClr val="000000"/>
                </a:solidFill>
                <a:latin typeface="Times New Roman" panose="02020603050405020304" pitchFamily="18" charset="0"/>
                <a:ea typeface="Times New Roman" panose="02020603050405020304" pitchFamily="18" charset="0"/>
              </a:rPr>
              <a:t>-</a:t>
            </a:r>
            <a:r>
              <a:rPr lang="nb-NO" sz="2025" dirty="0" smtClean="0">
                <a:solidFill>
                  <a:srgbClr val="000000"/>
                </a:solidFill>
                <a:latin typeface="Times New Roman" panose="02020603050405020304" pitchFamily="18" charset="0"/>
                <a:ea typeface="Times New Roman" panose="02020603050405020304" pitchFamily="18" charset="0"/>
              </a:rPr>
              <a:t>landyryl</a:t>
            </a:r>
            <a:r>
              <a:rPr lang="nb-NO" sz="2025" spc="4" dirty="0" smtClean="0">
                <a:solidFill>
                  <a:srgbClr val="000000"/>
                </a:solidFill>
                <a:latin typeface="Times New Roman" panose="02020603050405020304" pitchFamily="18" charset="0"/>
                <a:ea typeface="Times New Roman" panose="02020603050405020304" pitchFamily="18" charset="0"/>
              </a:rPr>
              <a:t>ýan </a:t>
            </a:r>
            <a:r>
              <a:rPr lang="nb-NO" sz="2025" spc="4" dirty="0">
                <a:solidFill>
                  <a:srgbClr val="000000"/>
                </a:solidFill>
                <a:latin typeface="Times New Roman" panose="02020603050405020304" pitchFamily="18" charset="0"/>
                <a:ea typeface="Times New Roman" panose="02020603050405020304" pitchFamily="18" charset="0"/>
              </a:rPr>
              <a:t>goragy üpjün etmek, onuň esasy bolup hususy eýeçilik durýar.</a:t>
            </a:r>
            <a:endParaRPr lang="ru-RU" sz="2025" dirty="0"/>
          </a:p>
        </p:txBody>
      </p:sp>
    </p:spTree>
    <p:extLst>
      <p:ext uri="{BB962C8B-B14F-4D97-AF65-F5344CB8AC3E}">
        <p14:creationId xmlns:p14="http://schemas.microsoft.com/office/powerpoint/2010/main" val="1197619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5998" y="815544"/>
            <a:ext cx="6888559" cy="5469846"/>
          </a:xfrm>
        </p:spPr>
        <p:txBody>
          <a:bodyPr>
            <a:noAutofit/>
          </a:bodyPr>
          <a:lstStyle/>
          <a:p>
            <a:pPr marR="11430" indent="219551">
              <a:lnSpc>
                <a:spcPct val="115000"/>
              </a:lnSpc>
              <a:spcBef>
                <a:spcPts val="19"/>
              </a:spcBef>
              <a:tabLst>
                <a:tab pos="342900" algn="l"/>
              </a:tabLst>
            </a:pPr>
            <a:r>
              <a:rPr lang="nb-NO" sz="1875" b="1" spc="4" dirty="0">
                <a:solidFill>
                  <a:srgbClr val="000000"/>
                </a:solidFill>
                <a:latin typeface="Times New Roman" panose="02020603050405020304" pitchFamily="18" charset="0"/>
                <a:ea typeface="Times New Roman" panose="02020603050405020304" pitchFamily="18" charset="0"/>
              </a:rPr>
              <a:t>Fritrederçilik («fres trade» diýen iňlis sözi bolup, erkin </a:t>
            </a:r>
            <a:r>
              <a:rPr lang="nb-NO" sz="1875" b="1" spc="4" dirty="0" smtClean="0">
                <a:solidFill>
                  <a:srgbClr val="000000"/>
                </a:solidFill>
                <a:latin typeface="Times New Roman" panose="02020603050405020304" pitchFamily="18" charset="0"/>
                <a:ea typeface="Times New Roman" panose="02020603050405020304" pitchFamily="18" charset="0"/>
              </a:rPr>
              <a:t>söwda</a:t>
            </a:r>
            <a:r>
              <a:rPr lang="tk-TM" sz="1875" b="1" spc="4" dirty="0" smtClean="0">
                <a:solidFill>
                  <a:srgbClr val="000000"/>
                </a:solidFill>
                <a:latin typeface="Times New Roman" panose="02020603050405020304" pitchFamily="18" charset="0"/>
                <a:ea typeface="Times New Roman" panose="02020603050405020304" pitchFamily="18" charset="0"/>
              </a:rPr>
              <a:t>-</a:t>
            </a:r>
            <a:r>
              <a:rPr lang="nb-NO" sz="1875" b="1" spc="4" dirty="0" smtClean="0">
                <a:solidFill>
                  <a:srgbClr val="000000"/>
                </a:solidFill>
                <a:latin typeface="Times New Roman" panose="02020603050405020304" pitchFamily="18" charset="0"/>
                <a:ea typeface="Times New Roman" panose="02020603050405020304" pitchFamily="18" charset="0"/>
              </a:rPr>
              <a:t>ny </a:t>
            </a:r>
            <a:r>
              <a:rPr lang="nb-NO" sz="1875" b="1" spc="15" dirty="0">
                <a:solidFill>
                  <a:srgbClr val="000000"/>
                </a:solidFill>
                <a:latin typeface="Times New Roman" panose="02020603050405020304" pitchFamily="18" charset="0"/>
                <a:ea typeface="Times New Roman" panose="02020603050405020304" pitchFamily="18" charset="0"/>
              </a:rPr>
              <a:t>aňladýar)</a:t>
            </a:r>
            <a:r>
              <a:rPr lang="nb-NO" sz="1875" spc="15" dirty="0">
                <a:solidFill>
                  <a:srgbClr val="000000"/>
                </a:solidFill>
                <a:latin typeface="Times New Roman" panose="02020603050405020304" pitchFamily="18" charset="0"/>
                <a:ea typeface="Times New Roman" panose="02020603050405020304" pitchFamily="18" charset="0"/>
              </a:rPr>
              <a:t> ykdysady nazaryýetiň ugurlarynda we senagat </a:t>
            </a:r>
            <a:r>
              <a:rPr lang="nb-NO" sz="1875" spc="15" dirty="0" smtClean="0">
                <a:solidFill>
                  <a:srgbClr val="000000"/>
                </a:solidFill>
                <a:latin typeface="Times New Roman" panose="02020603050405020304" pitchFamily="18" charset="0"/>
                <a:ea typeface="Times New Roman" panose="02020603050405020304" pitchFamily="18" charset="0"/>
              </a:rPr>
              <a:t>bur</a:t>
            </a:r>
            <a:r>
              <a:rPr lang="tk-TM" sz="1875" spc="15" dirty="0" smtClean="0">
                <a:solidFill>
                  <a:srgbClr val="000000"/>
                </a:solidFill>
                <a:latin typeface="Times New Roman" panose="02020603050405020304" pitchFamily="18" charset="0"/>
                <a:ea typeface="Times New Roman" panose="02020603050405020304" pitchFamily="18" charset="0"/>
              </a:rPr>
              <a:t>-</a:t>
            </a:r>
            <a:r>
              <a:rPr lang="nb-NO" sz="1875" spc="15" dirty="0" smtClean="0">
                <a:solidFill>
                  <a:srgbClr val="000000"/>
                </a:solidFill>
                <a:latin typeface="Times New Roman" panose="02020603050405020304" pitchFamily="18" charset="0"/>
                <a:ea typeface="Times New Roman" panose="02020603050405020304" pitchFamily="18" charset="0"/>
              </a:rPr>
              <a:t>zua</a:t>
            </a:r>
            <a:r>
              <a:rPr lang="nb-NO" sz="1875" spc="4" dirty="0" smtClean="0">
                <a:solidFill>
                  <a:srgbClr val="000000"/>
                </a:solidFill>
                <a:latin typeface="Times New Roman" panose="02020603050405020304" pitchFamily="18" charset="0"/>
                <a:ea typeface="Times New Roman" panose="02020603050405020304" pitchFamily="18" charset="0"/>
              </a:rPr>
              <a:t>ziýasynyň </a:t>
            </a:r>
            <a:r>
              <a:rPr lang="nb-NO" sz="1875" spc="4" dirty="0">
                <a:solidFill>
                  <a:srgbClr val="000000"/>
                </a:solidFill>
                <a:latin typeface="Times New Roman" panose="02020603050405020304" pitchFamily="18" charset="0"/>
                <a:ea typeface="Times New Roman" panose="02020603050405020304" pitchFamily="18" charset="0"/>
              </a:rPr>
              <a:t>syýasatynda erkin söwdanyň we hususy telekeçilik işine döwletiň </a:t>
            </a:r>
            <a:r>
              <a:rPr lang="nb-NO" sz="1875" spc="4" dirty="0" smtClean="0">
                <a:solidFill>
                  <a:srgbClr val="000000"/>
                </a:solidFill>
                <a:latin typeface="Times New Roman" panose="02020603050405020304" pitchFamily="18" charset="0"/>
                <a:ea typeface="Times New Roman" panose="02020603050405020304" pitchFamily="18" charset="0"/>
              </a:rPr>
              <a:t>goşulyşmazlygynyň </a:t>
            </a:r>
            <a:r>
              <a:rPr lang="nb-NO" sz="1875" spc="4" dirty="0">
                <a:solidFill>
                  <a:srgbClr val="000000"/>
                </a:solidFill>
                <a:latin typeface="Times New Roman" panose="02020603050405020304" pitchFamily="18" charset="0"/>
                <a:ea typeface="Times New Roman" panose="02020603050405020304" pitchFamily="18" charset="0"/>
              </a:rPr>
              <a:t>talaplary öňe sürülýär.</a:t>
            </a:r>
            <a:r>
              <a:rPr lang="ru-RU" sz="1875" dirty="0">
                <a:latin typeface="Times New Roman" panose="02020603050405020304" pitchFamily="18" charset="0"/>
                <a:ea typeface="Times New Roman" panose="02020603050405020304" pitchFamily="18" charset="0"/>
              </a:rPr>
              <a:t/>
            </a:r>
            <a:br>
              <a:rPr lang="ru-RU" sz="1875" dirty="0">
                <a:latin typeface="Times New Roman" panose="02020603050405020304" pitchFamily="18" charset="0"/>
                <a:ea typeface="Times New Roman" panose="02020603050405020304" pitchFamily="18" charset="0"/>
              </a:rPr>
            </a:br>
            <a:r>
              <a:rPr lang="ru-RU" sz="1875" spc="-11" dirty="0">
                <a:solidFill>
                  <a:srgbClr val="000000"/>
                </a:solidFill>
                <a:latin typeface="Times New Roman" panose="02020603050405020304" pitchFamily="18" charset="0"/>
                <a:ea typeface="Times New Roman" panose="02020603050405020304" pitchFamily="18" charset="0"/>
              </a:rPr>
              <a:t>    </a:t>
            </a:r>
            <a:r>
              <a:rPr lang="nb-NO" sz="1875" spc="-11" dirty="0">
                <a:solidFill>
                  <a:srgbClr val="000000"/>
                </a:solidFill>
                <a:latin typeface="Times New Roman" panose="02020603050405020304" pitchFamily="18" charset="0"/>
                <a:ea typeface="Times New Roman" panose="02020603050405020304" pitchFamily="18" charset="0"/>
              </a:rPr>
              <a:t>Fritrederçilige hemmetaraplaýyn nazaryýet esaslandyrmany A</a:t>
            </a:r>
            <a:r>
              <a:rPr lang="ru-RU" sz="1875" spc="-11" dirty="0" err="1">
                <a:solidFill>
                  <a:srgbClr val="000000"/>
                </a:solidFill>
                <a:latin typeface="Times New Roman" panose="02020603050405020304" pitchFamily="18" charset="0"/>
                <a:ea typeface="Times New Roman" panose="02020603050405020304" pitchFamily="18" charset="0"/>
              </a:rPr>
              <a:t>dam</a:t>
            </a:r>
            <a:r>
              <a:rPr lang="nb-NO" sz="1875" spc="-11" dirty="0">
                <a:solidFill>
                  <a:srgbClr val="000000"/>
                </a:solidFill>
                <a:latin typeface="Times New Roman" panose="02020603050405020304" pitchFamily="18" charset="0"/>
                <a:ea typeface="Times New Roman" panose="02020603050405020304" pitchFamily="18" charset="0"/>
              </a:rPr>
              <a:t> Smit </a:t>
            </a:r>
            <a:r>
              <a:rPr lang="nb-NO" sz="1875" dirty="0">
                <a:solidFill>
                  <a:srgbClr val="000000"/>
                </a:solidFill>
                <a:latin typeface="Times New Roman" panose="02020603050405020304" pitchFamily="18" charset="0"/>
                <a:ea typeface="Times New Roman" panose="02020603050405020304" pitchFamily="18" charset="0"/>
              </a:rPr>
              <a:t>bilen Dewit Rikardo beripdi, olar bu syýasaty ähli ýurtlar we halklar üçin </a:t>
            </a:r>
            <a:r>
              <a:rPr lang="nb-NO" sz="1875" spc="-4" dirty="0">
                <a:solidFill>
                  <a:srgbClr val="000000"/>
                </a:solidFill>
                <a:latin typeface="Times New Roman" panose="02020603050405020304" pitchFamily="18" charset="0"/>
                <a:ea typeface="Times New Roman" panose="02020603050405020304" pitchFamily="18" charset="0"/>
              </a:rPr>
              <a:t>has ajaýyp, mydama amatly hem-de peýdaly hökmünde görkezipdiler. </a:t>
            </a:r>
            <a:r>
              <a:rPr lang="nb-NO" sz="1875" spc="4" dirty="0">
                <a:solidFill>
                  <a:srgbClr val="000000"/>
                </a:solidFill>
                <a:latin typeface="Times New Roman" panose="02020603050405020304" pitchFamily="18" charset="0"/>
                <a:ea typeface="Times New Roman" panose="02020603050405020304" pitchFamily="18" charset="0"/>
              </a:rPr>
              <a:t>Iňlis senagat burzuaziýasy oba hojalyk önümleriniň bahalarynyň pes </a:t>
            </a:r>
            <a:r>
              <a:rPr lang="nb-NO" sz="1875" spc="8" dirty="0">
                <a:solidFill>
                  <a:srgbClr val="000000"/>
                </a:solidFill>
                <a:latin typeface="Times New Roman" panose="02020603050405020304" pitchFamily="18" charset="0"/>
                <a:ea typeface="Times New Roman" panose="02020603050405020304" pitchFamily="18" charset="0"/>
              </a:rPr>
              <a:t>bolmagyna </a:t>
            </a:r>
            <a:r>
              <a:rPr lang="nb-NO" sz="1875" spc="8" dirty="0" smtClean="0">
                <a:solidFill>
                  <a:srgbClr val="000000"/>
                </a:solidFill>
                <a:latin typeface="Times New Roman" panose="02020603050405020304" pitchFamily="18" charset="0"/>
                <a:ea typeface="Times New Roman" panose="02020603050405020304" pitchFamily="18" charset="0"/>
              </a:rPr>
              <a:t>gyzyklanma </a:t>
            </a:r>
            <a:r>
              <a:rPr lang="nb-NO" sz="1875" spc="8" dirty="0">
                <a:solidFill>
                  <a:srgbClr val="000000"/>
                </a:solidFill>
                <a:latin typeface="Times New Roman" panose="02020603050405020304" pitchFamily="18" charset="0"/>
                <a:ea typeface="Times New Roman" panose="02020603050405020304" pitchFamily="18" charset="0"/>
              </a:rPr>
              <a:t>bildirýärdi, munuň şeýle bolmagy çig malyň </a:t>
            </a:r>
            <a:r>
              <a:rPr lang="nb-NO" sz="1875" spc="4" dirty="0">
                <a:solidFill>
                  <a:srgbClr val="000000"/>
                </a:solidFill>
                <a:latin typeface="Times New Roman" panose="02020603050405020304" pitchFamily="18" charset="0"/>
                <a:ea typeface="Times New Roman" panose="02020603050405020304" pitchFamily="18" charset="0"/>
              </a:rPr>
              <a:t>we işçi güýjüniň </a:t>
            </a:r>
            <a:r>
              <a:rPr lang="nb-NO" sz="1875" spc="4" dirty="0" smtClean="0">
                <a:solidFill>
                  <a:srgbClr val="000000"/>
                </a:solidFill>
                <a:latin typeface="Times New Roman" panose="02020603050405020304" pitchFamily="18" charset="0"/>
                <a:ea typeface="Times New Roman" panose="02020603050405020304" pitchFamily="18" charset="0"/>
              </a:rPr>
              <a:t>arzanlamagyny </a:t>
            </a:r>
            <a:r>
              <a:rPr lang="nb-NO" sz="1875" spc="4" dirty="0">
                <a:solidFill>
                  <a:srgbClr val="000000"/>
                </a:solidFill>
                <a:latin typeface="Times New Roman" panose="02020603050405020304" pitchFamily="18" charset="0"/>
                <a:ea typeface="Times New Roman" panose="02020603050405020304" pitchFamily="18" charset="0"/>
              </a:rPr>
              <a:t>üpjün etjekdi. Üstesine hem, özara söwda</a:t>
            </a:r>
            <a:r>
              <a:rPr lang="ru-RU" sz="1875" spc="4" dirty="0">
                <a:solidFill>
                  <a:srgbClr val="000000"/>
                </a:solidFill>
                <a:latin typeface="Times New Roman" panose="02020603050405020304" pitchFamily="18" charset="0"/>
                <a:ea typeface="Times New Roman" panose="02020603050405020304" pitchFamily="18" charset="0"/>
              </a:rPr>
              <a:t>-</a:t>
            </a:r>
            <a:r>
              <a:rPr lang="nb-NO" sz="1875" spc="4" dirty="0">
                <a:solidFill>
                  <a:srgbClr val="000000"/>
                </a:solidFill>
                <a:latin typeface="Times New Roman" panose="02020603050405020304" pitchFamily="18" charset="0"/>
                <a:ea typeface="Times New Roman" panose="02020603050405020304" pitchFamily="18" charset="0"/>
              </a:rPr>
              <a:t>da gümrük paçlarynyň peseldilmegi iňlis harytlarynyň daşary </a:t>
            </a:r>
            <a:r>
              <a:rPr lang="nb-NO" sz="1875" spc="-4" dirty="0">
                <a:solidFill>
                  <a:srgbClr val="000000"/>
                </a:solidFill>
                <a:latin typeface="Times New Roman" panose="02020603050405020304" pitchFamily="18" charset="0"/>
                <a:ea typeface="Times New Roman" panose="02020603050405020304" pitchFamily="18" charset="0"/>
              </a:rPr>
              <a:t>ýurtlara çykarylmagyny artdyrmaga ýardam berjekdi.</a:t>
            </a:r>
            <a:r>
              <a:rPr lang="ru-RU" sz="1875" dirty="0">
                <a:latin typeface="Times New Roman" panose="02020603050405020304" pitchFamily="18" charset="0"/>
                <a:ea typeface="Times New Roman" panose="02020603050405020304" pitchFamily="18" charset="0"/>
              </a:rPr>
              <a:t/>
            </a:r>
            <a:br>
              <a:rPr lang="ru-RU" sz="1875" dirty="0">
                <a:latin typeface="Times New Roman" panose="02020603050405020304" pitchFamily="18" charset="0"/>
                <a:ea typeface="Times New Roman" panose="02020603050405020304" pitchFamily="18" charset="0"/>
              </a:rPr>
            </a:br>
            <a:endParaRPr lang="ru-RU" sz="1875" dirty="0"/>
          </a:p>
        </p:txBody>
      </p:sp>
    </p:spTree>
    <p:extLst>
      <p:ext uri="{BB962C8B-B14F-4D97-AF65-F5344CB8AC3E}">
        <p14:creationId xmlns:p14="http://schemas.microsoft.com/office/powerpoint/2010/main" val="2084468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3793" y="986808"/>
            <a:ext cx="7296150" cy="5103273"/>
          </a:xfrm>
        </p:spPr>
        <p:txBody>
          <a:bodyPr>
            <a:normAutofit/>
          </a:bodyPr>
          <a:lstStyle/>
          <a:p>
            <a:pPr marR="6668">
              <a:lnSpc>
                <a:spcPct val="115000"/>
              </a:lnSpc>
              <a:spcBef>
                <a:spcPts val="19"/>
              </a:spcBef>
              <a:tabLst>
                <a:tab pos="342900" algn="l"/>
              </a:tabLst>
            </a:pPr>
            <a:r>
              <a:rPr lang="ru-RU" sz="2025" spc="-11" dirty="0">
                <a:solidFill>
                  <a:srgbClr val="000000"/>
                </a:solidFill>
                <a:latin typeface="Times New Roman" panose="02020603050405020304" pitchFamily="18" charset="0"/>
                <a:ea typeface="Times New Roman" panose="02020603050405020304" pitchFamily="18" charset="0"/>
              </a:rPr>
              <a:t> </a:t>
            </a:r>
            <a:r>
              <a:rPr lang="nb-NO" sz="2025" spc="-11" dirty="0">
                <a:solidFill>
                  <a:srgbClr val="000000"/>
                </a:solidFill>
                <a:latin typeface="Times New Roman" panose="02020603050405020304" pitchFamily="18" charset="0"/>
                <a:ea typeface="Times New Roman" panose="02020603050405020304" pitchFamily="18" charset="0"/>
              </a:rPr>
              <a:t>A</a:t>
            </a:r>
            <a:r>
              <a:rPr lang="ru-RU" sz="2025" spc="-11" dirty="0" err="1">
                <a:solidFill>
                  <a:srgbClr val="000000"/>
                </a:solidFill>
                <a:latin typeface="Times New Roman" panose="02020603050405020304" pitchFamily="18" charset="0"/>
                <a:ea typeface="Times New Roman" panose="02020603050405020304" pitchFamily="18" charset="0"/>
              </a:rPr>
              <a:t>dam</a:t>
            </a:r>
            <a:r>
              <a:rPr lang="nb-NO" sz="2025" spc="-11" dirty="0">
                <a:solidFill>
                  <a:srgbClr val="000000"/>
                </a:solidFill>
                <a:latin typeface="Times New Roman" panose="02020603050405020304" pitchFamily="18" charset="0"/>
                <a:ea typeface="Times New Roman" panose="02020603050405020304" pitchFamily="18" charset="0"/>
              </a:rPr>
              <a:t> Smit </a:t>
            </a:r>
            <a:r>
              <a:rPr lang="nb-NO" sz="2025" dirty="0">
                <a:solidFill>
                  <a:srgbClr val="000000"/>
                </a:solidFill>
                <a:latin typeface="Times New Roman" panose="02020603050405020304" pitchFamily="18" charset="0"/>
                <a:ea typeface="Times New Roman" panose="02020603050405020304" pitchFamily="18" charset="0"/>
              </a:rPr>
              <a:t>we Dewit Rikardo </a:t>
            </a:r>
            <a:r>
              <a:rPr lang="nb-NO" sz="2025" spc="4" dirty="0">
                <a:solidFill>
                  <a:srgbClr val="000000"/>
                </a:solidFill>
                <a:latin typeface="Times New Roman" panose="02020603050405020304" pitchFamily="18" charset="0"/>
                <a:ea typeface="Times New Roman" panose="02020603050405020304" pitchFamily="18" charset="0"/>
              </a:rPr>
              <a:t>«ykdysady erkinlik» diýen şygary </a:t>
            </a:r>
            <a:r>
              <a:rPr lang="nb-NO" sz="2025" spc="4" dirty="0" smtClean="0">
                <a:solidFill>
                  <a:srgbClr val="000000"/>
                </a:solidFill>
                <a:latin typeface="Times New Roman" panose="02020603050405020304" pitchFamily="18" charset="0"/>
                <a:ea typeface="Times New Roman" panose="02020603050405020304" pitchFamily="18" charset="0"/>
              </a:rPr>
              <a:t>esas</a:t>
            </a:r>
            <a:r>
              <a:rPr lang="nb-NO" sz="2025" dirty="0" smtClean="0">
                <a:solidFill>
                  <a:srgbClr val="000000"/>
                </a:solidFill>
                <a:latin typeface="Times New Roman" panose="02020603050405020304" pitchFamily="18" charset="0"/>
                <a:ea typeface="Times New Roman" panose="02020603050405020304" pitchFamily="18" charset="0"/>
              </a:rPr>
              <a:t>landyrdylar </a:t>
            </a:r>
            <a:r>
              <a:rPr lang="nb-NO" sz="2025" dirty="0">
                <a:solidFill>
                  <a:srgbClr val="000000"/>
                </a:solidFill>
                <a:latin typeface="Times New Roman" panose="02020603050405020304" pitchFamily="18" charset="0"/>
                <a:ea typeface="Times New Roman" panose="02020603050405020304" pitchFamily="18" charset="0"/>
              </a:rPr>
              <a:t>we ykdysady durmuşa döwletiň goşulyşmagyny çäklendir</a:t>
            </a:r>
            <a:r>
              <a:rPr lang="nb-NO" sz="2025" spc="4" dirty="0">
                <a:solidFill>
                  <a:srgbClr val="000000"/>
                </a:solidFill>
                <a:latin typeface="Times New Roman" panose="02020603050405020304" pitchFamily="18" charset="0"/>
                <a:ea typeface="Times New Roman" panose="02020603050405020304" pitchFamily="18" charset="0"/>
              </a:rPr>
              <a:t>mek baradaky pikiri aýtdylar. </a:t>
            </a:r>
            <a:r>
              <a:rPr lang="nb-NO" sz="2025" spc="-11" dirty="0">
                <a:solidFill>
                  <a:srgbClr val="000000"/>
                </a:solidFill>
                <a:latin typeface="Times New Roman" panose="02020603050405020304" pitchFamily="18" charset="0"/>
                <a:ea typeface="Times New Roman" panose="02020603050405020304" pitchFamily="18" charset="0"/>
              </a:rPr>
              <a:t>A</a:t>
            </a:r>
            <a:r>
              <a:rPr lang="ru-RU" sz="2025" spc="-11" dirty="0" err="1">
                <a:solidFill>
                  <a:srgbClr val="000000"/>
                </a:solidFill>
                <a:latin typeface="Times New Roman" panose="02020603050405020304" pitchFamily="18" charset="0"/>
                <a:ea typeface="Times New Roman" panose="02020603050405020304" pitchFamily="18" charset="0"/>
              </a:rPr>
              <a:t>dam</a:t>
            </a:r>
            <a:r>
              <a:rPr lang="nb-NO" sz="2025" spc="4" dirty="0">
                <a:solidFill>
                  <a:srgbClr val="000000"/>
                </a:solidFill>
                <a:latin typeface="Times New Roman" panose="02020603050405020304" pitchFamily="18" charset="0"/>
                <a:ea typeface="Times New Roman" panose="02020603050405020304" pitchFamily="18" charset="0"/>
              </a:rPr>
              <a:t> Smitiň pikirine görä, döwlet üç sany </a:t>
            </a:r>
            <a:r>
              <a:rPr lang="nb-NO" sz="2025" dirty="0">
                <a:solidFill>
                  <a:srgbClr val="000000"/>
                </a:solidFill>
                <a:latin typeface="Times New Roman" panose="02020603050405020304" pitchFamily="18" charset="0"/>
                <a:ea typeface="Times New Roman" panose="02020603050405020304" pitchFamily="18" charset="0"/>
              </a:rPr>
              <a:t>borjy ýerine ýetirmelidir: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nb-NO" sz="2025" spc="8" dirty="0">
                <a:solidFill>
                  <a:srgbClr val="000000"/>
                </a:solidFill>
                <a:latin typeface="Times New Roman" panose="02020603050405020304" pitchFamily="18" charset="0"/>
                <a:ea typeface="Times New Roman" panose="02020603050405020304" pitchFamily="18" charset="0"/>
              </a:rPr>
              <a:t>- jemgyýeti zorlukdan we beýleki garaşsyz jemgyýetleriň </a:t>
            </a:r>
            <a:r>
              <a:rPr lang="nb-NO" sz="2025" dirty="0">
                <a:solidFill>
                  <a:srgbClr val="000000"/>
                </a:solidFill>
                <a:latin typeface="Times New Roman" panose="02020603050405020304" pitchFamily="18" charset="0"/>
                <a:ea typeface="Times New Roman" panose="02020603050405020304" pitchFamily="18" charset="0"/>
              </a:rPr>
              <a:t>goşulyş</a:t>
            </a:r>
            <a:r>
              <a:rPr lang="ru-RU" sz="2025" dirty="0">
                <a:solidFill>
                  <a:srgbClr val="000000"/>
                </a:solidFill>
                <a:latin typeface="Times New Roman" panose="02020603050405020304" pitchFamily="18" charset="0"/>
                <a:ea typeface="Times New Roman" panose="02020603050405020304" pitchFamily="18" charset="0"/>
              </a:rPr>
              <a:t>-</a:t>
            </a:r>
            <a:r>
              <a:rPr lang="nb-NO" sz="2025" dirty="0">
                <a:solidFill>
                  <a:srgbClr val="000000"/>
                </a:solidFill>
                <a:latin typeface="Times New Roman" panose="02020603050405020304" pitchFamily="18" charset="0"/>
                <a:ea typeface="Times New Roman" panose="02020603050405020304" pitchFamily="18" charset="0"/>
              </a:rPr>
              <a:t>magyndan goramalydyr;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dirty="0" smtClean="0">
                <a:latin typeface="Times New Roman" panose="02020603050405020304" pitchFamily="18" charset="0"/>
                <a:ea typeface="Times New Roman" panose="02020603050405020304" pitchFamily="18" charset="0"/>
              </a:rPr>
              <a:t>- </a:t>
            </a:r>
            <a:r>
              <a:rPr lang="nb-NO" sz="2025" spc="-15" dirty="0" smtClean="0">
                <a:solidFill>
                  <a:srgbClr val="000000"/>
                </a:solidFill>
                <a:latin typeface="Times New Roman" panose="02020603050405020304" pitchFamily="18" charset="0"/>
                <a:ea typeface="Times New Roman" panose="02020603050405020304" pitchFamily="18" charset="0"/>
              </a:rPr>
              <a:t>mümkinçiligine </a:t>
            </a:r>
            <a:r>
              <a:rPr lang="nb-NO" sz="2025" spc="-15" dirty="0">
                <a:solidFill>
                  <a:srgbClr val="000000"/>
                </a:solidFill>
                <a:latin typeface="Times New Roman" panose="02020603050405020304" pitchFamily="18" charset="0"/>
                <a:ea typeface="Times New Roman" panose="02020603050405020304" pitchFamily="18" charset="0"/>
              </a:rPr>
              <a:t>görä jemgyýetiň her bir agzasyny adalatsyzlykdan </a:t>
            </a:r>
            <a:r>
              <a:rPr lang="nb-NO" sz="2025" spc="4" dirty="0">
                <a:solidFill>
                  <a:srgbClr val="000000"/>
                </a:solidFill>
                <a:latin typeface="Times New Roman" panose="02020603050405020304" pitchFamily="18" charset="0"/>
                <a:ea typeface="Times New Roman" panose="02020603050405020304" pitchFamily="18" charset="0"/>
              </a:rPr>
              <a:t>we onuň beýleki agzalary tarapyndan kemsidilmeginden </a:t>
            </a:r>
            <a:r>
              <a:rPr lang="nb-NO" sz="2025" spc="4" dirty="0" smtClean="0">
                <a:solidFill>
                  <a:srgbClr val="000000"/>
                </a:solidFill>
                <a:latin typeface="Times New Roman" panose="02020603050405020304" pitchFamily="18" charset="0"/>
                <a:ea typeface="Times New Roman" panose="02020603050405020304" pitchFamily="18" charset="0"/>
              </a:rPr>
              <a:t>goramaly</a:t>
            </a:r>
            <a:r>
              <a:rPr lang="tk-TM"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dyr </a:t>
            </a:r>
            <a:r>
              <a:rPr lang="nb-NO" sz="2025" spc="4" dirty="0">
                <a:solidFill>
                  <a:srgbClr val="000000"/>
                </a:solidFill>
                <a:latin typeface="Times New Roman" panose="02020603050405020304" pitchFamily="18" charset="0"/>
                <a:ea typeface="Times New Roman" panose="02020603050405020304" pitchFamily="18" charset="0"/>
              </a:rPr>
              <a:t>ýa-da hukuk kazyýetiniň oňat ýola goýulmagyny üpjün </a:t>
            </a:r>
            <a:r>
              <a:rPr lang="nb-NO" sz="2025" spc="4" dirty="0" smtClean="0">
                <a:solidFill>
                  <a:srgbClr val="000000"/>
                </a:solidFill>
                <a:latin typeface="Times New Roman" panose="02020603050405020304" pitchFamily="18" charset="0"/>
                <a:ea typeface="Times New Roman" panose="02020603050405020304" pitchFamily="18" charset="0"/>
              </a:rPr>
              <a:t>etmeli</a:t>
            </a:r>
            <a:r>
              <a:rPr lang="tk-TM"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dir</a:t>
            </a:r>
            <a:r>
              <a:rPr lang="nb-NO" sz="2025" spc="4" dirty="0">
                <a:solidFill>
                  <a:srgbClr val="000000"/>
                </a:solidFill>
                <a:latin typeface="Times New Roman" panose="02020603050405020304" pitchFamily="18" charset="0"/>
                <a:ea typeface="Times New Roman" panose="02020603050405020304" pitchFamily="18" charset="0"/>
              </a:rPr>
              <a:t>;</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nb-NO" sz="2025" spc="4" dirty="0">
                <a:solidFill>
                  <a:srgbClr val="000000"/>
                </a:solidFill>
                <a:latin typeface="Times New Roman" panose="02020603050405020304" pitchFamily="18" charset="0"/>
                <a:ea typeface="Times New Roman" panose="02020603050405020304" pitchFamily="18" charset="0"/>
              </a:rPr>
              <a:t>- aýry-aýry jemgyýetçilik desgalaryny we edaralary döretmeli we </a:t>
            </a:r>
            <a:r>
              <a:rPr lang="nb-NO" sz="2025" spc="-4" dirty="0" smtClean="0">
                <a:solidFill>
                  <a:srgbClr val="000000"/>
                </a:solidFill>
                <a:latin typeface="Times New Roman" panose="02020603050405020304" pitchFamily="18" charset="0"/>
                <a:ea typeface="Times New Roman" panose="02020603050405020304" pitchFamily="18" charset="0"/>
              </a:rPr>
              <a:t>saklamaly</a:t>
            </a:r>
            <a:r>
              <a:rPr lang="nb-NO" sz="2025" spc="-4" dirty="0">
                <a:solidFill>
                  <a:srgbClr val="000000"/>
                </a:solidFill>
                <a:latin typeface="Times New Roman" panose="02020603050405020304" pitchFamily="18" charset="0"/>
                <a:ea typeface="Times New Roman" panose="02020603050405020304" pitchFamily="18" charset="0"/>
              </a:rPr>
              <a:t>, olary döretmek we saklamak aýry-aýry adamlaryň ýa-da uly </a:t>
            </a:r>
            <a:r>
              <a:rPr lang="nb-NO" sz="2025" spc="11" dirty="0">
                <a:solidFill>
                  <a:srgbClr val="000000"/>
                </a:solidFill>
                <a:latin typeface="Times New Roman" panose="02020603050405020304" pitchFamily="18" charset="0"/>
                <a:ea typeface="Times New Roman" panose="02020603050405020304" pitchFamily="18" charset="0"/>
              </a:rPr>
              <a:t>bolmadyk toparlaryň bähbitlerine bolmaly däldir hem-de olara edilen </a:t>
            </a:r>
            <a:r>
              <a:rPr lang="nb-NO" sz="2025" dirty="0">
                <a:solidFill>
                  <a:srgbClr val="000000"/>
                </a:solidFill>
                <a:latin typeface="Times New Roman" panose="02020603050405020304" pitchFamily="18" charset="0"/>
                <a:ea typeface="Times New Roman" panose="02020603050405020304" pitchFamily="18" charset="0"/>
              </a:rPr>
              <a:t>çykdajylar hususy taraplar tarapyndan ýapylmaly däldir.</a:t>
            </a:r>
            <a:endParaRPr lang="ru-RU" dirty="0"/>
          </a:p>
        </p:txBody>
      </p:sp>
    </p:spTree>
    <p:extLst>
      <p:ext uri="{BB962C8B-B14F-4D97-AF65-F5344CB8AC3E}">
        <p14:creationId xmlns:p14="http://schemas.microsoft.com/office/powerpoint/2010/main" val="2317821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4398" y="916959"/>
            <a:ext cx="7245350" cy="5448330"/>
          </a:xfrm>
        </p:spPr>
        <p:txBody>
          <a:bodyPr>
            <a:normAutofit fontScale="90000"/>
          </a:bodyPr>
          <a:lstStyle/>
          <a:p>
            <a:pPr marR="11430">
              <a:lnSpc>
                <a:spcPct val="115000"/>
              </a:lnSpc>
              <a:spcBef>
                <a:spcPts val="900"/>
              </a:spcBef>
              <a:tabLst>
                <a:tab pos="342900" algn="l"/>
              </a:tabLst>
            </a:pPr>
            <a:r>
              <a:rPr lang="nb-NO" sz="2025" spc="8" dirty="0">
                <a:solidFill>
                  <a:srgbClr val="000000"/>
                </a:solidFill>
                <a:latin typeface="Times New Roman" panose="02020603050405020304" pitchFamily="18" charset="0"/>
                <a:ea typeface="Times New Roman" panose="02020603050405020304" pitchFamily="18" charset="0"/>
              </a:rPr>
              <a:t>Ykdysadyýetiň hereket etmegine döwletiň kömegi</a:t>
            </a:r>
            <a:r>
              <a:rPr lang="nb-NO" sz="2025" spc="4" dirty="0">
                <a:solidFill>
                  <a:srgbClr val="000000"/>
                </a:solidFill>
                <a:latin typeface="Times New Roman" panose="02020603050405020304" pitchFamily="18" charset="0"/>
                <a:ea typeface="Times New Roman" panose="02020603050405020304" pitchFamily="18" charset="0"/>
              </a:rPr>
              <a:t>ni artykmaç, üstesine hem zyýanly hasap edýärdiler. Önümçiligiň doly </a:t>
            </a:r>
            <a:r>
              <a:rPr lang="nb-NO" sz="2025" dirty="0">
                <a:solidFill>
                  <a:srgbClr val="000000"/>
                </a:solidFill>
                <a:latin typeface="Times New Roman" panose="02020603050405020304" pitchFamily="18" charset="0"/>
                <a:ea typeface="Times New Roman" panose="02020603050405020304" pitchFamily="18" charset="0"/>
              </a:rPr>
              <a:t>möçberine ýetmäge we doly iş bilen üpjün etmäge ukyply ykdysadyýe</a:t>
            </a:r>
            <a:r>
              <a:rPr lang="nb-NO" sz="2025" spc="8" dirty="0">
                <a:solidFill>
                  <a:srgbClr val="000000"/>
                </a:solidFill>
                <a:latin typeface="Times New Roman" panose="02020603050405020304" pitchFamily="18" charset="0"/>
                <a:ea typeface="Times New Roman" panose="02020603050405020304" pitchFamily="18" charset="0"/>
              </a:rPr>
              <a:t>te döwletiň goşulyşmagy onuň netijeli hereket etmegine diňe zyýan ýetirip biler. Neoklassyklaryň logikasy döwletiň ykdysady syýasata </a:t>
            </a:r>
            <a:r>
              <a:rPr lang="nb-NO" sz="2025" spc="4" dirty="0">
                <a:solidFill>
                  <a:srgbClr val="000000"/>
                </a:solidFill>
                <a:latin typeface="Times New Roman" panose="02020603050405020304" pitchFamily="18" charset="0"/>
                <a:ea typeface="Times New Roman" panose="02020603050405020304" pitchFamily="18" charset="0"/>
              </a:rPr>
              <a:t>goşulyşmazlygy baradaky pikiri has kabul ederlikli jemlemä getirýär.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spc="11" dirty="0">
                <a:solidFill>
                  <a:srgbClr val="000000"/>
                </a:solidFill>
                <a:latin typeface="Times New Roman" panose="02020603050405020304" pitchFamily="18" charset="0"/>
                <a:ea typeface="Times New Roman" panose="02020603050405020304" pitchFamily="18" charset="0"/>
              </a:rPr>
              <a:t>     </a:t>
            </a:r>
            <a:r>
              <a:rPr lang="nb-NO" sz="2025" spc="11" dirty="0">
                <a:solidFill>
                  <a:srgbClr val="000000"/>
                </a:solidFill>
                <a:latin typeface="Times New Roman" panose="02020603050405020304" pitchFamily="18" charset="0"/>
                <a:ea typeface="Times New Roman" panose="02020603050405020304" pitchFamily="18" charset="0"/>
              </a:rPr>
              <a:t>Emma XIX asyryň ahyryndaky we XX</a:t>
            </a:r>
            <a:r>
              <a:rPr lang="nb-NO" sz="2025" b="1" spc="11" dirty="0">
                <a:solidFill>
                  <a:srgbClr val="000000"/>
                </a:solidFill>
                <a:latin typeface="Times New Roman" panose="02020603050405020304" pitchFamily="18" charset="0"/>
                <a:ea typeface="Times New Roman" panose="02020603050405020304" pitchFamily="18" charset="0"/>
              </a:rPr>
              <a:t> </a:t>
            </a:r>
            <a:r>
              <a:rPr lang="nb-NO" sz="2025" spc="11" dirty="0">
                <a:solidFill>
                  <a:srgbClr val="000000"/>
                </a:solidFill>
                <a:latin typeface="Times New Roman" panose="02020603050405020304" pitchFamily="18" charset="0"/>
                <a:ea typeface="Times New Roman" panose="02020603050405020304" pitchFamily="18" charset="0"/>
              </a:rPr>
              <a:t>asyryň başyndaky ykdy</a:t>
            </a:r>
            <a:r>
              <a:rPr lang="nb-NO" sz="2025" spc="4" dirty="0">
                <a:solidFill>
                  <a:srgbClr val="000000"/>
                </a:solidFill>
                <a:latin typeface="Times New Roman" panose="02020603050405020304" pitchFamily="18" charset="0"/>
                <a:ea typeface="Times New Roman" panose="02020603050405020304" pitchFamily="18" charset="0"/>
              </a:rPr>
              <a:t>sady öňegidişlikler köpçülikleýin önümçiliginiň ösmegini, haryt ylala</a:t>
            </a:r>
            <a:r>
              <a:rPr lang="nb-NO" sz="2025" spc="8" dirty="0">
                <a:solidFill>
                  <a:srgbClr val="000000"/>
                </a:solidFill>
                <a:latin typeface="Times New Roman" panose="02020603050405020304" pitchFamily="18" charset="0"/>
                <a:ea typeface="Times New Roman" panose="02020603050405020304" pitchFamily="18" charset="0"/>
              </a:rPr>
              <a:t>şyklarynyň artmagyny, bäsleşigiň ýitileşmegini özünde jemledi we </a:t>
            </a:r>
            <a:r>
              <a:rPr lang="nb-NO" sz="2025" spc="-4" dirty="0">
                <a:solidFill>
                  <a:srgbClr val="000000"/>
                </a:solidFill>
                <a:latin typeface="Times New Roman" panose="02020603050405020304" pitchFamily="18" charset="0"/>
                <a:ea typeface="Times New Roman" panose="02020603050405020304" pitchFamily="18" charset="0"/>
              </a:rPr>
              <a:t>mümkin bolan «bazar näsazlyklaryna» neoklassyklary üns bermäge me</a:t>
            </a:r>
            <a:r>
              <a:rPr lang="nb-NO" sz="2025" spc="4" dirty="0">
                <a:solidFill>
                  <a:srgbClr val="000000"/>
                </a:solidFill>
                <a:latin typeface="Times New Roman" panose="02020603050405020304" pitchFamily="18" charset="0"/>
                <a:ea typeface="Times New Roman" panose="02020603050405020304" pitchFamily="18" charset="0"/>
              </a:rPr>
              <a:t>jbur etdi, ol </a:t>
            </a:r>
            <a:r>
              <a:rPr lang="nb-NO" sz="2025" spc="4" dirty="0" smtClean="0">
                <a:solidFill>
                  <a:srgbClr val="000000"/>
                </a:solidFill>
                <a:latin typeface="Times New Roman" panose="02020603050405020304" pitchFamily="18" charset="0"/>
                <a:ea typeface="Times New Roman" panose="02020603050405020304" pitchFamily="18" charset="0"/>
              </a:rPr>
              <a:t>päsgel</a:t>
            </a:r>
            <a:r>
              <a:rPr lang="ru-RU"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çiliklerden </a:t>
            </a:r>
            <a:r>
              <a:rPr lang="nb-NO" sz="2025" spc="4" dirty="0">
                <a:solidFill>
                  <a:srgbClr val="000000"/>
                </a:solidFill>
                <a:latin typeface="Times New Roman" panose="02020603050405020304" pitchFamily="18" charset="0"/>
                <a:ea typeface="Times New Roman" panose="02020603050405020304" pitchFamily="18" charset="0"/>
              </a:rPr>
              <a:t>olar özbaşdak baş alyp çykyp biljek däldiler. «Bazar </a:t>
            </a:r>
            <a:r>
              <a:rPr lang="nb-NO" sz="2025" spc="4" dirty="0" smtClean="0">
                <a:solidFill>
                  <a:srgbClr val="000000"/>
                </a:solidFill>
                <a:latin typeface="Times New Roman" panose="02020603050405020304" pitchFamily="18" charset="0"/>
                <a:ea typeface="Times New Roman" panose="02020603050405020304" pitchFamily="18" charset="0"/>
              </a:rPr>
              <a:t>näsazlyk</a:t>
            </a:r>
            <a:r>
              <a:rPr lang="ru-RU"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larynyň</a:t>
            </a:r>
            <a:r>
              <a:rPr lang="nb-NO" sz="2025" spc="4" dirty="0">
                <a:solidFill>
                  <a:srgbClr val="000000"/>
                </a:solidFill>
                <a:latin typeface="Times New Roman" panose="02020603050405020304" pitchFamily="18" charset="0"/>
                <a:ea typeface="Times New Roman" panose="02020603050405020304" pitchFamily="18" charset="0"/>
              </a:rPr>
              <a:t>» ýüze çykmagynyň sebäplerine daşarky täsirler, jemgyýetçilik </a:t>
            </a:r>
            <a:r>
              <a:rPr lang="nb-NO" sz="2025" spc="4" dirty="0" smtClean="0">
                <a:solidFill>
                  <a:srgbClr val="000000"/>
                </a:solidFill>
                <a:latin typeface="Times New Roman" panose="02020603050405020304" pitchFamily="18" charset="0"/>
                <a:ea typeface="Times New Roman" panose="02020603050405020304" pitchFamily="18" charset="0"/>
              </a:rPr>
              <a:t>eşretlerini </a:t>
            </a:r>
            <a:r>
              <a:rPr lang="nb-NO" sz="2025" spc="4" dirty="0">
                <a:solidFill>
                  <a:srgbClr val="000000"/>
                </a:solidFill>
                <a:latin typeface="Times New Roman" panose="02020603050405020304" pitchFamily="18" charset="0"/>
                <a:ea typeface="Times New Roman" panose="02020603050405020304" pitchFamily="18" charset="0"/>
              </a:rPr>
              <a:t>döretmegiň zerurlygy degişlidi.</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81056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1513" y="863694"/>
            <a:ext cx="7461251" cy="5670271"/>
          </a:xfrm>
        </p:spPr>
        <p:txBody>
          <a:bodyPr>
            <a:normAutofit fontScale="90000"/>
          </a:bodyPr>
          <a:lstStyle/>
          <a:p>
            <a:pPr marR="6668" indent="223838">
              <a:lnSpc>
                <a:spcPct val="115000"/>
              </a:lnSpc>
              <a:tabLst>
                <a:tab pos="342900" algn="l"/>
              </a:tabLst>
            </a:pPr>
            <a:r>
              <a:rPr lang="nb-NO" sz="2025" spc="-4" dirty="0">
                <a:solidFill>
                  <a:srgbClr val="000000"/>
                </a:solidFill>
                <a:latin typeface="Times New Roman" panose="02020603050405020304" pitchFamily="18" charset="0"/>
                <a:ea typeface="Times New Roman" panose="02020603050405020304" pitchFamily="18" charset="0"/>
              </a:rPr>
              <a:t>Bu döwletiň goldaw berýän we kadalaşdyrýan çäreleriniň </a:t>
            </a:r>
            <a:r>
              <a:rPr lang="nb-NO" sz="2025" spc="-4" dirty="0" smtClean="0">
                <a:solidFill>
                  <a:srgbClr val="000000"/>
                </a:solidFill>
                <a:latin typeface="Times New Roman" panose="02020603050405020304" pitchFamily="18" charset="0"/>
                <a:ea typeface="Times New Roman" panose="02020603050405020304" pitchFamily="18" charset="0"/>
              </a:rPr>
              <a:t>güýçlen</a:t>
            </a:r>
            <a:r>
              <a:rPr lang="nb-NO" sz="2025" spc="-8" dirty="0" smtClean="0">
                <a:solidFill>
                  <a:srgbClr val="000000"/>
                </a:solidFill>
                <a:latin typeface="Times New Roman" panose="02020603050405020304" pitchFamily="18" charset="0"/>
                <a:ea typeface="Times New Roman" panose="02020603050405020304" pitchFamily="18" charset="0"/>
              </a:rPr>
              <a:t>diril</a:t>
            </a:r>
            <a:r>
              <a:rPr lang="ru-RU" sz="2025" spc="-8" dirty="0" smtClean="0">
                <a:solidFill>
                  <a:srgbClr val="000000"/>
                </a:solidFill>
                <a:latin typeface="Times New Roman" panose="02020603050405020304" pitchFamily="18" charset="0"/>
                <a:ea typeface="Times New Roman" panose="02020603050405020304" pitchFamily="18" charset="0"/>
              </a:rPr>
              <a:t>-</a:t>
            </a:r>
            <a:r>
              <a:rPr lang="nb-NO" sz="2025" spc="-8" dirty="0" smtClean="0">
                <a:solidFill>
                  <a:srgbClr val="000000"/>
                </a:solidFill>
                <a:latin typeface="Times New Roman" panose="02020603050405020304" pitchFamily="18" charset="0"/>
                <a:ea typeface="Times New Roman" panose="02020603050405020304" pitchFamily="18" charset="0"/>
              </a:rPr>
              <a:t>megine </a:t>
            </a:r>
            <a:r>
              <a:rPr lang="nb-NO" sz="2025" spc="-8" dirty="0">
                <a:solidFill>
                  <a:srgbClr val="000000"/>
                </a:solidFill>
                <a:latin typeface="Times New Roman" panose="02020603050405020304" pitchFamily="18" charset="0"/>
                <a:ea typeface="Times New Roman" panose="02020603050405020304" pitchFamily="18" charset="0"/>
              </a:rPr>
              <a:t>mejbur edýärdi. Degişli infrastrukturany döretmek, has dog</a:t>
            </a:r>
            <a:r>
              <a:rPr lang="nb-NO" sz="2025" spc="8" dirty="0">
                <a:solidFill>
                  <a:srgbClr val="000000"/>
                </a:solidFill>
                <a:latin typeface="Times New Roman" panose="02020603050405020304" pitchFamily="18" charset="0"/>
                <a:ea typeface="Times New Roman" panose="02020603050405020304" pitchFamily="18" charset="0"/>
              </a:rPr>
              <a:t>rusy, </a:t>
            </a:r>
            <a:r>
              <a:rPr lang="nb-NO" sz="2025" spc="8" dirty="0" smtClean="0">
                <a:solidFill>
                  <a:srgbClr val="000000"/>
                </a:solidFill>
                <a:latin typeface="Times New Roman" panose="02020603050405020304" pitchFamily="18" charset="0"/>
                <a:ea typeface="Times New Roman" panose="02020603050405020304" pitchFamily="18" charset="0"/>
              </a:rPr>
              <a:t>insti</a:t>
            </a:r>
            <a:r>
              <a:rPr lang="tk-TM" sz="2025" spc="8" dirty="0" smtClean="0">
                <a:solidFill>
                  <a:srgbClr val="000000"/>
                </a:solidFill>
                <a:latin typeface="Times New Roman" panose="02020603050405020304" pitchFamily="18" charset="0"/>
                <a:ea typeface="Times New Roman" panose="02020603050405020304" pitchFamily="18" charset="0"/>
              </a:rPr>
              <a:t>-</a:t>
            </a:r>
            <a:r>
              <a:rPr lang="nb-NO" sz="2025" spc="8" dirty="0" smtClean="0">
                <a:solidFill>
                  <a:srgbClr val="000000"/>
                </a:solidFill>
                <a:latin typeface="Times New Roman" panose="02020603050405020304" pitchFamily="18" charset="0"/>
                <a:ea typeface="Times New Roman" panose="02020603050405020304" pitchFamily="18" charset="0"/>
              </a:rPr>
              <a:t>tutlaryň</a:t>
            </a:r>
            <a:r>
              <a:rPr lang="nb-NO" sz="2025" spc="8" dirty="0">
                <a:solidFill>
                  <a:srgbClr val="000000"/>
                </a:solidFill>
                <a:latin typeface="Times New Roman" panose="02020603050405020304" pitchFamily="18" charset="0"/>
                <a:ea typeface="Times New Roman" panose="02020603050405020304" pitchFamily="18" charset="0"/>
              </a:rPr>
              <a:t>, hukuk kadalarynyň we jemgyýetçilik eşretleriniň ulgamynyň </a:t>
            </a:r>
            <a:r>
              <a:rPr lang="nb-NO" sz="2025" spc="8" dirty="0" smtClean="0">
                <a:solidFill>
                  <a:srgbClr val="000000"/>
                </a:solidFill>
                <a:latin typeface="Times New Roman" panose="02020603050405020304" pitchFamily="18" charset="0"/>
                <a:ea typeface="Times New Roman" panose="02020603050405020304" pitchFamily="18" charset="0"/>
              </a:rPr>
              <a:t>üpjün</a:t>
            </a:r>
            <a:r>
              <a:rPr lang="tk-TM" sz="2025" spc="8" dirty="0" smtClean="0">
                <a:solidFill>
                  <a:srgbClr val="000000"/>
                </a:solidFill>
                <a:latin typeface="Times New Roman" panose="02020603050405020304" pitchFamily="18" charset="0"/>
                <a:ea typeface="Times New Roman" panose="02020603050405020304" pitchFamily="18" charset="0"/>
              </a:rPr>
              <a:t>-</a:t>
            </a:r>
            <a:r>
              <a:rPr lang="nb-NO" sz="2025" spc="8" dirty="0" smtClean="0">
                <a:solidFill>
                  <a:srgbClr val="000000"/>
                </a:solidFill>
                <a:latin typeface="Times New Roman" panose="02020603050405020304" pitchFamily="18" charset="0"/>
                <a:ea typeface="Times New Roman" panose="02020603050405020304" pitchFamily="18" charset="0"/>
              </a:rPr>
              <a:t>çiligi</a:t>
            </a:r>
            <a:r>
              <a:rPr lang="nb-NO" sz="2025" spc="8" dirty="0">
                <a:solidFill>
                  <a:srgbClr val="000000"/>
                </a:solidFill>
                <a:latin typeface="Times New Roman" panose="02020603050405020304" pitchFamily="18" charset="0"/>
                <a:ea typeface="Times New Roman" panose="02020603050405020304" pitchFamily="18" charset="0"/>
              </a:rPr>
              <a:t>, ykdysady ösüşiň içerki we daşarky howpsuz</a:t>
            </a:r>
            <a:r>
              <a:rPr lang="nb-NO" sz="2025" spc="-4" dirty="0">
                <a:solidFill>
                  <a:srgbClr val="000000"/>
                </a:solidFill>
                <a:latin typeface="Times New Roman" panose="02020603050405020304" pitchFamily="18" charset="0"/>
                <a:ea typeface="Times New Roman" panose="02020603050405020304" pitchFamily="18" charset="0"/>
              </a:rPr>
              <a:t>lygy, milli </a:t>
            </a:r>
            <a:r>
              <a:rPr lang="nb-NO" sz="2025" spc="-4" dirty="0" smtClean="0">
                <a:solidFill>
                  <a:srgbClr val="000000"/>
                </a:solidFill>
                <a:latin typeface="Times New Roman" panose="02020603050405020304" pitchFamily="18" charset="0"/>
                <a:ea typeface="Times New Roman" panose="02020603050405020304" pitchFamily="18" charset="0"/>
              </a:rPr>
              <a:t>walýutanyň dur</a:t>
            </a:r>
            <a:r>
              <a:rPr lang="tk-TM" sz="2025" spc="-4" dirty="0" smtClean="0">
                <a:solidFill>
                  <a:srgbClr val="000000"/>
                </a:solidFill>
                <a:latin typeface="Times New Roman" panose="02020603050405020304" pitchFamily="18" charset="0"/>
                <a:ea typeface="Times New Roman" panose="02020603050405020304" pitchFamily="18" charset="0"/>
              </a:rPr>
              <a:t>-</a:t>
            </a:r>
            <a:r>
              <a:rPr lang="nb-NO" sz="2025" spc="-4" dirty="0" smtClean="0">
                <a:solidFill>
                  <a:srgbClr val="000000"/>
                </a:solidFill>
                <a:latin typeface="Times New Roman" panose="02020603050405020304" pitchFamily="18" charset="0"/>
                <a:ea typeface="Times New Roman" panose="02020603050405020304" pitchFamily="18" charset="0"/>
              </a:rPr>
              <a:t>nuklylygy </a:t>
            </a:r>
            <a:r>
              <a:rPr lang="nb-NO" sz="2025" spc="-4" dirty="0">
                <a:solidFill>
                  <a:srgbClr val="000000"/>
                </a:solidFill>
                <a:latin typeface="Times New Roman" panose="02020603050405020304" pitchFamily="18" charset="0"/>
                <a:ea typeface="Times New Roman" panose="02020603050405020304" pitchFamily="18" charset="0"/>
              </a:rPr>
              <a:t>döwletiň wezipesi bolup durýardy. </a:t>
            </a:r>
            <a:r>
              <a:rPr lang="nb-NO" sz="2025" spc="8" dirty="0">
                <a:solidFill>
                  <a:srgbClr val="000000"/>
                </a:solidFill>
                <a:latin typeface="Times New Roman" panose="02020603050405020304" pitchFamily="18" charset="0"/>
                <a:ea typeface="Times New Roman" panose="02020603050405020304" pitchFamily="18" charset="0"/>
              </a:rPr>
              <a:t>Şonuň ýaly </a:t>
            </a:r>
            <a:r>
              <a:rPr lang="nb-NO" sz="2025" spc="8" dirty="0" smtClean="0">
                <a:solidFill>
                  <a:srgbClr val="000000"/>
                </a:solidFill>
                <a:latin typeface="Times New Roman" panose="02020603050405020304" pitchFamily="18" charset="0"/>
                <a:ea typeface="Times New Roman" panose="02020603050405020304" pitchFamily="18" charset="0"/>
              </a:rPr>
              <a:t>infrastruktura </a:t>
            </a:r>
            <a:r>
              <a:rPr lang="nb-NO" sz="2025" spc="8" dirty="0">
                <a:solidFill>
                  <a:srgbClr val="000000"/>
                </a:solidFill>
                <a:latin typeface="Times New Roman" panose="02020603050405020304" pitchFamily="18" charset="0"/>
                <a:ea typeface="Times New Roman" panose="02020603050405020304" pitchFamily="18" charset="0"/>
              </a:rPr>
              <a:t>onuň özüni has netijeli durmuşa geçirmegi üçin bazar guralyna (</a:t>
            </a:r>
            <a:r>
              <a:rPr lang="nb-NO" sz="2025" spc="8" dirty="0" smtClean="0">
                <a:solidFill>
                  <a:srgbClr val="000000"/>
                </a:solidFill>
                <a:latin typeface="Times New Roman" panose="02020603050405020304" pitchFamily="18" charset="0"/>
                <a:ea typeface="Times New Roman" panose="02020603050405020304" pitchFamily="18" charset="0"/>
              </a:rPr>
              <a:t>mehanizmine</a:t>
            </a:r>
            <a:r>
              <a:rPr lang="nb-NO" sz="2025" spc="8" dirty="0">
                <a:solidFill>
                  <a:srgbClr val="000000"/>
                </a:solidFill>
                <a:latin typeface="Times New Roman" panose="02020603050405020304" pitchFamily="18" charset="0"/>
                <a:ea typeface="Times New Roman" panose="02020603050405020304" pitchFamily="18" charset="0"/>
              </a:rPr>
              <a:t>) gerekdi.</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r>
              <a:rPr lang="ru-RU" sz="2025" spc="30" dirty="0">
                <a:solidFill>
                  <a:srgbClr val="000000"/>
                </a:solidFill>
                <a:latin typeface="Times New Roman" panose="02020603050405020304" pitchFamily="18" charset="0"/>
                <a:ea typeface="Times New Roman" panose="02020603050405020304" pitchFamily="18" charset="0"/>
              </a:rPr>
              <a:t>    </a:t>
            </a:r>
            <a:r>
              <a:rPr lang="nb-NO" sz="2025" spc="30" dirty="0">
                <a:solidFill>
                  <a:srgbClr val="000000"/>
                </a:solidFill>
                <a:latin typeface="Times New Roman" panose="02020603050405020304" pitchFamily="18" charset="0"/>
                <a:ea typeface="Times New Roman" panose="02020603050405020304" pitchFamily="18" charset="0"/>
              </a:rPr>
              <a:t>Ykdysadyýeti döwlet kadalaşdyryşynyň keýnsiançylyk nusgasy</a:t>
            </a:r>
            <a:r>
              <a:rPr lang="nb-NO" sz="2025" dirty="0">
                <a:solidFill>
                  <a:srgbClr val="000000"/>
                </a:solidFill>
                <a:latin typeface="Times New Roman" panose="02020603050405020304" pitchFamily="18" charset="0"/>
                <a:ea typeface="Times New Roman" panose="02020603050405020304" pitchFamily="18" charset="0"/>
              </a:rPr>
              <a:t> </a:t>
            </a:r>
            <a:r>
              <a:rPr lang="nb-NO" sz="2025" spc="45" dirty="0">
                <a:solidFill>
                  <a:srgbClr val="000000"/>
                </a:solidFill>
                <a:latin typeface="Times New Roman" panose="02020603050405020304" pitchFamily="18" charset="0"/>
                <a:ea typeface="Times New Roman" panose="02020603050405020304" pitchFamily="18" charset="0"/>
              </a:rPr>
              <a:t>özüniň netijeliligini diňe bir 30-njy ýyllarda we Ilkinji jahan urşy döwründe däl-de, eýsem, uruşdan soňky döwürde hem görkezipdi. 50-</a:t>
            </a:r>
            <a:r>
              <a:rPr lang="nb-NO" sz="2025" spc="26" dirty="0">
                <a:solidFill>
                  <a:srgbClr val="000000"/>
                </a:solidFill>
                <a:latin typeface="Times New Roman" panose="02020603050405020304" pitchFamily="18" charset="0"/>
                <a:ea typeface="Times New Roman" panose="02020603050405020304" pitchFamily="18" charset="0"/>
              </a:rPr>
              <a:t>60-njy </a:t>
            </a:r>
            <a:r>
              <a:rPr lang="nb-NO" sz="2025" spc="26" dirty="0" smtClean="0">
                <a:solidFill>
                  <a:srgbClr val="000000"/>
                </a:solidFill>
                <a:latin typeface="Times New Roman" panose="02020603050405020304" pitchFamily="18" charset="0"/>
                <a:ea typeface="Times New Roman" panose="02020603050405020304" pitchFamily="18" charset="0"/>
              </a:rPr>
              <a:t>ýyllarda </a:t>
            </a:r>
            <a:r>
              <a:rPr lang="nb-NO" sz="2025" spc="26" dirty="0">
                <a:solidFill>
                  <a:srgbClr val="000000"/>
                </a:solidFill>
                <a:latin typeface="Times New Roman" panose="02020603050405020304" pitchFamily="18" charset="0"/>
                <a:ea typeface="Times New Roman" panose="02020603050405020304" pitchFamily="18" charset="0"/>
              </a:rPr>
              <a:t>halk hojalygyny dikeltmek, üýtgedip gurmak we </a:t>
            </a:r>
            <a:r>
              <a:rPr lang="nb-NO" sz="2025" spc="26" dirty="0" smtClean="0">
                <a:solidFill>
                  <a:srgbClr val="000000"/>
                </a:solidFill>
                <a:latin typeface="Times New Roman" panose="02020603050405020304" pitchFamily="18" charset="0"/>
                <a:ea typeface="Times New Roman" panose="02020603050405020304" pitchFamily="18" charset="0"/>
              </a:rPr>
              <a:t>r</a:t>
            </a:r>
            <a:r>
              <a:rPr lang="nb-NO" sz="2025" spc="19" dirty="0" smtClean="0">
                <a:solidFill>
                  <a:srgbClr val="000000"/>
                </a:solidFill>
                <a:latin typeface="Times New Roman" panose="02020603050405020304" pitchFamily="18" charset="0"/>
                <a:ea typeface="Times New Roman" panose="02020603050405020304" pitchFamily="18" charset="0"/>
              </a:rPr>
              <a:t>ekonstruksiýalaşdyrmak </a:t>
            </a:r>
            <a:r>
              <a:rPr lang="nb-NO" sz="2025" spc="19" dirty="0">
                <a:solidFill>
                  <a:srgbClr val="000000"/>
                </a:solidFill>
                <a:latin typeface="Times New Roman" panose="02020603050405020304" pitchFamily="18" charset="0"/>
                <a:ea typeface="Times New Roman" panose="02020603050405020304" pitchFamily="18" charset="0"/>
              </a:rPr>
              <a:t>döwletiň işjeň gatnaşmagy esasynda amala aşyryldy. 50-nji ýyllar we 70-nji ýyllaryň başy keýnsiançylyk nusga</a:t>
            </a:r>
            <a:r>
              <a:rPr lang="nb-NO" sz="2025" dirty="0">
                <a:solidFill>
                  <a:srgbClr val="000000"/>
                </a:solidFill>
                <a:latin typeface="Times New Roman" panose="02020603050405020304" pitchFamily="18" charset="0"/>
                <a:ea typeface="Times New Roman" panose="02020603050405020304" pitchFamily="18" charset="0"/>
              </a:rPr>
              <a:t>synyň dabaralanan döwri hasaplanylýar.</a:t>
            </a:r>
            <a:r>
              <a:rPr lang="ru-RU" sz="2025" dirty="0">
                <a:latin typeface="Times New Roman" panose="02020603050405020304" pitchFamily="18" charset="0"/>
                <a:ea typeface="Times New Roman" panose="02020603050405020304" pitchFamily="18" charset="0"/>
              </a:rPr>
              <a:t/>
            </a:r>
            <a:br>
              <a:rPr lang="ru-RU" sz="20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81403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82</TotalTime>
  <Words>1413</Words>
  <Application>Microsoft Office PowerPoint</Application>
  <PresentationFormat>Экран (4:3)</PresentationFormat>
  <Paragraphs>26</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Century Gothic</vt:lpstr>
      <vt:lpstr>Times New Roman</vt:lpstr>
      <vt:lpstr>Wingdings 3</vt:lpstr>
      <vt:lpstr>Легкий дым</vt:lpstr>
      <vt:lpstr>Tema№1. Milli ykdysadyýetine döwlet kadalaşdyryşynyň nazaryýetiniň we tejribesiniň esaslary.   1.1. Döwletiň ykdysady roly: taryhy jäht. 1.2. Häzirki zaman döwlet kadalaşdyryşynyň nazaryýet jähtleri. 1.3. Ykdysadyýeti döwlet kadalaşdyryşynyň maksatlary we usullary. Döwletiň roly we wezipesi.  </vt:lpstr>
      <vt:lpstr>                       1.1. Döwletiň ykdysady roly: taryhy jäht     Milli ykdysadyýetiň döwlet kadalaşdyrylyşynda ykdysady nazaryýet ägirt uly ähmiýete eýedir. Anyk bazar ykdysadyýeti hatda kemala gelen halatynda hem hiç haçan döwletiň kadalaşdyryş wezipesi bolmazdan oňup bilmändi. Wagtyň geçmegi bilen döwlet kadalaşdyrylyşynyň diňe wezipeleri, görnüşleri gurallary we onuň möç-berleri üýtgäpdi.     Bazar ykdysadyýetine döwletiň goşulyşmagyna bolan gatnaşyk onuň kemala gel-şiniň dürli tapgyrynda dürli hili bolupdy we onuň ösüşi dürli ýurtlarda dürli hili bo-lupdy. XVII-XVIII asyrlarda bazar gatnaşyklarynyň dörän döwründe şol wagt agalyk eden ykdysady doktrina - merkantilizm – ýurt-da söwdanyň we senagatyň ösdürilmegi üçin döwlet kadalaşdyrylyşynyň gürrüňsiz zerurlygynyň ykrar edilmegine esaslanyp-dy.     Merkantilizm - irki kapitalizm döwrüniň (XVI-XVII asyrlar) ykdysady taglymaty, syýasaty. Irki we giçki merkantilizmi tapawutlandyrýarlar. Irki merkantilizmiň has görnükli wekilleriniň biri bolup iňlis ykdysatçysy U. Stafford, giçki merkantilizmiň wekili bolup nazaryýetçi T. Men durýar. </vt:lpstr>
      <vt:lpstr> Irki merkantilizmiň manysy şu aşakdaky düzgünlerde jemlenýär: a) jemgyýetiň baýlygy dolanyşyk ulgamynda döredilýär;   b) döwletiň esasy baýlygy bolup kümüş we altyn pullar çykyş edýär;   ç) daşary söwda-da döwlet altyn we kümüş pullary ýurda çekmäge we  Temaolary saklamaga gönükdirilen «pul balansynyň» syýasatyny ýöret-meli. Şu maksatlar bilen olary daşary ýurtlara çykarmak gadagan edilýär, walýuta söwdasyny etmek diňe döwlete rugsat berilýär diýlip yglan edilýär.</vt:lpstr>
      <vt:lpstr> </vt:lpstr>
      <vt:lpstr> Diňe dolanyşyk ulgamyny derňemek bilen çäklenilmegi merkanti-lizmiň esasy ýetmezçiligi bolupdy. Bu ýetmezçilik beýleki barlag-çylar, mekdepler, hususan-da, fritrederler tarapyndan aradan aýry-lypdy.     Fiziokratlar hem merkantilistleriň pikiri bilen ylalaşmaýardylar we erkinligi, ilkinji nobatda, söwdanyň erkinliginiň talabyny aňlad-ýan «Lansser faire» diýen ýörelgäni öňe sürýärdiler. Fiziokratlaryň nukdaýnazarynda döwletiň esasy aladasy - tebigy hukuk diýlip at-landyrylýan goragy üpjün etmek, onuň esasy bolup hususy eýeçilik durýar.</vt:lpstr>
      <vt:lpstr>Fritrederçilik («fres trade» diýen iňlis sözi bolup, erkin söwda-ny aňladýar) ykdysady nazaryýetiň ugurlarynda we senagat bur-zuaziýasynyň syýasatynda erkin söwdanyň we hususy telekeçilik işine döwletiň goşulyşmazlygynyň talaplary öňe sürülýär.     Fritrederçilige hemmetaraplaýyn nazaryýet esaslandyrmany Adam Smit bilen Dewit Rikardo beripdi, olar bu syýasaty ähli ýurtlar we halklar üçin has ajaýyp, mydama amatly hem-de peýdaly hökmünde görkezipdiler. Iňlis senagat burzuaziýasy oba hojalyk önümleriniň bahalarynyň pes bolmagyna gyzyklanma bildirýärdi, munuň şeýle bolmagy çig malyň we işçi güýjüniň arzanlamagyny üpjün etjekdi. Üstesine hem, özara söwda-da gümrük paçlarynyň peseldilmegi iňlis harytlarynyň daşary ýurtlara çykarylmagyny artdyrmaga ýardam berjekdi. </vt:lpstr>
      <vt:lpstr> Adam Smit we Dewit Rikardo «ykdysady erkinlik» diýen şygary esaslandyrdylar we ykdysady durmuşa döwletiň goşulyşmagyny çäklendirmek baradaky pikiri aýtdylar. Adam Smitiň pikirine görä, döwlet üç sany borjy ýerine ýetirmelidir: - jemgyýeti zorlukdan we beýleki garaşsyz jemgyýetleriň goşulyş-magyndan goramalydyr; - mümkinçiligine görä jemgyýetiň her bir agzasyny adalatsyzlykdan we onuň beýleki agzalary tarapyndan kemsidilmeginden goramaly-dyr ýa-da hukuk kazyýetiniň oňat ýola goýulmagyny üpjün etmeli-dir; - aýry-aýry jemgyýetçilik desgalaryny we edaralary döretmeli we saklamaly, olary döretmek we saklamak aýry-aýry adamlaryň ýa-da uly bolmadyk toparlaryň bähbitlerine bolmaly däldir hem-de olara edilen çykdajylar hususy taraplar tarapyndan ýapylmaly däldir.</vt:lpstr>
      <vt:lpstr>Ykdysadyýetiň hereket etmegine döwletiň kömegini artykmaç, üstesine hem zyýanly hasap edýärdiler. Önümçiligiň doly möçberine ýetmäge we doly iş bilen üpjün etmäge ukyply ykdysadyýete döwletiň goşulyşmagy onuň netijeli hereket etmegine diňe zyýan ýetirip biler. Neoklassyklaryň logikasy döwletiň ykdysady syýasata goşulyşmazlygy baradaky pikiri has kabul ederlikli jemlemä getirýär.      Emma XIX asyryň ahyryndaky we XX asyryň başyndaky ykdysady öňegidişlikler köpçülikleýin önümçiliginiň ösmegini, haryt ylalaşyklarynyň artmagyny, bäsleşigiň ýitileşmegini özünde jemledi we mümkin bolan «bazar näsazlyklaryna» neoklassyklary üns bermäge mejbur etdi, ol päsgel-çiliklerden olar özbaşdak baş alyp çykyp biljek däldiler. «Bazar näsazlyk-larynyň» ýüze çykmagynyň sebäplerine daşarky täsirler, jemgyýetçilik eşretlerini döretmegiň zerurlygy degişlidi. </vt:lpstr>
      <vt:lpstr>Bu döwletiň goldaw berýän we kadalaşdyrýan çäreleriniň güýçlendiril-megine mejbur edýärdi. Degişli infrastrukturany döretmek, has dogrusy, insti-tutlaryň, hukuk kadalarynyň we jemgyýetçilik eşretleriniň ulgamynyň üpjün-çiligi, ykdysady ösüşiň içerki we daşarky howpsuzlygy, milli walýutanyň dur-nuklylygy döwletiň wezipesi bolup durýardy. Şonuň ýaly infrastruktura onuň özüni has netijeli durmuşa geçirmegi üçin bazar guralyna (mehanizmine) gerekdi.     Ykdysadyýeti döwlet kadalaşdyryşynyň keýnsiançylyk nusgasy özüniň netijeliligini diňe bir 30-njy ýyllarda we Ilkinji jahan urşy döwründe däl-de, eýsem, uruşdan soňky döwürde hem görkezipdi. 50-60-njy ýyllarda halk hojalygyny dikeltmek, üýtgedip gurmak we rekonstruksiýalaşdyrmak döwletiň işjeň gatnaşmagy esasynda amala aşyryldy. 50-nji ýyllar we 70-nji ýyllaryň başy keýnsiançylyk nusgasynyň dabaralanan döwri hasaplanylýar. </vt:lpstr>
      <vt:lpstr>Nazaryýetde keýnsiançylyk rewolýusiýasy J. Keýnsiň pikiri-ne görä, döwletiň merkezi wezipesi girdejiniň artmagyna alyp barýan «netijeli islegiň» ýokary möçberini üpjün etmekden ybaratdyr. Islegiň iki görnüşini ösdürmek göz öňünde tutulýar:  a) sarp edilýän zatlara ilatyň isleginiň tölege ukyplylygy;  b) maýa goýum harytlaryna (önümçilik serişdelerine) telekeçi-leriň islegi.     Netijede netijeli isleg iş bilen üpjünçiligiň artmagy we ilatyň halýagdaýynyň ýokarlanmagy hökmünde, şeýle hem firmalar-yň girdejileriniň artmagy hökmünde aňladylýar. </vt:lpstr>
      <vt:lpstr>Keýnsiançylyk taglymatda ilkinji gezek ykdysady wezipeler döwletiň üs-tüne ýüklenilýär. Olar milli hojalyga maýa goýumlarynyň we şu hem-de beýle-ki durmuş-ykdysady maksatlara döwlet çykdajylarynyň üpjünçiligi bilen bag-lanyşyklydyr.     Ýöne 70-nji ýyllaryň ortalarynda döwlet işgärleriniň aňyny eýelemegi başaran liberal pikirlileriň wekilleriniň (M. Fridman, F. Haýek) keýnsian-çylyga garşy garşylyklaýyn hüjümi başlanýar. Oňa sebäp bolup inflýasiýanyň ýokary derejesine öwrülen döwlet býujetleriniň defisiti (ýetmezçiligi) hyzmat etdi. Munuň üstüne 70-nji ýyllardaky nebit krizisi hem goşuldy.     Bu gapma-garşylyklaryň günäkäri diýlip döwlet kadalaşdyrylyşynyň keýn-siançylyk görkezmeleri hasap edildi. Durmuş çykdajylaryny kemeltmek üçin syýasy toparlar döredildi. Döwletiň ykdysadyýete goşulyşmazlygynyň esas-landyrmasynda esasy orunlary neoliberalizmiň wekilleri eýelediler. </vt:lpstr>
      <vt:lpstr> Neoliberalizmiň ykdysady syýasaty, ilkinji nobatda, bazarlar-yň doly açyklylygynyň üpjünçiligi we eksporta ugur almak zerur diýlip hasaplanylýar, ösüp barýan ýurtlar üçin bu talap gutarnykly bolup durýar. Bu taglymat, birinjiden, öňdebaryjy tehnologiýalaryň giň möçberli ýaýramagyna, ikinjiden hem hökümetiň iri milli we transmilli korporasiýalaryň hereketini kadalaşdyrmaga düýpli ukypsyzlygyna esaslanýar. Döwletiň ýeke-täk goşulyşýan ulgamy-pul dolanyşygy. Dolanyşykdaky pullaryň agramyna gözegçilik, puluň durnuklylygyny sakla-mak döwletiň häzirki ykdysady syýasatynyň ileri tutulýan ugurlarynyň biridir.</vt:lpstr>
      <vt:lpstr>          1.2. Häzirki zaman döwlet kadalaşdyryşynyň nazaryýet jähtleri        Bazar hojalygynda döwlet kadalaşdyryşy - ykdysadyýeti ösdürmek-de onuň durnuklylygyny saklamak ýa-da ony jemgyýete gerek bolan ugra üýtgetmek mak-sady bilen döwletiň mikro we makroykdysady ýagdaýlara maksada gönükdirilen täsir etmesidir. Döwlet kadalaşdyryşynyň çäreleriniň ulgamynda dürli taraplary - tejribe we ylmy taraplary tapawutlandyrýarlar. Iş tejribesi — bu döwlet kadalaşdyrylyşyny durmuşa geçirmek boýunça anyk çäreleriň umumy jemi. Islendik ýurtda iň ýokary maksat tutuş jemgyýetiň doly abadançylygynyň gazanylmagynda jemlenýär. Ýöne onuň durmuşa geçirilmegini amaly maksatlara ýetmegiň kömegi bilen gazanyp bolar, olara şular degişlidir: - ykdysady ösüş; - doly iş bilen üpjünçilik; - nyrhlaryň derejesiniň durnuklylygy we milli walýutanyň durnuklylygy.  - daşary ykdysady deňeçerlik.       Ykdysady maksatlaryň ulgamynda ykdysady ösüşi üpjün etmek öňdebaryjy anyk wezipe hasap edilýär. </vt:lpstr>
      <vt:lpstr> Ykdysadyýetiň ösüşini üpjün etmek bilen beýleki bir mö-hüm maksat - iş bilen doly üpjünçiligiň talaplaryny kanagat-landyrmak utgaşýar. Onuň manysy - ilatyň ähli işe ukyply bölegini uzakmöhletleýin wagtda durnukly peýdalanmagyň doly mümkinçiligini gazanmak. Anyk wezipe täze iş orun-laryny döretmek we işsizlige garşy göreşiň beýleki usullary bilen çözülýär. Ýurdy ösdürmegiň bu çäreler toplumy iş bi-len üpjünçilik syýasaty diýlip atlandyrylýar.</vt:lpstr>
      <vt:lpstr> Nyrhlaryň derejesiniň we milli manadyň durnuklylygy ykdysadyýetiň durnyklylygynyň şerti. Şonuň üçin garalýan maksada ýetmek döwletiň hereketinde möhüm bolup durýar. Ýokarda sanalyp geçilen üç sany mak-satlaýyn wezipäniň çözülmegi milli halk hojalygynyň çäklerinde degişli makroykdysady deňagramlylygy aňladýar we daşary ykdysady deňag-ramlylyga ýetmek üçin has amatly şertleri döredýär. Ol halkara söwda, kapitallaryň halkara hereketi, zähmet serişdeleri ulgamlaryndaky döwlet çäreleriniň toplumy, töleg balansyny balansirlemegiň üpjünçiligi bilen goldanylýar. Ol ýa-da beýleki ýurtda maksatlaryň goýulmagynyň äh-miýeti we yzygiderliligi içerki we daşarky tertibiň ýagdaýlarynyň dürli görnüşliligi bilen kesgitlenilýär.  Maksatlardan ugur alyp, döwlet kadalaş-dyryşy bazar ykdysadyýetinde möhüm wezipäni ýerine ýetirýär. Hususy eýeçilik eldegrilmesizlik bilen üpjün edilmelidir. Şonuň üçin ykdysady ulgamyň hereket etmeginiň we ösdürilmeginiň hukuk esaslaryny döret-mek döwletiň möhüm wezipesi bolup durýar.</vt:lpstr>
      <vt:lpstr> Bu ykdysadyýeti döwlet kadalaşdyryşynyň wezipesidir. Döwlet kadalaşdy-ryşynyň iň möhüm wezipeleriniň biri milli walýutanyň durnuklylygy üp-jün edilen halatynda, ilkinji nobatda maýa goýum, innowasion we telekeçilik işini işjeňleşdirmekden, ybarat bolup durýar. Bu maliýe, pul we karz syýasaty-nyň çäreleri arkaly gazanylýar. Mälim bolşy ýaly, bazar girdejileri paýlama-gyň diňe bir ölçegini bazara harytlaryň we hyzmatlaryň, maýalaryň we işçi güýjüniň bäsleşige gatnaşyşynyň jemini ykrar edýär. Döwlet kadalaşdyryşy-nyň nazaryýetinde we tejribesinde döwlet kadalaşdyryşynyň gurallary möhüm orny eýeleýärler. Onuň gurallarynyň biri bolup, döwlet tarapyndan çykarylýan kanunçylyk we hukuk resminamalary durýar. Bu ýerde, ilkinji nobatda, sena-gat we bank kanunçylygy göz öňünde tutulýar, onuň kömegi bilen döwlet bel-li bir gurluşy döwlet kadalaşdyryşynyň milli ulgamlarynyň çäklerini belleýän tarif-gümrük gurallaryny; işçi güýjüni satyn almak-satmak şertlerini we kada-laryny kadalaşdyrýan zähmet kanunçylygyny; şertlerini kadalaşdyrmagy gol-damaga synanyşýar. Döwlet kadalaşdyryşynda maddy binýat we möhüm gu-ral bolup döwlet eýeçiligi we döwlet telekeçiligi durýar. </vt:lpstr>
      <vt:lpstr>Döwlet eýeçiligi döwlet kadalaşdyryşynyň uzak möhletleýin, maksatlaryny ga-zanmak üçin binýat hökmünde peýdalanylýar. Gurluş maksatlarynyň hataryna ylmy-tehniki ösüşiň (YTÖ) maýany köp talap edýän we töwekgelçilikli ugurla-ryny özleşdirmek, täze kärhanalary gurmak we eýýäm hereket edýän kärhana-lary pes sebitlere geçirmekligi çözmek degişlidir. Döwlet eýeçiligi durmuş ýag-daýlaryny kadalaşdyrmak üçin peýdalanylýar. Maliýe, pul-karz, senagat, gurluş we ylmy-tehnika syýasaty döwlet kadalaşdyryşynyň guraly bolup çykyş edýär. Senagat, gurluş we ylmy-tehnikanyň kömegi bilen ykdysady ösüşiň, makroyk-dysady balanslaşdyrmagyň gazanylmagy we höweslendirilmegi üpjün edilýär. Daşary ykdysady kadalaşdyryş özünde döwletiň daşary söwda syýasatyny, daşa-ry ýurt pulunyň hümmetiniň dolandyrylyşyny, daşary söwda tarifleriniň, kwot-larynyň, ygtyýarnamalarynyň (lisenziýalarynyň) ulgamyny jemleýär. </vt:lpstr>
      <vt:lpstr>     1.3. Ykdysadyýeti döwlet kadalaşdyryşynyň maksatlary we usullary. Döwletiň roly we wezipesi     Iň umumy görnüşde ykdysasyýeti döwlet kadalaşdyryşynyň baş maksadynyň mydama ykdysady ösüş şertlerinde ykdysady we durmuş durnuklylygyny üpjün etmek, hereket edýän gurluşy pugta-landyrmak, onuň üýtgäp durýan şertlere uýgunlaşmagy bolup durýandygyny aýtmak bolar.  Şu jähtden üç esasy pursady tapawutlandyryp bolar.     1.Bazar ykdysadyýetiniň hereket etmegi üçin hukuk meýdanyny döretmek. Döwlet diňe bir özüňi alyp barşyň kadalaryny işläp taýýarlaman, eýsem, bazaryň subýektleriniň olary ýerine ýetirmeginiň goragynda hem durmalydyr.   2.Ykdysady işlerde bäsleşikli başlangyçlary goldamak, bäsleşige garşy (mysal üçin, monopo-liýa) güýçleri çäklendirmek.   3.Makroykdysady ösüşiň esasy wezipelerini çözmek, olar bazar tarapyndan çözülmeýär ýa-da ýeterlik netijeli çözülmeýär, kem-käsleýin, bökdençlik bilen çözülýär. Gürrüň ylmy-tehniki ösüşi höweslendirmek hakynda, senagat we gurluş syýasaty hakynda, maýa goýum syýasaty barada, durmuş meselelerini we beýleki meseleleri çözmek barada barýar. </vt:lpstr>
      <vt:lpstr>  Ykdysadyýeti kadalaşdyrmagyň usullarynyň iki topary bardyr: gös-göni (administratiw) we gytaklaýyn (ykdysady).      Birinji topar önümçilik işlerine, üznüksiz önümçiligiň gös-göni ölçegle-rine göni täsir etmäni amala aşyrýar. Gös-göni täsir etmegiň usuly ykdysady-ýetiň subýektlerini özbaşdak ykdysady seçip alnyşa esaslanan däl-de, eýsem, döwlet görkezmelerine esaslanýan çözgütleri mejbury kabul edýär. Mysal hökmünde salgytlaryň möçberini, amortizasion tutumlaryň ululygyny, döwlet maýa goýumlary boýunça býujet düzgünlerini atlandyrmak bolar. Gös-göni usullar, köplenç, ykdysady netijeleriň çalt gazanylmagy netijesinde ýokary netijelilige eýedir. Yöne olaryň hem ýetmezçilikleri bardyr. Olar diňe bir gös-göni döwlet çäreleri gönükdirilen agentlere täsir etmek bilen çäklenmän, eýsem, bazar gatnaşyklary bilen baglanyşykly bazaryň subýektlerine hem täsir edýärler. Başgaça aýdanyňda, gös-göni usullar bazar ýagdaýlarynyň tebigy ösüşini bozýarlar.</vt:lpstr>
      <vt:lpstr>Ikinji topar Gytaklaýyn täsir etmegiň usullary ykdysady gat-naşyklaryň subýektlerini seçip almak üçin artykmaç tutulýan görnüşleri göz öňünde tutmaga mümkinçilik döredýär, ol gör-nüşler ykdysady syýasatyň maksatlaryna laýyk gelýär. Şunuň ýaly usullara mysal hökmünde maksatnamalaşdyrmagy, bazar ulgamyna ykdysady maglumatlary bermegi görkezmek bolar. Döwlet çäreleriniň kabul edilen pursadynyň arasynda ýüze çykýan belli wagtyň çäkliligi, olara ykdysadyýetiň garaýşy we hojalyk netijelerindäki anyk üýtgemeler gytaklaýyn usullaryň kemçiligi bolup durýar. </vt:lpstr>
      <vt:lpstr>    Bu ýerde administratiw we ykdysady usullary tapawutlandyr-ýarlar.  Administratiw usullar gadagan etmek, rugsat bermek, mejbur et-mek ýaly usullara bölünýärler we hukuk infrastrukturasynyň üpjün-çiligi bilen baglanyşykly kadalaşdyryjy hereketlere esaslanýarlar. Kabul edilýän çäreleriň maksady bazar ykdysadyýetinde belli bir «oýnuň kadalaryny» döretmek. Administratiw we ykdysady usul-laryň arasyndaky çäklendirme belli derejede şertlidir. Islendik ykdy-sady sazlaýjy administratiw usulyň elementlerini özünde jemleýän-dir we tersinedir. Salgyt - ykdysady gural, ýöne ony ulanmak üçin salgyt binýadyny, belli bir derejede salgyt möçberini bellemek ba-rada administratiw çözgüt gerekdir. Nyrhlar gözegçilik-administra-tiw hereketdir, ýöne ol öndürijiler üçin belli bir ölçegleri, işiň düz-günini döretmegi, haýsydyr bir hojalyk çözgütlerini kabul etmegi belleýär.</vt:lpstr>
      <vt:lpstr> Ykdysady usullar erkin seçip alşy saklaýarlar we hatda giňeldýärler, sebäbi, adatça, olar telekeçilik işi üçin goş-maça höweslendirmeleri hem döredýärler. Mysal üçin, özüniň bergi-borçlary boýunça döwlet möçberiniň göte-riminiň üýtgedilmegi, süýşürintgileri amatly ýerleşdirme-giň elýeterli görnüşleriniň hataryna ýene-de - döwlet gym-matly kagyzlaryny satmagy ýa-da satyn almagy goşýar.</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Tema№1. Milli ykdysadyýetine döwlet kadalaşdyryşynyň nazaryýetiniň we tejribesiniň esaslary   1.1. Döwletiň ykdysady roly: taryhy jäht 1.2. Häzirki zaman döwlet kadalaşdyryşynyň nazaryýet jähtleri 1.3. Ykdysadyýeti döwlet kadalaşdyryşynyň maksatlary we usullary. Döwletiň roly we wezipesi  </dc:title>
  <dc:creator>Admin</dc:creator>
  <cp:lastModifiedBy>Admin</cp:lastModifiedBy>
  <cp:revision>11</cp:revision>
  <dcterms:created xsi:type="dcterms:W3CDTF">2020-07-29T17:30:37Z</dcterms:created>
  <dcterms:modified xsi:type="dcterms:W3CDTF">2020-07-30T20:29:39Z</dcterms:modified>
</cp:coreProperties>
</file>