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6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0648"/>
            <a:ext cx="8784976" cy="6264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273750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856984" cy="6624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27210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640960" cy="6624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1146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8784976" cy="6669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0859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712968" cy="7002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75957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314" y="116632"/>
            <a:ext cx="8640959" cy="15029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38834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712968" cy="6624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4274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633" y="0"/>
            <a:ext cx="8568952" cy="7046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25179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0"/>
            <a:ext cx="8928992" cy="7046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842382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330" y="0"/>
            <a:ext cx="8712968" cy="6860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010917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Экран 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</cp:revision>
  <dcterms:created xsi:type="dcterms:W3CDTF">2020-11-26T07:35:42Z</dcterms:created>
  <dcterms:modified xsi:type="dcterms:W3CDTF">2020-11-26T07:52:24Z</dcterms:modified>
</cp:coreProperties>
</file>