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12.10.2021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620688"/>
            <a:ext cx="8424936" cy="5904656"/>
          </a:xfrm>
        </p:spPr>
        <p:txBody>
          <a:bodyPr/>
          <a:lstStyle/>
          <a:p>
            <a:r>
              <a:rPr lang="tk-TM" sz="3600" b="1" dirty="0" smtClean="0">
                <a:solidFill>
                  <a:schemeClr val="tx1"/>
                </a:solidFill>
                <a:latin typeface="Times New Roman" pitchFamily="18" charset="0"/>
                <a:cs typeface="Times New Roman" pitchFamily="18" charset="0"/>
              </a:rPr>
              <a:t>Tema: </a:t>
            </a:r>
            <a:r>
              <a:rPr lang="ru-RU" sz="3600" b="1" dirty="0" err="1">
                <a:solidFill>
                  <a:schemeClr val="tx1"/>
                </a:solidFill>
                <a:latin typeface="Times New Roman" pitchFamily="18" charset="0"/>
                <a:cs typeface="Times New Roman" pitchFamily="18" charset="0"/>
              </a:rPr>
              <a:t>Demir</a:t>
            </a:r>
            <a:r>
              <a:rPr lang="ru-RU" sz="3600" b="1" dirty="0">
                <a:solidFill>
                  <a:schemeClr val="tx1"/>
                </a:solidFill>
                <a:latin typeface="Times New Roman" pitchFamily="18" charset="0"/>
                <a:cs typeface="Times New Roman" pitchFamily="18" charset="0"/>
              </a:rPr>
              <a:t> </a:t>
            </a:r>
            <a:r>
              <a:rPr lang="ru-RU" sz="3600" b="1" dirty="0" err="1">
                <a:solidFill>
                  <a:schemeClr val="tx1"/>
                </a:solidFill>
                <a:latin typeface="Times New Roman" pitchFamily="18" charset="0"/>
                <a:cs typeface="Times New Roman" pitchFamily="18" charset="0"/>
              </a:rPr>
              <a:t>ýol</a:t>
            </a:r>
            <a:r>
              <a:rPr lang="ru-RU" sz="3600" b="1" dirty="0">
                <a:solidFill>
                  <a:schemeClr val="tx1"/>
                </a:solidFill>
                <a:latin typeface="Times New Roman" pitchFamily="18" charset="0"/>
                <a:cs typeface="Times New Roman" pitchFamily="18" charset="0"/>
              </a:rPr>
              <a:t> </a:t>
            </a:r>
            <a:r>
              <a:rPr lang="ru-RU" sz="3600" b="1" dirty="0" err="1">
                <a:solidFill>
                  <a:schemeClr val="tx1"/>
                </a:solidFill>
                <a:latin typeface="Times New Roman" pitchFamily="18" charset="0"/>
                <a:cs typeface="Times New Roman" pitchFamily="18" charset="0"/>
              </a:rPr>
              <a:t>ulgamy</a:t>
            </a:r>
            <a:r>
              <a:rPr lang="ru-RU" sz="3600" b="1" dirty="0">
                <a:solidFill>
                  <a:schemeClr val="tx1"/>
                </a:solidFill>
                <a:latin typeface="Times New Roman" pitchFamily="18" charset="0"/>
                <a:cs typeface="Times New Roman" pitchFamily="18" charset="0"/>
              </a:rPr>
              <a:t> </a:t>
            </a:r>
            <a:r>
              <a:rPr lang="ru-RU" sz="3600" b="1" dirty="0" err="1">
                <a:solidFill>
                  <a:schemeClr val="tx1"/>
                </a:solidFill>
                <a:latin typeface="Times New Roman" pitchFamily="18" charset="0"/>
                <a:cs typeface="Times New Roman" pitchFamily="18" charset="0"/>
              </a:rPr>
              <a:t>barada</a:t>
            </a:r>
            <a:r>
              <a:rPr lang="ru-RU" sz="3600" b="1" dirty="0">
                <a:solidFill>
                  <a:schemeClr val="tx1"/>
                </a:solidFill>
                <a:latin typeface="Times New Roman" pitchFamily="18" charset="0"/>
                <a:cs typeface="Times New Roman" pitchFamily="18" charset="0"/>
              </a:rPr>
              <a:t> </a:t>
            </a:r>
            <a:r>
              <a:rPr lang="ru-RU" sz="3600" b="1" dirty="0" err="1">
                <a:solidFill>
                  <a:schemeClr val="tx1"/>
                </a:solidFill>
                <a:latin typeface="Times New Roman" pitchFamily="18" charset="0"/>
                <a:cs typeface="Times New Roman" pitchFamily="18" charset="0"/>
              </a:rPr>
              <a:t>umumy</a:t>
            </a:r>
            <a:r>
              <a:rPr lang="ru-RU" sz="3600" b="1" dirty="0">
                <a:solidFill>
                  <a:schemeClr val="tx1"/>
                </a:solidFill>
                <a:latin typeface="Times New Roman" pitchFamily="18" charset="0"/>
                <a:cs typeface="Times New Roman" pitchFamily="18" charset="0"/>
              </a:rPr>
              <a:t> </a:t>
            </a:r>
            <a:r>
              <a:rPr lang="ru-RU" sz="3600" b="1" dirty="0" err="1">
                <a:solidFill>
                  <a:schemeClr val="tx1"/>
                </a:solidFill>
                <a:latin typeface="Times New Roman" pitchFamily="18" charset="0"/>
                <a:cs typeface="Times New Roman" pitchFamily="18" charset="0"/>
              </a:rPr>
              <a:t>maglumatlar</a:t>
            </a:r>
            <a:r>
              <a:rPr lang="ru-RU" sz="3600" b="1" dirty="0">
                <a:solidFill>
                  <a:schemeClr val="tx1"/>
                </a:solidFill>
                <a:latin typeface="Times New Roman" pitchFamily="18" charset="0"/>
                <a:cs typeface="Times New Roman" pitchFamily="18" charset="0"/>
              </a:rPr>
              <a:t> </a:t>
            </a:r>
            <a:r>
              <a:rPr lang="ru-RU" sz="3600" b="1" dirty="0" err="1" smtClean="0">
                <a:solidFill>
                  <a:schemeClr val="tx1"/>
                </a:solidFill>
                <a:latin typeface="Times New Roman" pitchFamily="18" charset="0"/>
                <a:cs typeface="Times New Roman" pitchFamily="18" charset="0"/>
              </a:rPr>
              <a:t>we</a:t>
            </a:r>
            <a:r>
              <a:rPr lang="ru-RU" sz="3600" b="1" dirty="0" smtClean="0">
                <a:solidFill>
                  <a:schemeClr val="tx1"/>
                </a:solidFill>
                <a:latin typeface="Times New Roman" pitchFamily="18" charset="0"/>
                <a:cs typeface="Times New Roman" pitchFamily="18" charset="0"/>
              </a:rPr>
              <a:t> </a:t>
            </a:r>
            <a:r>
              <a:rPr lang="ru-RU" sz="3600" b="1" dirty="0" err="1">
                <a:solidFill>
                  <a:schemeClr val="tx1"/>
                </a:solidFill>
                <a:latin typeface="Times New Roman" pitchFamily="18" charset="0"/>
                <a:cs typeface="Times New Roman" pitchFamily="18" charset="0"/>
              </a:rPr>
              <a:t>işleriň</a:t>
            </a:r>
            <a:r>
              <a:rPr lang="ru-RU" sz="3600" b="1" dirty="0">
                <a:solidFill>
                  <a:schemeClr val="tx1"/>
                </a:solidFill>
                <a:latin typeface="Times New Roman" pitchFamily="18" charset="0"/>
                <a:cs typeface="Times New Roman" pitchFamily="18" charset="0"/>
              </a:rPr>
              <a:t> </a:t>
            </a:r>
            <a:r>
              <a:rPr lang="ru-RU" sz="3600" b="1" dirty="0" err="1" smtClean="0">
                <a:solidFill>
                  <a:schemeClr val="tx1"/>
                </a:solidFill>
                <a:latin typeface="Times New Roman" pitchFamily="18" charset="0"/>
                <a:cs typeface="Times New Roman" pitchFamily="18" charset="0"/>
              </a:rPr>
              <a:t>guralyşy</a:t>
            </a:r>
            <a:endParaRPr lang="ru-RU" sz="3600" b="1" dirty="0" smtClean="0">
              <a:solidFill>
                <a:schemeClr val="tx1"/>
              </a:solidFill>
              <a:latin typeface="Times New Roman" pitchFamily="18" charset="0"/>
              <a:cs typeface="Times New Roman" pitchFamily="18" charset="0"/>
            </a:endParaRPr>
          </a:p>
          <a:p>
            <a:r>
              <a:rPr lang="tk-TM" sz="3600" b="1" dirty="0" smtClean="0">
                <a:solidFill>
                  <a:schemeClr val="tx1"/>
                </a:solidFill>
                <a:latin typeface="Times New Roman" pitchFamily="18" charset="0"/>
                <a:cs typeface="Times New Roman" pitchFamily="18" charset="0"/>
              </a:rPr>
              <a:t>Meýilnama:</a:t>
            </a:r>
          </a:p>
          <a:p>
            <a:pPr algn="l"/>
            <a:r>
              <a:rPr lang="ru-RU" sz="3600" dirty="0" smtClean="0">
                <a:solidFill>
                  <a:schemeClr val="tx1"/>
                </a:solidFill>
                <a:latin typeface="Times New Roman"/>
                <a:ea typeface="Times New Roman"/>
              </a:rPr>
              <a:t>1</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Demir</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ýol</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ulgamynyň</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häsiýetnamasy</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we</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bütewi</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ulag</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ulgamyndaky</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onuň</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orny</a:t>
            </a:r>
            <a:r>
              <a:rPr lang="ru-RU" sz="3600" dirty="0">
                <a:solidFill>
                  <a:schemeClr val="tx1"/>
                </a:solidFill>
                <a:latin typeface="Times New Roman"/>
                <a:ea typeface="Times New Roman"/>
              </a:rPr>
              <a:t>.</a:t>
            </a:r>
            <a:endParaRPr lang="ru-RU" dirty="0">
              <a:solidFill>
                <a:schemeClr val="tx1"/>
              </a:solidFill>
              <a:latin typeface="Times New Roman"/>
              <a:ea typeface="Times New Roman"/>
            </a:endParaRPr>
          </a:p>
          <a:p>
            <a:pPr algn="just">
              <a:lnSpc>
                <a:spcPct val="107000"/>
              </a:lnSpc>
              <a:spcAft>
                <a:spcPts val="0"/>
              </a:spcAft>
            </a:pPr>
            <a:r>
              <a:rPr lang="ru-RU" sz="3600" dirty="0">
                <a:solidFill>
                  <a:schemeClr val="tx1"/>
                </a:solidFill>
                <a:latin typeface="Times New Roman"/>
                <a:ea typeface="Calibri"/>
                <a:cs typeface="Times New Roman"/>
              </a:rPr>
              <a:t>2. </a:t>
            </a:r>
            <a:r>
              <a:rPr lang="ru-RU" sz="3600" dirty="0" err="1">
                <a:solidFill>
                  <a:schemeClr val="tx1"/>
                </a:solidFill>
                <a:latin typeface="Times New Roman"/>
                <a:ea typeface="Times New Roman"/>
                <a:cs typeface="Times New Roman"/>
              </a:rPr>
              <a:t>Demir</a:t>
            </a:r>
            <a:r>
              <a:rPr lang="ru-RU" sz="3600" dirty="0">
                <a:solidFill>
                  <a:schemeClr val="tx1"/>
                </a:solidFill>
                <a:latin typeface="Times New Roman"/>
                <a:ea typeface="Times New Roman"/>
                <a:cs typeface="Times New Roman"/>
              </a:rPr>
              <a:t> </a:t>
            </a:r>
            <a:r>
              <a:rPr lang="ru-RU" sz="3600" dirty="0" err="1">
                <a:solidFill>
                  <a:schemeClr val="tx1"/>
                </a:solidFill>
                <a:latin typeface="Times New Roman"/>
                <a:ea typeface="Times New Roman"/>
                <a:cs typeface="Times New Roman"/>
              </a:rPr>
              <a:t>ýoluň</a:t>
            </a:r>
            <a:r>
              <a:rPr lang="ru-RU" sz="3600" dirty="0">
                <a:solidFill>
                  <a:schemeClr val="tx1"/>
                </a:solidFill>
                <a:latin typeface="Times New Roman"/>
                <a:ea typeface="Times New Roman"/>
                <a:cs typeface="Times New Roman"/>
              </a:rPr>
              <a:t> </a:t>
            </a:r>
            <a:r>
              <a:rPr lang="ru-RU" sz="3600" dirty="0" err="1">
                <a:solidFill>
                  <a:schemeClr val="tx1"/>
                </a:solidFill>
                <a:latin typeface="Times New Roman"/>
                <a:ea typeface="Times New Roman"/>
                <a:cs typeface="Times New Roman"/>
              </a:rPr>
              <a:t>gysgaça</a:t>
            </a:r>
            <a:r>
              <a:rPr lang="ru-RU" sz="3600" dirty="0">
                <a:solidFill>
                  <a:schemeClr val="tx1"/>
                </a:solidFill>
                <a:latin typeface="Times New Roman"/>
                <a:ea typeface="Times New Roman"/>
                <a:cs typeface="Times New Roman"/>
              </a:rPr>
              <a:t> </a:t>
            </a:r>
            <a:r>
              <a:rPr lang="ru-RU" sz="3600" dirty="0" err="1">
                <a:solidFill>
                  <a:schemeClr val="tx1"/>
                </a:solidFill>
                <a:latin typeface="Times New Roman"/>
                <a:ea typeface="Times New Roman"/>
                <a:cs typeface="Times New Roman"/>
              </a:rPr>
              <a:t>ösüş</a:t>
            </a:r>
            <a:r>
              <a:rPr lang="ru-RU" sz="3600" dirty="0">
                <a:solidFill>
                  <a:schemeClr val="tx1"/>
                </a:solidFill>
                <a:latin typeface="Times New Roman"/>
                <a:ea typeface="Times New Roman"/>
                <a:cs typeface="Times New Roman"/>
              </a:rPr>
              <a:t> </a:t>
            </a:r>
            <a:r>
              <a:rPr lang="ru-RU" sz="3600" dirty="0" err="1">
                <a:solidFill>
                  <a:schemeClr val="tx1"/>
                </a:solidFill>
                <a:latin typeface="Times New Roman"/>
                <a:ea typeface="Times New Roman"/>
                <a:cs typeface="Times New Roman"/>
              </a:rPr>
              <a:t>taryhy</a:t>
            </a:r>
            <a:r>
              <a:rPr lang="ru-RU" sz="3600" dirty="0">
                <a:solidFill>
                  <a:schemeClr val="tx1"/>
                </a:solidFill>
                <a:latin typeface="Times New Roman"/>
                <a:ea typeface="Times New Roman"/>
                <a:cs typeface="Times New Roman"/>
              </a:rPr>
              <a:t>.</a:t>
            </a:r>
            <a:endParaRPr lang="ru-RU" sz="2800" dirty="0">
              <a:solidFill>
                <a:schemeClr val="tx1"/>
              </a:solidFill>
              <a:ea typeface="Calibri"/>
              <a:cs typeface="Times New Roman"/>
            </a:endParaRPr>
          </a:p>
          <a:p>
            <a:pPr algn="just">
              <a:lnSpc>
                <a:spcPct val="107000"/>
              </a:lnSpc>
              <a:spcAft>
                <a:spcPts val="0"/>
              </a:spcAft>
            </a:pPr>
            <a:r>
              <a:rPr lang="ru-RU" sz="3600" dirty="0">
                <a:solidFill>
                  <a:schemeClr val="tx1"/>
                </a:solidFill>
                <a:latin typeface="Times New Roman"/>
                <a:ea typeface="Calibri"/>
                <a:cs typeface="Times New Roman"/>
              </a:rPr>
              <a:t>3.</a:t>
            </a:r>
            <a:r>
              <a:rPr lang="ru-RU" sz="3600" dirty="0">
                <a:solidFill>
                  <a:schemeClr val="tx1"/>
                </a:solidFill>
                <a:latin typeface="Times New Roman"/>
                <a:ea typeface="Microsoft Sans Serif"/>
                <a:cs typeface="Times New Roman"/>
              </a:rPr>
              <a:t> </a:t>
            </a:r>
            <a:r>
              <a:rPr lang="ru-RU" sz="3600" dirty="0" err="1">
                <a:solidFill>
                  <a:schemeClr val="tx1"/>
                </a:solidFill>
                <a:latin typeface="Times New Roman"/>
                <a:ea typeface="Times New Roman"/>
                <a:cs typeface="Times New Roman"/>
              </a:rPr>
              <a:t>Demir</a:t>
            </a:r>
            <a:r>
              <a:rPr lang="ru-RU" sz="3600" dirty="0">
                <a:solidFill>
                  <a:schemeClr val="tx1"/>
                </a:solidFill>
                <a:latin typeface="Times New Roman"/>
                <a:ea typeface="Times New Roman"/>
                <a:cs typeface="Times New Roman"/>
              </a:rPr>
              <a:t> </a:t>
            </a:r>
            <a:r>
              <a:rPr lang="ru-RU" sz="3600" dirty="0" err="1">
                <a:solidFill>
                  <a:schemeClr val="tx1"/>
                </a:solidFill>
                <a:latin typeface="Times New Roman"/>
                <a:ea typeface="Times New Roman"/>
                <a:cs typeface="Times New Roman"/>
              </a:rPr>
              <a:t>ýoly</a:t>
            </a:r>
            <a:r>
              <a:rPr lang="ru-RU" sz="3600" dirty="0">
                <a:solidFill>
                  <a:schemeClr val="tx1"/>
                </a:solidFill>
                <a:latin typeface="Times New Roman"/>
                <a:ea typeface="Times New Roman"/>
                <a:cs typeface="Times New Roman"/>
              </a:rPr>
              <a:t> </a:t>
            </a:r>
            <a:r>
              <a:rPr lang="ru-RU" sz="3600" dirty="0" err="1">
                <a:solidFill>
                  <a:schemeClr val="tx1"/>
                </a:solidFill>
                <a:latin typeface="Times New Roman"/>
                <a:ea typeface="Times New Roman"/>
                <a:cs typeface="Times New Roman"/>
              </a:rPr>
              <a:t>dolandyrmagyň</a:t>
            </a:r>
            <a:r>
              <a:rPr lang="ru-RU" sz="3600" dirty="0">
                <a:solidFill>
                  <a:schemeClr val="tx1"/>
                </a:solidFill>
                <a:latin typeface="Times New Roman"/>
                <a:ea typeface="Times New Roman"/>
                <a:cs typeface="Times New Roman"/>
              </a:rPr>
              <a:t> </a:t>
            </a:r>
            <a:r>
              <a:rPr lang="ru-RU" sz="3600" dirty="0" err="1">
                <a:solidFill>
                  <a:schemeClr val="tx1"/>
                </a:solidFill>
                <a:latin typeface="Times New Roman"/>
                <a:ea typeface="Times New Roman"/>
                <a:cs typeface="Times New Roman"/>
              </a:rPr>
              <a:t>gurnalyşy</a:t>
            </a:r>
            <a:r>
              <a:rPr lang="ru-RU" sz="3600" dirty="0">
                <a:solidFill>
                  <a:schemeClr val="tx1"/>
                </a:solidFill>
                <a:latin typeface="Times New Roman"/>
                <a:ea typeface="Times New Roman"/>
                <a:cs typeface="Times New Roman"/>
              </a:rPr>
              <a:t>.</a:t>
            </a:r>
            <a:endParaRPr lang="ru-RU" sz="2800" dirty="0">
              <a:solidFill>
                <a:schemeClr val="tx1"/>
              </a:solidFill>
              <a:ea typeface="Calibri"/>
              <a:cs typeface="Times New Roman"/>
            </a:endParaRPr>
          </a:p>
          <a:p>
            <a:endParaRPr lang="ru-RU"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7112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264696"/>
          </a:xfrm>
        </p:spPr>
        <p:txBody>
          <a:bodyPr>
            <a:normAutofit fontScale="40000" lnSpcReduction="20000"/>
          </a:bodyPr>
          <a:lstStyle/>
          <a:p>
            <a:pPr indent="-266700">
              <a:spcAft>
                <a:spcPts val="0"/>
              </a:spcAft>
            </a:pPr>
            <a:r>
              <a:rPr lang="en-US" sz="4000" dirty="0" err="1">
                <a:latin typeface="Times New Roman"/>
                <a:ea typeface="Times New Roman"/>
              </a:rPr>
              <a:t>Aşgabat</a:t>
            </a:r>
            <a:r>
              <a:rPr lang="en-US" sz="4000" dirty="0">
                <a:latin typeface="Times New Roman"/>
                <a:ea typeface="Times New Roman"/>
              </a:rPr>
              <a:t> </a:t>
            </a:r>
            <a:r>
              <a:rPr lang="en-US" sz="4000" dirty="0" err="1">
                <a:latin typeface="Times New Roman"/>
                <a:ea typeface="Times New Roman"/>
              </a:rPr>
              <a:t>habardar</a:t>
            </a:r>
            <a:r>
              <a:rPr lang="en-US" sz="4000" dirty="0">
                <a:latin typeface="Times New Roman"/>
                <a:ea typeface="Times New Roman"/>
              </a:rPr>
              <a:t> </a:t>
            </a:r>
            <a:r>
              <a:rPr lang="en-US" sz="4000" dirty="0" err="1">
                <a:latin typeface="Times New Roman"/>
                <a:ea typeface="Times New Roman"/>
              </a:rPr>
              <a:t>etmek</a:t>
            </a:r>
            <a:r>
              <a:rPr lang="en-US" sz="4000" dirty="0">
                <a:latin typeface="Times New Roman"/>
                <a:ea typeface="Times New Roman"/>
              </a:rPr>
              <a:t> we </a:t>
            </a:r>
            <a:r>
              <a:rPr lang="en-US" sz="4000" dirty="0" err="1">
                <a:latin typeface="Times New Roman"/>
                <a:ea typeface="Times New Roman"/>
              </a:rPr>
              <a:t>aragatnaşyk</a:t>
            </a:r>
            <a:r>
              <a:rPr lang="en-US" sz="4000" dirty="0">
                <a:latin typeface="Times New Roman"/>
                <a:ea typeface="Times New Roman"/>
              </a:rPr>
              <a:t> </a:t>
            </a:r>
            <a:r>
              <a:rPr lang="en-US" sz="4000" dirty="0" err="1">
                <a:latin typeface="Times New Roman"/>
                <a:ea typeface="Times New Roman"/>
              </a:rPr>
              <a:t>edarasy</a:t>
            </a:r>
            <a:r>
              <a:rPr lang="en-US"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Daşoguz</a:t>
            </a:r>
            <a:r>
              <a:rPr lang="en-US" sz="4000" dirty="0">
                <a:latin typeface="Times New Roman"/>
                <a:ea typeface="Times New Roman"/>
              </a:rPr>
              <a:t> </a:t>
            </a:r>
            <a:r>
              <a:rPr lang="en-US" sz="4000" dirty="0" err="1">
                <a:latin typeface="Times New Roman"/>
                <a:ea typeface="Times New Roman"/>
              </a:rPr>
              <a:t>habardar</a:t>
            </a:r>
            <a:r>
              <a:rPr lang="en-US" sz="4000" dirty="0">
                <a:latin typeface="Times New Roman"/>
                <a:ea typeface="Times New Roman"/>
              </a:rPr>
              <a:t> </a:t>
            </a:r>
            <a:r>
              <a:rPr lang="en-US" sz="4000" dirty="0" err="1">
                <a:latin typeface="Times New Roman"/>
                <a:ea typeface="Times New Roman"/>
              </a:rPr>
              <a:t>etmek</a:t>
            </a:r>
            <a:r>
              <a:rPr lang="en-US" sz="4000" dirty="0">
                <a:latin typeface="Times New Roman"/>
                <a:ea typeface="Times New Roman"/>
              </a:rPr>
              <a:t> we </a:t>
            </a:r>
            <a:r>
              <a:rPr lang="en-US" sz="4000" dirty="0" err="1">
                <a:latin typeface="Times New Roman"/>
                <a:ea typeface="Times New Roman"/>
              </a:rPr>
              <a:t>aragatnaşyk</a:t>
            </a:r>
            <a:r>
              <a:rPr lang="en-US" sz="4000" dirty="0">
                <a:latin typeface="Times New Roman"/>
                <a:ea typeface="Times New Roman"/>
              </a:rPr>
              <a:t> </a:t>
            </a:r>
            <a:r>
              <a:rPr lang="en-US" sz="4000" dirty="0" err="1">
                <a:latin typeface="Times New Roman"/>
                <a:ea typeface="Times New Roman"/>
              </a:rPr>
              <a:t>edarasy</a:t>
            </a:r>
            <a:r>
              <a:rPr lang="en-US"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Türkmenbaşy</a:t>
            </a:r>
            <a:r>
              <a:rPr lang="en-US" sz="4000" dirty="0">
                <a:latin typeface="Times New Roman"/>
                <a:ea typeface="Times New Roman"/>
              </a:rPr>
              <a:t> </a:t>
            </a:r>
            <a:r>
              <a:rPr lang="en-US" sz="4000" dirty="0" err="1">
                <a:latin typeface="Times New Roman"/>
                <a:ea typeface="Times New Roman"/>
              </a:rPr>
              <a:t>habardar</a:t>
            </a:r>
            <a:r>
              <a:rPr lang="en-US" sz="4000" dirty="0">
                <a:latin typeface="Times New Roman"/>
                <a:ea typeface="Times New Roman"/>
              </a:rPr>
              <a:t> </a:t>
            </a:r>
            <a:r>
              <a:rPr lang="en-US" sz="4000" dirty="0" err="1">
                <a:latin typeface="Times New Roman"/>
                <a:ea typeface="Times New Roman"/>
              </a:rPr>
              <a:t>etmek</a:t>
            </a:r>
            <a:r>
              <a:rPr lang="en-US" sz="4000" dirty="0">
                <a:latin typeface="Times New Roman"/>
                <a:ea typeface="Times New Roman"/>
              </a:rPr>
              <a:t> we </a:t>
            </a:r>
            <a:r>
              <a:rPr lang="en-US" sz="4000" dirty="0" err="1">
                <a:latin typeface="Times New Roman"/>
                <a:ea typeface="Times New Roman"/>
              </a:rPr>
              <a:t>aragatnaşyk</a:t>
            </a:r>
            <a:r>
              <a:rPr lang="en-US" sz="4000" dirty="0">
                <a:latin typeface="Times New Roman"/>
                <a:ea typeface="Times New Roman"/>
              </a:rPr>
              <a:t> </a:t>
            </a:r>
            <a:r>
              <a:rPr lang="en-US" sz="4000" dirty="0" err="1">
                <a:latin typeface="Times New Roman"/>
                <a:ea typeface="Times New Roman"/>
              </a:rPr>
              <a:t>edarasy</a:t>
            </a:r>
            <a:r>
              <a:rPr lang="en-US"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Türkmenabat</a:t>
            </a:r>
            <a:r>
              <a:rPr lang="en-US" sz="4000" dirty="0">
                <a:latin typeface="Times New Roman"/>
                <a:ea typeface="Times New Roman"/>
              </a:rPr>
              <a:t> </a:t>
            </a:r>
            <a:r>
              <a:rPr lang="en-US" sz="4000" dirty="0" err="1">
                <a:latin typeface="Times New Roman"/>
                <a:ea typeface="Times New Roman"/>
              </a:rPr>
              <a:t>habardar</a:t>
            </a:r>
            <a:r>
              <a:rPr lang="en-US" sz="4000" dirty="0">
                <a:latin typeface="Times New Roman"/>
                <a:ea typeface="Times New Roman"/>
              </a:rPr>
              <a:t> </a:t>
            </a:r>
            <a:r>
              <a:rPr lang="en-US" sz="4000" dirty="0" err="1">
                <a:latin typeface="Times New Roman"/>
                <a:ea typeface="Times New Roman"/>
              </a:rPr>
              <a:t>etmek</a:t>
            </a:r>
            <a:r>
              <a:rPr lang="en-US" sz="4000" dirty="0">
                <a:latin typeface="Times New Roman"/>
                <a:ea typeface="Times New Roman"/>
              </a:rPr>
              <a:t> we </a:t>
            </a:r>
            <a:r>
              <a:rPr lang="en-US" sz="4000" dirty="0" err="1">
                <a:latin typeface="Times New Roman"/>
                <a:ea typeface="Times New Roman"/>
              </a:rPr>
              <a:t>aragatnaşyk</a:t>
            </a:r>
            <a:r>
              <a:rPr lang="en-US" sz="4000" dirty="0">
                <a:latin typeface="Times New Roman"/>
                <a:ea typeface="Times New Roman"/>
              </a:rPr>
              <a:t> </a:t>
            </a:r>
            <a:r>
              <a:rPr lang="en-US" sz="4000" dirty="0" err="1">
                <a:latin typeface="Times New Roman"/>
                <a:ea typeface="Times New Roman"/>
              </a:rPr>
              <a:t>edarasy</a:t>
            </a:r>
            <a:r>
              <a:rPr lang="en-US"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Amyderýa</a:t>
            </a:r>
            <a:r>
              <a:rPr lang="en-US" sz="4000" dirty="0">
                <a:latin typeface="Times New Roman"/>
                <a:ea typeface="Times New Roman"/>
              </a:rPr>
              <a:t> </a:t>
            </a:r>
            <a:r>
              <a:rPr lang="en-US" sz="4000" dirty="0" err="1">
                <a:latin typeface="Times New Roman"/>
                <a:ea typeface="Times New Roman"/>
              </a:rPr>
              <a:t>habardar</a:t>
            </a:r>
            <a:r>
              <a:rPr lang="en-US" sz="4000" dirty="0">
                <a:latin typeface="Times New Roman"/>
                <a:ea typeface="Times New Roman"/>
              </a:rPr>
              <a:t> </a:t>
            </a:r>
            <a:r>
              <a:rPr lang="en-US" sz="4000" dirty="0" err="1">
                <a:latin typeface="Times New Roman"/>
                <a:ea typeface="Times New Roman"/>
              </a:rPr>
              <a:t>etmek</a:t>
            </a:r>
            <a:r>
              <a:rPr lang="en-US" sz="4000" dirty="0">
                <a:latin typeface="Times New Roman"/>
                <a:ea typeface="Times New Roman"/>
              </a:rPr>
              <a:t> we </a:t>
            </a:r>
            <a:r>
              <a:rPr lang="en-US" sz="4000" dirty="0" err="1">
                <a:latin typeface="Times New Roman"/>
                <a:ea typeface="Times New Roman"/>
              </a:rPr>
              <a:t>aragatnaşyk</a:t>
            </a:r>
            <a:r>
              <a:rPr lang="en-US" sz="4000" dirty="0">
                <a:latin typeface="Times New Roman"/>
                <a:ea typeface="Times New Roman"/>
              </a:rPr>
              <a:t> </a:t>
            </a:r>
            <a:r>
              <a:rPr lang="en-US" sz="4000" dirty="0" err="1">
                <a:latin typeface="Times New Roman"/>
                <a:ea typeface="Times New Roman"/>
              </a:rPr>
              <a:t>edarasy</a:t>
            </a:r>
            <a:r>
              <a:rPr lang="en-US"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a:latin typeface="Times New Roman"/>
                <a:ea typeface="Times New Roman"/>
              </a:rPr>
              <a:t>Mary </a:t>
            </a:r>
            <a:r>
              <a:rPr lang="en-US" sz="4000" dirty="0" err="1">
                <a:latin typeface="Times New Roman"/>
                <a:ea typeface="Times New Roman"/>
              </a:rPr>
              <a:t>habardar</a:t>
            </a:r>
            <a:r>
              <a:rPr lang="en-US" sz="4000" dirty="0">
                <a:latin typeface="Times New Roman"/>
                <a:ea typeface="Times New Roman"/>
              </a:rPr>
              <a:t> </a:t>
            </a:r>
            <a:r>
              <a:rPr lang="en-US" sz="4000" dirty="0" err="1">
                <a:latin typeface="Times New Roman"/>
                <a:ea typeface="Times New Roman"/>
              </a:rPr>
              <a:t>etmek</a:t>
            </a:r>
            <a:r>
              <a:rPr lang="en-US" sz="4000" dirty="0">
                <a:latin typeface="Times New Roman"/>
                <a:ea typeface="Times New Roman"/>
              </a:rPr>
              <a:t> we </a:t>
            </a:r>
            <a:r>
              <a:rPr lang="en-US" sz="4000" dirty="0" err="1">
                <a:latin typeface="Times New Roman"/>
                <a:ea typeface="Times New Roman"/>
              </a:rPr>
              <a:t>aragatnaşyk</a:t>
            </a:r>
            <a:r>
              <a:rPr lang="en-US" sz="4000" dirty="0">
                <a:latin typeface="Times New Roman"/>
                <a:ea typeface="Times New Roman"/>
              </a:rPr>
              <a:t> </a:t>
            </a:r>
            <a:r>
              <a:rPr lang="en-US" sz="4000" dirty="0" err="1">
                <a:latin typeface="Times New Roman"/>
                <a:ea typeface="Times New Roman"/>
              </a:rPr>
              <a:t>edarasy</a:t>
            </a:r>
            <a:r>
              <a:rPr lang="en-US"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Aşgabat</a:t>
            </a:r>
            <a:r>
              <a:rPr lang="en-US" sz="4000" dirty="0">
                <a:latin typeface="Times New Roman"/>
                <a:ea typeface="Times New Roman"/>
              </a:rPr>
              <a:t> </a:t>
            </a:r>
            <a:r>
              <a:rPr lang="en-US" sz="4000" dirty="0" err="1">
                <a:latin typeface="Times New Roman"/>
                <a:ea typeface="Times New Roman"/>
              </a:rPr>
              <a:t>elektrik</a:t>
            </a:r>
            <a:r>
              <a:rPr lang="en-US" sz="4000" dirty="0">
                <a:latin typeface="Times New Roman"/>
                <a:ea typeface="Times New Roman"/>
              </a:rPr>
              <a:t> </a:t>
            </a:r>
            <a:r>
              <a:rPr lang="en-US" sz="4000" dirty="0" err="1">
                <a:latin typeface="Times New Roman"/>
                <a:ea typeface="Times New Roman"/>
              </a:rPr>
              <a:t>üpjünçilik</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Türkmenabat</a:t>
            </a:r>
            <a:r>
              <a:rPr lang="en-US" sz="4000" dirty="0">
                <a:latin typeface="Times New Roman"/>
                <a:ea typeface="Times New Roman"/>
              </a:rPr>
              <a:t> </a:t>
            </a:r>
            <a:r>
              <a:rPr lang="en-US" sz="4000" dirty="0" err="1">
                <a:latin typeface="Times New Roman"/>
                <a:ea typeface="Times New Roman"/>
              </a:rPr>
              <a:t>elektrik</a:t>
            </a:r>
            <a:r>
              <a:rPr lang="en-US" sz="4000" dirty="0">
                <a:latin typeface="Times New Roman"/>
                <a:ea typeface="Times New Roman"/>
              </a:rPr>
              <a:t> </a:t>
            </a:r>
            <a:r>
              <a:rPr lang="en-US" sz="4000" dirty="0" err="1">
                <a:latin typeface="Times New Roman"/>
                <a:ea typeface="Times New Roman"/>
              </a:rPr>
              <a:t>üpjünçilik</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Aşgabat</a:t>
            </a:r>
            <a:r>
              <a:rPr lang="en-US" sz="4000" dirty="0">
                <a:latin typeface="Times New Roman"/>
                <a:ea typeface="Times New Roman"/>
              </a:rPr>
              <a:t>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Bereket</a:t>
            </a:r>
            <a:r>
              <a:rPr lang="en-US" sz="4000" dirty="0">
                <a:latin typeface="Times New Roman"/>
                <a:ea typeface="Times New Roman"/>
              </a:rPr>
              <a:t>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Türkmenbaşy</a:t>
            </a:r>
            <a:r>
              <a:rPr lang="en-US" sz="4000" dirty="0">
                <a:latin typeface="Times New Roman"/>
                <a:ea typeface="Times New Roman"/>
              </a:rPr>
              <a:t>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a:latin typeface="Times New Roman"/>
                <a:ea typeface="Times New Roman"/>
              </a:rPr>
              <a:t>Abadan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a:latin typeface="Times New Roman"/>
                <a:ea typeface="Times New Roman"/>
              </a:rPr>
              <a:t>Mary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Serhetabat</a:t>
            </a:r>
            <a:r>
              <a:rPr lang="en-US" sz="4000" dirty="0">
                <a:latin typeface="Times New Roman"/>
                <a:ea typeface="Times New Roman"/>
              </a:rPr>
              <a:t>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Türkmenabat</a:t>
            </a:r>
            <a:r>
              <a:rPr lang="en-US" sz="4000" dirty="0">
                <a:latin typeface="Times New Roman"/>
                <a:ea typeface="Times New Roman"/>
              </a:rPr>
              <a:t>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Amyderýa</a:t>
            </a:r>
            <a:r>
              <a:rPr lang="en-US" sz="4000" dirty="0">
                <a:latin typeface="Times New Roman"/>
                <a:ea typeface="Times New Roman"/>
              </a:rPr>
              <a:t>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Birata</a:t>
            </a:r>
            <a:r>
              <a:rPr lang="en-US" sz="4000" dirty="0">
                <a:latin typeface="Times New Roman"/>
                <a:ea typeface="Times New Roman"/>
              </a:rPr>
              <a:t>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Daşoguz</a:t>
            </a:r>
            <a:r>
              <a:rPr lang="en-US" sz="4000" dirty="0">
                <a:latin typeface="Times New Roman"/>
                <a:ea typeface="Times New Roman"/>
              </a:rPr>
              <a:t> </a:t>
            </a:r>
            <a:r>
              <a:rPr lang="en-US" sz="4000" dirty="0" err="1">
                <a:latin typeface="Times New Roman"/>
                <a:ea typeface="Times New Roman"/>
              </a:rPr>
              <a:t>ýol</a:t>
            </a:r>
            <a:r>
              <a:rPr lang="en-US" sz="4000" dirty="0">
                <a:latin typeface="Times New Roman"/>
                <a:ea typeface="Times New Roman"/>
              </a:rPr>
              <a:t> we </a:t>
            </a:r>
            <a:r>
              <a:rPr lang="en-US" sz="4000" dirty="0" err="1">
                <a:latin typeface="Times New Roman"/>
                <a:ea typeface="Times New Roman"/>
              </a:rPr>
              <a:t>desgalar</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Ýol</a:t>
            </a:r>
            <a:r>
              <a:rPr lang="en-US" sz="4000" dirty="0">
                <a:latin typeface="Times New Roman"/>
                <a:ea typeface="Times New Roman"/>
              </a:rPr>
              <a:t> </a:t>
            </a:r>
            <a:r>
              <a:rPr lang="en-US" sz="4000" dirty="0" err="1">
                <a:latin typeface="Times New Roman"/>
                <a:ea typeface="Times New Roman"/>
              </a:rPr>
              <a:t>maşyn</a:t>
            </a:r>
            <a:r>
              <a:rPr lang="en-US" sz="4000" dirty="0">
                <a:latin typeface="Times New Roman"/>
                <a:ea typeface="Times New Roman"/>
              </a:rPr>
              <a:t> </a:t>
            </a:r>
            <a:r>
              <a:rPr lang="en-US" sz="4000" dirty="0" err="1">
                <a:latin typeface="Times New Roman"/>
                <a:ea typeface="Times New Roman"/>
              </a:rPr>
              <a:t>kärhanasy</a:t>
            </a:r>
            <a:r>
              <a:rPr lang="en-US" sz="4000" dirty="0">
                <a:latin typeface="Times New Roman"/>
                <a:ea typeface="Times New Roman"/>
              </a:rPr>
              <a:t> (</a:t>
            </a:r>
            <a:r>
              <a:rPr lang="en-US" sz="4000" dirty="0" err="1">
                <a:latin typeface="Times New Roman"/>
                <a:ea typeface="Times New Roman"/>
              </a:rPr>
              <a:t>Serdar</a:t>
            </a:r>
            <a:r>
              <a:rPr lang="en-US" sz="4000" dirty="0">
                <a:latin typeface="Times New Roman"/>
                <a:ea typeface="Times New Roman"/>
              </a:rPr>
              <a:t> </a:t>
            </a:r>
            <a:r>
              <a:rPr lang="en-US" sz="4000" dirty="0" err="1">
                <a:latin typeface="Times New Roman"/>
                <a:ea typeface="Times New Roman"/>
              </a:rPr>
              <a:t>şäheri</a:t>
            </a:r>
            <a:r>
              <a:rPr lang="en-US"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Ýol</a:t>
            </a:r>
            <a:r>
              <a:rPr lang="en-US" sz="4000" dirty="0">
                <a:latin typeface="Times New Roman"/>
                <a:ea typeface="Times New Roman"/>
              </a:rPr>
              <a:t> </a:t>
            </a:r>
            <a:r>
              <a:rPr lang="en-US" sz="4000" dirty="0" err="1">
                <a:latin typeface="Times New Roman"/>
                <a:ea typeface="Times New Roman"/>
              </a:rPr>
              <a:t>maşyn</a:t>
            </a:r>
            <a:r>
              <a:rPr lang="en-US" sz="4000" dirty="0">
                <a:latin typeface="Times New Roman"/>
                <a:ea typeface="Times New Roman"/>
              </a:rPr>
              <a:t> </a:t>
            </a:r>
            <a:r>
              <a:rPr lang="en-US" sz="4000" dirty="0" err="1">
                <a:latin typeface="Times New Roman"/>
                <a:ea typeface="Times New Roman"/>
              </a:rPr>
              <a:t>kärhanasy</a:t>
            </a:r>
            <a:r>
              <a:rPr lang="en-US" sz="4000" dirty="0">
                <a:latin typeface="Times New Roman"/>
                <a:ea typeface="Times New Roman"/>
              </a:rPr>
              <a:t> (</a:t>
            </a:r>
            <a:r>
              <a:rPr lang="en-US" sz="4000" dirty="0" err="1">
                <a:latin typeface="Times New Roman"/>
                <a:ea typeface="Times New Roman"/>
              </a:rPr>
              <a:t>Daşoguz</a:t>
            </a:r>
            <a:r>
              <a:rPr lang="en-US" sz="4000" dirty="0">
                <a:latin typeface="Times New Roman"/>
                <a:ea typeface="Times New Roman"/>
              </a:rPr>
              <a:t> </a:t>
            </a:r>
            <a:r>
              <a:rPr lang="en-US" sz="4000" dirty="0" err="1">
                <a:latin typeface="Times New Roman"/>
                <a:ea typeface="Times New Roman"/>
              </a:rPr>
              <a:t>şäheri</a:t>
            </a:r>
            <a:r>
              <a:rPr lang="en-US"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Ýol</a:t>
            </a:r>
            <a:r>
              <a:rPr lang="en-US" sz="4000" dirty="0">
                <a:latin typeface="Times New Roman"/>
                <a:ea typeface="Times New Roman"/>
              </a:rPr>
              <a:t> </a:t>
            </a:r>
            <a:r>
              <a:rPr lang="en-US" sz="4000" dirty="0" err="1">
                <a:latin typeface="Times New Roman"/>
                <a:ea typeface="Times New Roman"/>
              </a:rPr>
              <a:t>maşyn</a:t>
            </a:r>
            <a:r>
              <a:rPr lang="en-US" sz="4000" dirty="0">
                <a:latin typeface="Times New Roman"/>
                <a:ea typeface="Times New Roman"/>
              </a:rPr>
              <a:t> </a:t>
            </a:r>
            <a:r>
              <a:rPr lang="en-US" sz="4000" dirty="0" err="1">
                <a:latin typeface="Times New Roman"/>
                <a:ea typeface="Times New Roman"/>
              </a:rPr>
              <a:t>kärhanasy</a:t>
            </a:r>
            <a:r>
              <a:rPr lang="en-US" sz="4000" dirty="0">
                <a:latin typeface="Times New Roman"/>
                <a:ea typeface="Times New Roman"/>
              </a:rPr>
              <a:t> (Mary </a:t>
            </a:r>
            <a:r>
              <a:rPr lang="en-US" sz="4000" dirty="0" err="1">
                <a:latin typeface="Times New Roman"/>
                <a:ea typeface="Times New Roman"/>
              </a:rPr>
              <a:t>şäheri</a:t>
            </a:r>
            <a:r>
              <a:rPr lang="en-US"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Farap</a:t>
            </a:r>
            <a:r>
              <a:rPr lang="en-US" sz="4000" dirty="0">
                <a:latin typeface="Times New Roman"/>
                <a:ea typeface="Times New Roman"/>
              </a:rPr>
              <a:t> </a:t>
            </a:r>
            <a:r>
              <a:rPr lang="en-US" sz="4000" dirty="0" err="1">
                <a:latin typeface="Times New Roman"/>
                <a:ea typeface="Times New Roman"/>
              </a:rPr>
              <a:t>tokaýçylyk</a:t>
            </a:r>
            <a:r>
              <a:rPr lang="en-US" sz="4000" dirty="0">
                <a:latin typeface="Times New Roman"/>
                <a:ea typeface="Times New Roman"/>
              </a:rPr>
              <a:t> </a:t>
            </a:r>
            <a:r>
              <a:rPr lang="en-US" sz="4000" dirty="0" err="1">
                <a:latin typeface="Times New Roman"/>
                <a:ea typeface="Times New Roman"/>
              </a:rPr>
              <a:t>edarasy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Türkmenabat</a:t>
            </a:r>
            <a:r>
              <a:rPr lang="en-US" sz="4000" dirty="0">
                <a:latin typeface="Times New Roman"/>
                <a:ea typeface="Times New Roman"/>
              </a:rPr>
              <a:t> </a:t>
            </a:r>
            <a:r>
              <a:rPr lang="en-US" sz="4000" dirty="0" err="1">
                <a:latin typeface="Times New Roman"/>
                <a:ea typeface="Times New Roman"/>
              </a:rPr>
              <a:t>rels</a:t>
            </a:r>
            <a:r>
              <a:rPr lang="en-US" sz="4000" dirty="0">
                <a:latin typeface="Times New Roman"/>
                <a:ea typeface="Times New Roman"/>
              </a:rPr>
              <a:t> </a:t>
            </a:r>
            <a:r>
              <a:rPr lang="en-US" sz="4000" dirty="0" err="1">
                <a:latin typeface="Times New Roman"/>
                <a:ea typeface="Times New Roman"/>
              </a:rPr>
              <a:t>kebşirleýiş</a:t>
            </a:r>
            <a:r>
              <a:rPr lang="en-US" sz="4000" dirty="0">
                <a:latin typeface="Times New Roman"/>
                <a:ea typeface="Times New Roman"/>
              </a:rPr>
              <a:t> </a:t>
            </a:r>
            <a:r>
              <a:rPr lang="en-US" sz="4000" dirty="0" err="1">
                <a:latin typeface="Times New Roman"/>
                <a:ea typeface="Times New Roman"/>
              </a:rPr>
              <a:t>otlusy</a:t>
            </a:r>
            <a:r>
              <a:rPr lang="hr-HR" sz="4000" dirty="0">
                <a:latin typeface="Times New Roman"/>
                <a:ea typeface="Times New Roman"/>
              </a:rPr>
              <a:t>;</a:t>
            </a:r>
            <a:endParaRPr lang="ru-RU" sz="3500" dirty="0">
              <a:latin typeface="Times New Roman"/>
              <a:ea typeface="Times New Roman"/>
            </a:endParaRPr>
          </a:p>
          <a:p>
            <a:pPr indent="-266700">
              <a:spcAft>
                <a:spcPts val="0"/>
              </a:spcAft>
            </a:pPr>
            <a:r>
              <a:rPr lang="en-US" sz="4000" dirty="0" err="1">
                <a:latin typeface="Times New Roman"/>
                <a:ea typeface="Times New Roman"/>
              </a:rPr>
              <a:t>Aşgabat</a:t>
            </a:r>
            <a:r>
              <a:rPr lang="en-US" sz="4000" dirty="0">
                <a:latin typeface="Times New Roman"/>
                <a:ea typeface="Times New Roman"/>
              </a:rPr>
              <a:t> </a:t>
            </a:r>
            <a:r>
              <a:rPr lang="en-US" sz="4000" dirty="0" err="1">
                <a:latin typeface="Times New Roman"/>
                <a:ea typeface="Times New Roman"/>
              </a:rPr>
              <a:t>lokomotiw</a:t>
            </a:r>
            <a:r>
              <a:rPr lang="en-US" sz="4000" dirty="0">
                <a:latin typeface="Times New Roman"/>
                <a:ea typeface="Times New Roman"/>
              </a:rPr>
              <a:t> </a:t>
            </a:r>
            <a:r>
              <a:rPr lang="en-US" sz="4000" dirty="0" err="1">
                <a:latin typeface="Times New Roman"/>
                <a:ea typeface="Times New Roman"/>
              </a:rPr>
              <a:t>deposy</a:t>
            </a:r>
            <a:r>
              <a:rPr lang="hr-HR" sz="4000" dirty="0">
                <a:latin typeface="Times New Roman"/>
                <a:ea typeface="Times New Roman"/>
              </a:rPr>
              <a:t>;</a:t>
            </a:r>
            <a:endParaRPr lang="ru-RU" sz="35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000946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712968" cy="6264696"/>
          </a:xfrm>
        </p:spPr>
        <p:txBody>
          <a:bodyPr>
            <a:normAutofit fontScale="92500"/>
          </a:bodyPr>
          <a:lstStyle/>
          <a:p>
            <a:pPr marL="514350" indent="-514350" algn="just">
              <a:spcAft>
                <a:spcPts val="0"/>
              </a:spcAft>
              <a:buAutoNum type="arabicPeriod"/>
            </a:pPr>
            <a:r>
              <a:rPr lang="ru-RU" b="1" dirty="0" err="1" smtClean="0">
                <a:latin typeface="Times New Roman"/>
                <a:ea typeface="Times New Roman"/>
              </a:rPr>
              <a:t>Demir</a:t>
            </a:r>
            <a:r>
              <a:rPr lang="ru-RU" b="1" dirty="0" smtClean="0">
                <a:latin typeface="Times New Roman"/>
                <a:ea typeface="Times New Roman"/>
              </a:rPr>
              <a:t> </a:t>
            </a:r>
            <a:r>
              <a:rPr lang="ru-RU" b="1" dirty="0" err="1">
                <a:latin typeface="Times New Roman"/>
                <a:ea typeface="Times New Roman"/>
              </a:rPr>
              <a:t>ýol</a:t>
            </a:r>
            <a:r>
              <a:rPr lang="ru-RU" b="1" dirty="0">
                <a:latin typeface="Times New Roman"/>
                <a:ea typeface="Times New Roman"/>
              </a:rPr>
              <a:t> </a:t>
            </a:r>
            <a:r>
              <a:rPr lang="ru-RU" b="1" dirty="0" err="1">
                <a:latin typeface="Times New Roman"/>
                <a:ea typeface="Times New Roman"/>
              </a:rPr>
              <a:t>ulgamynyň</a:t>
            </a:r>
            <a:r>
              <a:rPr lang="ru-RU" b="1" dirty="0">
                <a:latin typeface="Times New Roman"/>
                <a:ea typeface="Times New Roman"/>
              </a:rPr>
              <a:t> </a:t>
            </a:r>
            <a:r>
              <a:rPr lang="ru-RU" b="1" dirty="0" err="1">
                <a:latin typeface="Times New Roman"/>
                <a:ea typeface="Times New Roman"/>
              </a:rPr>
              <a:t>häsiýetnamasy</a:t>
            </a:r>
            <a:r>
              <a:rPr lang="ru-RU" b="1" dirty="0">
                <a:latin typeface="Times New Roman"/>
                <a:ea typeface="Times New Roman"/>
              </a:rPr>
              <a:t> </a:t>
            </a:r>
            <a:r>
              <a:rPr lang="ru-RU" b="1" dirty="0" err="1">
                <a:latin typeface="Times New Roman"/>
                <a:ea typeface="Times New Roman"/>
              </a:rPr>
              <a:t>we</a:t>
            </a:r>
            <a:r>
              <a:rPr lang="ru-RU" b="1" dirty="0">
                <a:latin typeface="Times New Roman"/>
                <a:ea typeface="Times New Roman"/>
              </a:rPr>
              <a:t> </a:t>
            </a:r>
            <a:r>
              <a:rPr lang="ru-RU" b="1" dirty="0" err="1">
                <a:latin typeface="Times New Roman"/>
                <a:ea typeface="Times New Roman"/>
              </a:rPr>
              <a:t>bütewi</a:t>
            </a:r>
            <a:r>
              <a:rPr lang="ru-RU" b="1" dirty="0">
                <a:latin typeface="Times New Roman"/>
                <a:ea typeface="Times New Roman"/>
              </a:rPr>
              <a:t> </a:t>
            </a:r>
            <a:r>
              <a:rPr lang="ru-RU" b="1" dirty="0" err="1">
                <a:latin typeface="Times New Roman"/>
                <a:ea typeface="Times New Roman"/>
              </a:rPr>
              <a:t>ulag</a:t>
            </a:r>
            <a:r>
              <a:rPr lang="ru-RU" b="1" dirty="0">
                <a:latin typeface="Times New Roman"/>
                <a:ea typeface="Times New Roman"/>
              </a:rPr>
              <a:t> </a:t>
            </a:r>
            <a:r>
              <a:rPr lang="ru-RU" b="1" dirty="0" err="1">
                <a:latin typeface="Times New Roman"/>
                <a:ea typeface="Times New Roman"/>
              </a:rPr>
              <a:t>ulgamyndaky</a:t>
            </a:r>
            <a:r>
              <a:rPr lang="ru-RU" b="1" dirty="0">
                <a:latin typeface="Times New Roman"/>
                <a:ea typeface="Times New Roman"/>
              </a:rPr>
              <a:t> </a:t>
            </a:r>
            <a:r>
              <a:rPr lang="ru-RU" b="1" dirty="0" err="1">
                <a:latin typeface="Times New Roman"/>
                <a:ea typeface="Times New Roman"/>
              </a:rPr>
              <a:t>onuň</a:t>
            </a:r>
            <a:r>
              <a:rPr lang="ru-RU" b="1" dirty="0">
                <a:latin typeface="Times New Roman"/>
                <a:ea typeface="Times New Roman"/>
              </a:rPr>
              <a:t> </a:t>
            </a:r>
            <a:r>
              <a:rPr lang="ru-RU" b="1" dirty="0" err="1">
                <a:latin typeface="Times New Roman"/>
                <a:ea typeface="Times New Roman"/>
              </a:rPr>
              <a:t>orny</a:t>
            </a:r>
            <a:r>
              <a:rPr lang="ru-RU" b="1" dirty="0" smtClean="0">
                <a:latin typeface="Times New Roman"/>
                <a:ea typeface="Times New Roman"/>
              </a:rPr>
              <a:t>.</a:t>
            </a:r>
          </a:p>
          <a:p>
            <a:pPr algn="just">
              <a:lnSpc>
                <a:spcPct val="107000"/>
              </a:lnSpc>
              <a:spcAft>
                <a:spcPts val="0"/>
              </a:spcAft>
            </a:pPr>
            <a:r>
              <a:rPr lang="ru-RU" sz="2800" dirty="0" err="1">
                <a:latin typeface="Times New Roman"/>
                <a:ea typeface="Times New Roman"/>
                <a:cs typeface="Times New Roman"/>
              </a:rPr>
              <a:t>Gara</a:t>
            </a:r>
            <a:r>
              <a:rPr lang="hr-HR" sz="2800" dirty="0">
                <a:latin typeface="Times New Roman"/>
                <a:ea typeface="Times New Roman"/>
                <a:cs typeface="Times New Roman"/>
              </a:rPr>
              <a:t>ş</a:t>
            </a:r>
            <a:r>
              <a:rPr lang="ru-RU" sz="2800" dirty="0" err="1">
                <a:latin typeface="Times New Roman"/>
                <a:ea typeface="Times New Roman"/>
                <a:cs typeface="Times New Roman"/>
              </a:rPr>
              <a:t>syz</a:t>
            </a:r>
            <a:r>
              <a:rPr lang="ru-RU" sz="2800" dirty="0">
                <a:latin typeface="Times New Roman"/>
                <a:ea typeface="Times New Roman"/>
                <a:cs typeface="Times New Roman"/>
              </a:rPr>
              <a:t> </a:t>
            </a:r>
            <a:r>
              <a:rPr lang="ru-RU" sz="2800" dirty="0" err="1">
                <a:latin typeface="Times New Roman"/>
                <a:ea typeface="Times New Roman"/>
                <a:cs typeface="Times New Roman"/>
              </a:rPr>
              <a:t>hem</a:t>
            </a:r>
            <a:r>
              <a:rPr lang="ru-RU" sz="2800" dirty="0">
                <a:latin typeface="Times New Roman"/>
                <a:ea typeface="Times New Roman"/>
                <a:cs typeface="Times New Roman"/>
              </a:rPr>
              <a:t> </a:t>
            </a:r>
            <a:r>
              <a:rPr lang="ru-RU" sz="2800" dirty="0" err="1">
                <a:latin typeface="Times New Roman"/>
                <a:ea typeface="Times New Roman"/>
                <a:cs typeface="Times New Roman"/>
              </a:rPr>
              <a:t>Baky</a:t>
            </a:r>
            <a:r>
              <a:rPr lang="ru-RU" sz="2800" dirty="0">
                <a:latin typeface="Times New Roman"/>
                <a:ea typeface="Times New Roman"/>
                <a:cs typeface="Times New Roman"/>
              </a:rPr>
              <a:t> </a:t>
            </a:r>
            <a:r>
              <a:rPr lang="ru-RU" sz="2800" dirty="0" err="1">
                <a:latin typeface="Times New Roman"/>
                <a:ea typeface="Times New Roman"/>
                <a:cs typeface="Times New Roman"/>
              </a:rPr>
              <a:t>Bitarap</a:t>
            </a:r>
            <a:r>
              <a:rPr lang="ru-RU" sz="2800" dirty="0">
                <a:latin typeface="Times New Roman"/>
                <a:ea typeface="Times New Roman"/>
                <a:cs typeface="Times New Roman"/>
              </a:rPr>
              <a:t> T</a:t>
            </a:r>
            <a:r>
              <a:rPr lang="hr-HR" sz="2800" dirty="0">
                <a:latin typeface="Times New Roman"/>
                <a:ea typeface="Times New Roman"/>
                <a:cs typeface="Times New Roman"/>
              </a:rPr>
              <a:t>ü</a:t>
            </a:r>
            <a:r>
              <a:rPr lang="ru-RU" sz="2800" dirty="0" err="1">
                <a:latin typeface="Times New Roman"/>
                <a:ea typeface="Times New Roman"/>
                <a:cs typeface="Times New Roman"/>
              </a:rPr>
              <a:t>rkmen</a:t>
            </a:r>
            <a:r>
              <a:rPr lang="ru-RU" sz="2800" dirty="0">
                <a:latin typeface="Times New Roman"/>
                <a:ea typeface="Times New Roman"/>
                <a:cs typeface="Times New Roman"/>
              </a:rPr>
              <a:t> D</a:t>
            </a:r>
            <a:r>
              <a:rPr lang="hr-HR" sz="2800" dirty="0">
                <a:latin typeface="Times New Roman"/>
                <a:ea typeface="Times New Roman"/>
                <a:cs typeface="Times New Roman"/>
              </a:rPr>
              <a:t>ö</a:t>
            </a:r>
            <a:r>
              <a:rPr lang="ru-RU" sz="2800" dirty="0" err="1">
                <a:latin typeface="Times New Roman"/>
                <a:ea typeface="Times New Roman"/>
                <a:cs typeface="Times New Roman"/>
              </a:rPr>
              <a:t>wletinde</a:t>
            </a:r>
            <a:r>
              <a:rPr lang="hr-HR" sz="2800" dirty="0">
                <a:latin typeface="Times New Roman"/>
                <a:ea typeface="Times New Roman"/>
                <a:cs typeface="Times New Roman"/>
              </a:rPr>
              <a:t>, </a:t>
            </a:r>
            <a:r>
              <a:rPr lang="ru-RU" sz="2800" dirty="0">
                <a:latin typeface="Times New Roman"/>
                <a:ea typeface="Times New Roman"/>
                <a:cs typeface="Times New Roman"/>
              </a:rPr>
              <a:t>T</a:t>
            </a:r>
            <a:r>
              <a:rPr lang="hr-HR" sz="2800" dirty="0">
                <a:latin typeface="Times New Roman"/>
                <a:ea typeface="Times New Roman"/>
                <a:cs typeface="Times New Roman"/>
              </a:rPr>
              <a:t>ü</a:t>
            </a:r>
            <a:r>
              <a:rPr lang="ru-RU" sz="2800" dirty="0" err="1">
                <a:latin typeface="Times New Roman"/>
                <a:ea typeface="Times New Roman"/>
                <a:cs typeface="Times New Roman"/>
              </a:rPr>
              <a:t>rkmenistany</a:t>
            </a:r>
            <a:r>
              <a:rPr lang="hr-HR" sz="2800" dirty="0">
                <a:latin typeface="Times New Roman"/>
                <a:ea typeface="Times New Roman"/>
                <a:cs typeface="Times New Roman"/>
              </a:rPr>
              <a:t>ň </a:t>
            </a:r>
            <a:r>
              <a:rPr lang="ru-RU" sz="2800" dirty="0" err="1">
                <a:latin typeface="Times New Roman"/>
                <a:ea typeface="Times New Roman"/>
                <a:cs typeface="Times New Roman"/>
              </a:rPr>
              <a:t>Demir</a:t>
            </a:r>
            <a:r>
              <a:rPr lang="hr-HR" sz="2800" dirty="0">
                <a:latin typeface="Times New Roman"/>
                <a:ea typeface="Times New Roman"/>
                <a:cs typeface="Times New Roman"/>
              </a:rPr>
              <a:t> ý</a:t>
            </a:r>
            <a:r>
              <a:rPr lang="ru-RU" sz="2800" dirty="0" err="1">
                <a:latin typeface="Times New Roman"/>
                <a:ea typeface="Times New Roman"/>
                <a:cs typeface="Times New Roman"/>
              </a:rPr>
              <a:t>ol</a:t>
            </a:r>
            <a:r>
              <a:rPr lang="ru-RU" sz="2800" dirty="0">
                <a:latin typeface="Times New Roman"/>
                <a:ea typeface="Times New Roman"/>
                <a:cs typeface="Times New Roman"/>
              </a:rPr>
              <a:t> </a:t>
            </a:r>
            <a:r>
              <a:rPr lang="ru-RU" sz="2800" dirty="0" err="1">
                <a:latin typeface="Times New Roman"/>
                <a:ea typeface="Times New Roman"/>
                <a:cs typeface="Times New Roman"/>
              </a:rPr>
              <a:t>ulagy</a:t>
            </a:r>
            <a:r>
              <a:rPr lang="hr-HR" sz="2800" dirty="0">
                <a:latin typeface="Times New Roman"/>
                <a:ea typeface="Times New Roman"/>
                <a:cs typeface="Times New Roman"/>
              </a:rPr>
              <a:t>, </a:t>
            </a:r>
            <a:r>
              <a:rPr lang="ru-RU" sz="2800" dirty="0" err="1">
                <a:latin typeface="Times New Roman"/>
                <a:ea typeface="Times New Roman"/>
                <a:cs typeface="Times New Roman"/>
              </a:rPr>
              <a:t>ulaglar</a:t>
            </a:r>
            <a:r>
              <a:rPr lang="ru-RU" sz="2800" dirty="0">
                <a:latin typeface="Times New Roman"/>
                <a:ea typeface="Times New Roman"/>
                <a:cs typeface="Times New Roman"/>
              </a:rPr>
              <a:t> </a:t>
            </a:r>
            <a:r>
              <a:rPr lang="ru-RU" sz="2800" dirty="0" err="1">
                <a:latin typeface="Times New Roman"/>
                <a:ea typeface="Times New Roman"/>
                <a:cs typeface="Times New Roman"/>
              </a:rPr>
              <a:t>ulgamyny</a:t>
            </a:r>
            <a:r>
              <a:rPr lang="hr-HR" sz="2800" dirty="0">
                <a:latin typeface="Times New Roman"/>
                <a:ea typeface="Times New Roman"/>
                <a:cs typeface="Times New Roman"/>
              </a:rPr>
              <a:t>ň </a:t>
            </a:r>
            <a:r>
              <a:rPr lang="ru-RU" sz="2800" dirty="0" err="1">
                <a:latin typeface="Times New Roman"/>
                <a:ea typeface="Times New Roman"/>
                <a:cs typeface="Times New Roman"/>
              </a:rPr>
              <a:t>arasynda</a:t>
            </a:r>
            <a:r>
              <a:rPr lang="ru-RU" sz="2800" dirty="0">
                <a:latin typeface="Times New Roman"/>
                <a:ea typeface="Times New Roman"/>
                <a:cs typeface="Times New Roman"/>
              </a:rPr>
              <a:t> </a:t>
            </a:r>
            <a:r>
              <a:rPr lang="ru-RU" sz="2800" dirty="0" err="1">
                <a:latin typeface="Times New Roman"/>
                <a:ea typeface="Times New Roman"/>
                <a:cs typeface="Times New Roman"/>
              </a:rPr>
              <a:t>uly</a:t>
            </a:r>
            <a:r>
              <a:rPr lang="ru-RU" sz="2800" dirty="0">
                <a:latin typeface="Times New Roman"/>
                <a:ea typeface="Times New Roman"/>
                <a:cs typeface="Times New Roman"/>
              </a:rPr>
              <a:t> </a:t>
            </a:r>
            <a:r>
              <a:rPr lang="ru-RU" sz="2800" dirty="0" err="1">
                <a:latin typeface="Times New Roman"/>
                <a:ea typeface="Times New Roman"/>
                <a:cs typeface="Times New Roman"/>
              </a:rPr>
              <a:t>orun</a:t>
            </a:r>
            <a:r>
              <a:rPr lang="ru-RU" sz="2800" dirty="0">
                <a:latin typeface="Times New Roman"/>
                <a:ea typeface="Times New Roman"/>
                <a:cs typeface="Times New Roman"/>
              </a:rPr>
              <a:t> </a:t>
            </a:r>
            <a:r>
              <a:rPr lang="ru-RU" sz="2800" dirty="0" err="1">
                <a:latin typeface="Times New Roman"/>
                <a:ea typeface="Times New Roman"/>
                <a:cs typeface="Times New Roman"/>
              </a:rPr>
              <a:t>tut</a:t>
            </a:r>
            <a:r>
              <a:rPr lang="hr-HR" sz="2800" dirty="0">
                <a:latin typeface="Times New Roman"/>
                <a:ea typeface="Times New Roman"/>
                <a:cs typeface="Times New Roman"/>
              </a:rPr>
              <a:t>ý</a:t>
            </a:r>
            <a:r>
              <a:rPr lang="ru-RU" sz="2800" dirty="0" err="1">
                <a:latin typeface="Times New Roman"/>
                <a:ea typeface="Times New Roman"/>
                <a:cs typeface="Times New Roman"/>
              </a:rPr>
              <a:t>ar</a:t>
            </a:r>
            <a:r>
              <a:rPr lang="hr-HR" sz="2800" dirty="0">
                <a:latin typeface="Times New Roman"/>
                <a:ea typeface="Times New Roman"/>
                <a:cs typeface="Times New Roman"/>
              </a:rPr>
              <a:t>. Demir ýol ulagy ulaglar ulgamynyň arasynda ykdysady nazardan amatlylygyndan, göwrümi boýunça uly, agyrmy boýunça agyr, köp mukdardaky ýükleri daşamaga niýetlenen iň amatly ulag hasaplanýar. Demir ýol ulagy Türkmen döwletini maliýe – ykdysadiýetini ösdürmekde möhüm orun eýelemek bilen, ýurduň ykdysadyýetiniň ähli pudaklarynyň netijeli işlemegini we özara baglanyşygyny üpjün edýär, serhetdeş döwletleriň arasynda ýük daşamakda birek birege peýdaly aragatnaşyklaryň pugtalanmagyna ýardam edýär.   </a:t>
            </a:r>
            <a:endParaRPr lang="ru-RU" sz="2000" dirty="0">
              <a:ea typeface="Calibri"/>
              <a:cs typeface="Times New Roman"/>
            </a:endParaRPr>
          </a:p>
          <a:p>
            <a:pPr marL="0" indent="0" algn="just">
              <a:spcAft>
                <a:spcPts val="0"/>
              </a:spcAft>
              <a:buNone/>
            </a:pPr>
            <a:endParaRPr lang="ru-RU" sz="2800" dirty="0">
              <a:latin typeface="Times New Roman"/>
              <a:ea typeface="Times New Roman"/>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66908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08712"/>
          </a:xfrm>
        </p:spPr>
        <p:txBody>
          <a:bodyPr>
            <a:normAutofit fontScale="55000" lnSpcReduction="20000"/>
          </a:bodyPr>
          <a:lstStyle/>
          <a:p>
            <a:pPr marL="0" indent="0">
              <a:buNone/>
            </a:pPr>
            <a:r>
              <a:rPr lang="en-US" dirty="0">
                <a:latin typeface="Times New Roman"/>
                <a:ea typeface="Times New Roman"/>
                <a:cs typeface="Times New Roman"/>
              </a:rPr>
              <a:t> </a:t>
            </a:r>
            <a:r>
              <a:rPr lang="en-US" sz="4400" dirty="0" err="1">
                <a:latin typeface="Times New Roman"/>
                <a:ea typeface="Times New Roman"/>
                <a:cs typeface="Times New Roman"/>
              </a:rPr>
              <a:t>Biziň</a:t>
            </a:r>
            <a:r>
              <a:rPr lang="en-US" sz="4400" dirty="0">
                <a:latin typeface="Times New Roman"/>
                <a:ea typeface="Times New Roman"/>
                <a:cs typeface="Times New Roman"/>
              </a:rPr>
              <a:t> </a:t>
            </a:r>
            <a:r>
              <a:rPr lang="en-US" sz="4400" dirty="0" err="1">
                <a:latin typeface="Times New Roman"/>
                <a:ea typeface="Times New Roman"/>
                <a:cs typeface="Times New Roman"/>
              </a:rPr>
              <a:t>Baky</a:t>
            </a:r>
            <a:r>
              <a:rPr lang="en-US" sz="4400" dirty="0">
                <a:latin typeface="Times New Roman"/>
                <a:ea typeface="Times New Roman"/>
                <a:cs typeface="Times New Roman"/>
              </a:rPr>
              <a:t> </a:t>
            </a:r>
            <a:r>
              <a:rPr lang="en-US" sz="4400" dirty="0" err="1">
                <a:latin typeface="Times New Roman"/>
                <a:ea typeface="Times New Roman"/>
                <a:cs typeface="Times New Roman"/>
              </a:rPr>
              <a:t>Bitarap</a:t>
            </a:r>
            <a:r>
              <a:rPr lang="en-US" sz="4400" dirty="0">
                <a:latin typeface="Times New Roman"/>
                <a:ea typeface="Times New Roman"/>
                <a:cs typeface="Times New Roman"/>
              </a:rPr>
              <a:t> hem-de </a:t>
            </a:r>
            <a:r>
              <a:rPr lang="en-US" sz="4400" dirty="0" err="1">
                <a:latin typeface="Times New Roman"/>
                <a:ea typeface="Times New Roman"/>
                <a:cs typeface="Times New Roman"/>
              </a:rPr>
              <a:t>Garaşsyz</a:t>
            </a:r>
            <a:r>
              <a:rPr lang="en-US" sz="4400" dirty="0">
                <a:latin typeface="Times New Roman"/>
                <a:ea typeface="Times New Roman"/>
                <a:cs typeface="Times New Roman"/>
              </a:rPr>
              <a:t> </a:t>
            </a:r>
            <a:r>
              <a:rPr lang="en-US" sz="4400" dirty="0" err="1">
                <a:latin typeface="Times New Roman"/>
                <a:ea typeface="Times New Roman"/>
                <a:cs typeface="Times New Roman"/>
              </a:rPr>
              <a:t>Türkmenistanyň</a:t>
            </a:r>
            <a:r>
              <a:rPr lang="en-US" sz="4400" dirty="0">
                <a:latin typeface="Times New Roman"/>
                <a:ea typeface="Times New Roman"/>
                <a:cs typeface="Times New Roman"/>
              </a:rPr>
              <a:t> </a:t>
            </a:r>
            <a:r>
              <a:rPr lang="en-US" sz="4400" dirty="0" err="1">
                <a:latin typeface="Times New Roman"/>
                <a:ea typeface="Times New Roman"/>
                <a:cs typeface="Times New Roman"/>
              </a:rPr>
              <a:t>Demir</a:t>
            </a:r>
            <a:r>
              <a:rPr lang="en-US" sz="4400" dirty="0">
                <a:latin typeface="Times New Roman"/>
                <a:ea typeface="Times New Roman"/>
                <a:cs typeface="Times New Roman"/>
              </a:rPr>
              <a:t> </a:t>
            </a:r>
            <a:r>
              <a:rPr lang="en-US" sz="4400" dirty="0" err="1">
                <a:latin typeface="Times New Roman"/>
                <a:ea typeface="Times New Roman"/>
                <a:cs typeface="Times New Roman"/>
              </a:rPr>
              <a:t>ýollary</a:t>
            </a:r>
            <a:r>
              <a:rPr lang="en-US" sz="4400" dirty="0">
                <a:latin typeface="Times New Roman"/>
                <a:ea typeface="Times New Roman"/>
                <a:cs typeface="Times New Roman"/>
              </a:rPr>
              <a:t> </a:t>
            </a:r>
            <a:r>
              <a:rPr lang="en-US" sz="4400" dirty="0" err="1">
                <a:latin typeface="Times New Roman"/>
                <a:ea typeface="Times New Roman"/>
                <a:cs typeface="Times New Roman"/>
              </a:rPr>
              <a:t>gün-günden</a:t>
            </a:r>
            <a:r>
              <a:rPr lang="en-US" sz="4400" dirty="0">
                <a:latin typeface="Times New Roman"/>
                <a:ea typeface="Times New Roman"/>
                <a:cs typeface="Times New Roman"/>
              </a:rPr>
              <a:t> </a:t>
            </a:r>
            <a:r>
              <a:rPr lang="en-US" sz="4400" dirty="0" err="1">
                <a:latin typeface="Times New Roman"/>
                <a:ea typeface="Times New Roman"/>
                <a:cs typeface="Times New Roman"/>
              </a:rPr>
              <a:t>uzalyp</a:t>
            </a:r>
            <a:r>
              <a:rPr lang="en-US" sz="4400" dirty="0">
                <a:latin typeface="Times New Roman"/>
                <a:ea typeface="Times New Roman"/>
                <a:cs typeface="Times New Roman"/>
              </a:rPr>
              <a:t> </a:t>
            </a:r>
            <a:r>
              <a:rPr lang="en-US" sz="4400" dirty="0" err="1">
                <a:latin typeface="Times New Roman"/>
                <a:ea typeface="Times New Roman"/>
                <a:cs typeface="Times New Roman"/>
              </a:rPr>
              <a:t>barýar</a:t>
            </a:r>
            <a:r>
              <a:rPr lang="en-US" sz="4400" dirty="0">
                <a:latin typeface="Times New Roman"/>
                <a:ea typeface="Times New Roman"/>
                <a:cs typeface="Times New Roman"/>
              </a:rPr>
              <a:t>. </a:t>
            </a:r>
            <a:r>
              <a:rPr lang="en-US" sz="4400" dirty="0" err="1">
                <a:latin typeface="Times New Roman"/>
                <a:ea typeface="Times New Roman"/>
                <a:cs typeface="Times New Roman"/>
              </a:rPr>
              <a:t>Häzirki</a:t>
            </a:r>
            <a:r>
              <a:rPr lang="en-US" sz="4400" dirty="0">
                <a:latin typeface="Times New Roman"/>
                <a:ea typeface="Times New Roman"/>
                <a:cs typeface="Times New Roman"/>
              </a:rPr>
              <a:t> </a:t>
            </a:r>
            <a:r>
              <a:rPr lang="en-US" sz="4400" dirty="0" err="1">
                <a:latin typeface="Times New Roman"/>
                <a:ea typeface="Times New Roman"/>
                <a:cs typeface="Times New Roman"/>
              </a:rPr>
              <a:t>wagtda</a:t>
            </a:r>
            <a:r>
              <a:rPr lang="en-US" sz="4400" dirty="0">
                <a:latin typeface="Times New Roman"/>
                <a:ea typeface="Times New Roman"/>
                <a:cs typeface="Times New Roman"/>
              </a:rPr>
              <a:t> </a:t>
            </a:r>
            <a:r>
              <a:rPr lang="en-US" sz="4400" dirty="0" err="1">
                <a:latin typeface="Times New Roman"/>
                <a:ea typeface="Times New Roman"/>
                <a:cs typeface="Times New Roman"/>
              </a:rPr>
              <a:t>biziň</a:t>
            </a:r>
            <a:r>
              <a:rPr lang="en-US" sz="4400" dirty="0">
                <a:latin typeface="Times New Roman"/>
                <a:ea typeface="Times New Roman"/>
                <a:cs typeface="Times New Roman"/>
              </a:rPr>
              <a:t> </a:t>
            </a:r>
            <a:r>
              <a:rPr lang="en-US" sz="4400" dirty="0" err="1">
                <a:latin typeface="Times New Roman"/>
                <a:ea typeface="Times New Roman"/>
                <a:cs typeface="Times New Roman"/>
              </a:rPr>
              <a:t>demir</a:t>
            </a:r>
            <a:r>
              <a:rPr lang="en-US" sz="4400" dirty="0">
                <a:latin typeface="Times New Roman"/>
                <a:ea typeface="Times New Roman"/>
                <a:cs typeface="Times New Roman"/>
              </a:rPr>
              <a:t> </a:t>
            </a:r>
            <a:r>
              <a:rPr lang="en-US" sz="4400" dirty="0" err="1">
                <a:latin typeface="Times New Roman"/>
                <a:ea typeface="Times New Roman"/>
                <a:cs typeface="Times New Roman"/>
              </a:rPr>
              <a:t>ýol</a:t>
            </a:r>
            <a:r>
              <a:rPr lang="en-US" sz="4400" dirty="0">
                <a:latin typeface="Times New Roman"/>
                <a:ea typeface="Times New Roman"/>
                <a:cs typeface="Times New Roman"/>
              </a:rPr>
              <a:t> </a:t>
            </a:r>
            <a:r>
              <a:rPr lang="en-US" sz="4400" dirty="0" err="1">
                <a:latin typeface="Times New Roman"/>
                <a:ea typeface="Times New Roman"/>
                <a:cs typeface="Times New Roman"/>
              </a:rPr>
              <a:t>ulagynyň</a:t>
            </a:r>
            <a:r>
              <a:rPr lang="en-US" sz="4400" dirty="0">
                <a:latin typeface="Times New Roman"/>
                <a:ea typeface="Times New Roman"/>
                <a:cs typeface="Times New Roman"/>
              </a:rPr>
              <a:t> </a:t>
            </a:r>
            <a:r>
              <a:rPr lang="en-US" sz="4400" dirty="0" err="1">
                <a:latin typeface="Times New Roman"/>
                <a:ea typeface="Times New Roman"/>
                <a:cs typeface="Times New Roman"/>
              </a:rPr>
              <a:t>ulanyş</a:t>
            </a:r>
            <a:r>
              <a:rPr lang="en-US" sz="4400" dirty="0">
                <a:latin typeface="Times New Roman"/>
                <a:ea typeface="Times New Roman"/>
                <a:cs typeface="Times New Roman"/>
              </a:rPr>
              <a:t> </a:t>
            </a:r>
            <a:r>
              <a:rPr lang="en-US" sz="4400" dirty="0" err="1">
                <a:latin typeface="Times New Roman"/>
                <a:ea typeface="Times New Roman"/>
                <a:cs typeface="Times New Roman"/>
              </a:rPr>
              <a:t>uzunlygy</a:t>
            </a:r>
            <a:r>
              <a:rPr lang="en-US" sz="4400" dirty="0">
                <a:latin typeface="Times New Roman"/>
                <a:ea typeface="Times New Roman"/>
                <a:cs typeface="Times New Roman"/>
              </a:rPr>
              <a:t> </a:t>
            </a:r>
            <a:r>
              <a:rPr lang="en-US" sz="4400" dirty="0" err="1">
                <a:latin typeface="Times New Roman"/>
                <a:ea typeface="Times New Roman"/>
                <a:cs typeface="Times New Roman"/>
              </a:rPr>
              <a:t>üç</a:t>
            </a:r>
            <a:r>
              <a:rPr lang="en-US" sz="4400" dirty="0">
                <a:latin typeface="Times New Roman"/>
                <a:ea typeface="Times New Roman"/>
                <a:cs typeface="Times New Roman"/>
              </a:rPr>
              <a:t> </a:t>
            </a:r>
            <a:r>
              <a:rPr lang="en-US" sz="4400" dirty="0" err="1">
                <a:latin typeface="Times New Roman"/>
                <a:ea typeface="Times New Roman"/>
                <a:cs typeface="Times New Roman"/>
              </a:rPr>
              <a:t>müň</a:t>
            </a:r>
            <a:r>
              <a:rPr lang="en-US" sz="4400" dirty="0">
                <a:latin typeface="Times New Roman"/>
                <a:ea typeface="Times New Roman"/>
                <a:cs typeface="Times New Roman"/>
              </a:rPr>
              <a:t> </a:t>
            </a:r>
            <a:r>
              <a:rPr lang="en-US" sz="4400" dirty="0" err="1">
                <a:latin typeface="Times New Roman"/>
                <a:ea typeface="Times New Roman"/>
                <a:cs typeface="Times New Roman"/>
              </a:rPr>
              <a:t>üç</a:t>
            </a:r>
            <a:r>
              <a:rPr lang="en-US" sz="4400" dirty="0">
                <a:latin typeface="Times New Roman"/>
                <a:ea typeface="Times New Roman"/>
                <a:cs typeface="Times New Roman"/>
              </a:rPr>
              <a:t> </a:t>
            </a:r>
            <a:r>
              <a:rPr lang="en-US" sz="4400" dirty="0" err="1">
                <a:latin typeface="Times New Roman"/>
                <a:ea typeface="Times New Roman"/>
                <a:cs typeface="Times New Roman"/>
              </a:rPr>
              <a:t>ýüz</a:t>
            </a:r>
            <a:r>
              <a:rPr lang="en-US" sz="4400" dirty="0">
                <a:latin typeface="Times New Roman"/>
                <a:ea typeface="Times New Roman"/>
                <a:cs typeface="Times New Roman"/>
              </a:rPr>
              <a:t> </a:t>
            </a:r>
            <a:r>
              <a:rPr lang="en-US" sz="4400" dirty="0" err="1">
                <a:latin typeface="Times New Roman"/>
                <a:ea typeface="Times New Roman"/>
                <a:cs typeface="Times New Roman"/>
              </a:rPr>
              <a:t>kilometrden</a:t>
            </a:r>
            <a:r>
              <a:rPr lang="en-US" sz="4400" dirty="0">
                <a:latin typeface="Times New Roman"/>
                <a:ea typeface="Times New Roman"/>
                <a:cs typeface="Times New Roman"/>
              </a:rPr>
              <a:t> hem </a:t>
            </a:r>
            <a:r>
              <a:rPr lang="en-US" sz="4400" dirty="0" err="1">
                <a:latin typeface="Times New Roman"/>
                <a:ea typeface="Times New Roman"/>
                <a:cs typeface="Times New Roman"/>
              </a:rPr>
              <a:t>geçýär</a:t>
            </a:r>
            <a:r>
              <a:rPr lang="en-US" sz="4400" dirty="0">
                <a:latin typeface="Times New Roman"/>
                <a:ea typeface="Times New Roman"/>
                <a:cs typeface="Times New Roman"/>
              </a:rPr>
              <a:t>. </a:t>
            </a:r>
            <a:r>
              <a:rPr lang="en-US" sz="4400" dirty="0" err="1">
                <a:latin typeface="Times New Roman"/>
                <a:ea typeface="Times New Roman"/>
                <a:cs typeface="Times New Roman"/>
              </a:rPr>
              <a:t>Olaryň</a:t>
            </a:r>
            <a:r>
              <a:rPr lang="en-US" sz="4400" dirty="0">
                <a:latin typeface="Times New Roman"/>
                <a:ea typeface="Times New Roman"/>
                <a:cs typeface="Times New Roman"/>
              </a:rPr>
              <a:t> </a:t>
            </a:r>
            <a:r>
              <a:rPr lang="en-US" sz="4400" dirty="0" err="1">
                <a:latin typeface="Times New Roman"/>
                <a:ea typeface="Times New Roman"/>
                <a:cs typeface="Times New Roman"/>
              </a:rPr>
              <a:t>esasy</a:t>
            </a:r>
            <a:r>
              <a:rPr lang="en-US" sz="4400" dirty="0">
                <a:latin typeface="Times New Roman"/>
                <a:ea typeface="Times New Roman"/>
                <a:cs typeface="Times New Roman"/>
              </a:rPr>
              <a:t> </a:t>
            </a:r>
            <a:r>
              <a:rPr lang="en-US" sz="4400" dirty="0" err="1">
                <a:latin typeface="Times New Roman"/>
                <a:ea typeface="Times New Roman"/>
                <a:cs typeface="Times New Roman"/>
              </a:rPr>
              <a:t>pudaklary</a:t>
            </a:r>
            <a:r>
              <a:rPr lang="en-US" sz="4400" dirty="0">
                <a:latin typeface="Times New Roman"/>
                <a:ea typeface="Times New Roman"/>
                <a:cs typeface="Times New Roman"/>
              </a:rPr>
              <a:t>; </a:t>
            </a:r>
            <a:r>
              <a:rPr lang="en-US" sz="4400" dirty="0" err="1">
                <a:latin typeface="Times New Roman"/>
                <a:ea typeface="Times New Roman"/>
                <a:cs typeface="Times New Roman"/>
              </a:rPr>
              <a:t>Türkmenbaşy</a:t>
            </a:r>
            <a:r>
              <a:rPr lang="en-US" sz="4400" dirty="0">
                <a:latin typeface="Times New Roman"/>
                <a:ea typeface="Times New Roman"/>
                <a:cs typeface="Times New Roman"/>
              </a:rPr>
              <a:t>– </a:t>
            </a:r>
            <a:r>
              <a:rPr lang="en-US" sz="4400" dirty="0" err="1">
                <a:latin typeface="Times New Roman"/>
                <a:ea typeface="Times New Roman"/>
                <a:cs typeface="Times New Roman"/>
              </a:rPr>
              <a:t>Aşgabat</a:t>
            </a:r>
            <a:r>
              <a:rPr lang="en-US" sz="4400" dirty="0">
                <a:latin typeface="Times New Roman"/>
                <a:ea typeface="Times New Roman"/>
                <a:cs typeface="Times New Roman"/>
              </a:rPr>
              <a:t> – Mary – </a:t>
            </a:r>
            <a:r>
              <a:rPr lang="en-US" sz="4400" dirty="0" err="1">
                <a:latin typeface="Times New Roman"/>
                <a:ea typeface="Times New Roman"/>
                <a:cs typeface="Times New Roman"/>
              </a:rPr>
              <a:t>Türkmenabat</a:t>
            </a:r>
            <a:r>
              <a:rPr lang="en-US" sz="4400" dirty="0">
                <a:latin typeface="Times New Roman"/>
                <a:ea typeface="Times New Roman"/>
                <a:cs typeface="Times New Roman"/>
              </a:rPr>
              <a:t> - </a:t>
            </a:r>
            <a:r>
              <a:rPr lang="en-US" sz="4400" dirty="0" err="1">
                <a:latin typeface="Times New Roman"/>
                <a:ea typeface="Times New Roman"/>
                <a:cs typeface="Times New Roman"/>
              </a:rPr>
              <a:t>Farap</a:t>
            </a:r>
            <a:r>
              <a:rPr lang="en-US" sz="4400" dirty="0">
                <a:latin typeface="Times New Roman"/>
                <a:ea typeface="Times New Roman"/>
                <a:cs typeface="Times New Roman"/>
              </a:rPr>
              <a:t> </a:t>
            </a:r>
            <a:r>
              <a:rPr lang="en-US" sz="4400" dirty="0" err="1">
                <a:latin typeface="Times New Roman"/>
                <a:ea typeface="Times New Roman"/>
                <a:cs typeface="Times New Roman"/>
              </a:rPr>
              <a:t>aralygy</a:t>
            </a:r>
            <a:r>
              <a:rPr lang="en-US" sz="4400" dirty="0">
                <a:latin typeface="Times New Roman"/>
                <a:ea typeface="Times New Roman"/>
                <a:cs typeface="Times New Roman"/>
              </a:rPr>
              <a:t> 1217 </a:t>
            </a:r>
            <a:r>
              <a:rPr lang="en-US" sz="4400" dirty="0" err="1">
                <a:latin typeface="Times New Roman"/>
                <a:ea typeface="Times New Roman"/>
                <a:cs typeface="Times New Roman"/>
              </a:rPr>
              <a:t>kilometr</a:t>
            </a:r>
            <a:r>
              <a:rPr lang="en-US" sz="4400" dirty="0">
                <a:latin typeface="Times New Roman"/>
                <a:ea typeface="Times New Roman"/>
                <a:cs typeface="Times New Roman"/>
              </a:rPr>
              <a:t>, </a:t>
            </a:r>
            <a:r>
              <a:rPr lang="en-US" sz="4400" dirty="0" err="1">
                <a:latin typeface="Times New Roman"/>
                <a:ea typeface="Times New Roman"/>
                <a:cs typeface="Times New Roman"/>
              </a:rPr>
              <a:t>Aşgabat</a:t>
            </a:r>
            <a:r>
              <a:rPr lang="en-US" sz="4400" dirty="0">
                <a:latin typeface="Times New Roman"/>
                <a:ea typeface="Times New Roman"/>
                <a:cs typeface="Times New Roman"/>
              </a:rPr>
              <a:t> – </a:t>
            </a:r>
            <a:r>
              <a:rPr lang="en-US" sz="4400" dirty="0" err="1">
                <a:latin typeface="Times New Roman"/>
                <a:ea typeface="Times New Roman"/>
                <a:cs typeface="Times New Roman"/>
              </a:rPr>
              <a:t>Içoguz</a:t>
            </a:r>
            <a:r>
              <a:rPr lang="en-US" sz="4400" dirty="0">
                <a:latin typeface="Times New Roman"/>
                <a:ea typeface="Times New Roman"/>
                <a:cs typeface="Times New Roman"/>
              </a:rPr>
              <a:t> – </a:t>
            </a:r>
            <a:r>
              <a:rPr lang="en-US" sz="4400" dirty="0" err="1">
                <a:latin typeface="Times New Roman"/>
                <a:ea typeface="Times New Roman"/>
                <a:cs typeface="Times New Roman"/>
              </a:rPr>
              <a:t>Daşoguz</a:t>
            </a:r>
            <a:r>
              <a:rPr lang="en-US" sz="4400" dirty="0">
                <a:latin typeface="Times New Roman"/>
                <a:ea typeface="Times New Roman"/>
                <a:cs typeface="Times New Roman"/>
              </a:rPr>
              <a:t> </a:t>
            </a:r>
            <a:r>
              <a:rPr lang="en-US" sz="4400" dirty="0" err="1">
                <a:latin typeface="Times New Roman"/>
                <a:ea typeface="Times New Roman"/>
                <a:cs typeface="Times New Roman"/>
              </a:rPr>
              <a:t>aralygy</a:t>
            </a:r>
            <a:r>
              <a:rPr lang="en-US" sz="4400" dirty="0">
                <a:latin typeface="Times New Roman"/>
                <a:ea typeface="Times New Roman"/>
                <a:cs typeface="Times New Roman"/>
              </a:rPr>
              <a:t> 540 </a:t>
            </a:r>
            <a:r>
              <a:rPr lang="en-US" sz="4400" dirty="0" err="1">
                <a:latin typeface="Times New Roman"/>
                <a:ea typeface="Times New Roman"/>
                <a:cs typeface="Times New Roman"/>
              </a:rPr>
              <a:t>kilomet</a:t>
            </a:r>
            <a:r>
              <a:rPr lang="en-US" sz="4400" dirty="0">
                <a:latin typeface="Times New Roman"/>
                <a:ea typeface="Times New Roman"/>
                <a:cs typeface="Times New Roman"/>
              </a:rPr>
              <a:t>, </a:t>
            </a:r>
            <a:r>
              <a:rPr lang="en-US" sz="4400" dirty="0" err="1">
                <a:latin typeface="Times New Roman"/>
                <a:ea typeface="Times New Roman"/>
                <a:cs typeface="Times New Roman"/>
              </a:rPr>
              <a:t>Tejen</a:t>
            </a:r>
            <a:r>
              <a:rPr lang="en-US" sz="4400" dirty="0">
                <a:latin typeface="Times New Roman"/>
                <a:ea typeface="Times New Roman"/>
                <a:cs typeface="Times New Roman"/>
              </a:rPr>
              <a:t> – </a:t>
            </a:r>
            <a:r>
              <a:rPr lang="en-US" sz="4400" dirty="0" err="1">
                <a:latin typeface="Times New Roman"/>
                <a:ea typeface="Times New Roman"/>
                <a:cs typeface="Times New Roman"/>
              </a:rPr>
              <a:t>Sarahs</a:t>
            </a:r>
            <a:r>
              <a:rPr lang="en-US" sz="4400" dirty="0">
                <a:latin typeface="Times New Roman"/>
                <a:ea typeface="Times New Roman"/>
                <a:cs typeface="Times New Roman"/>
              </a:rPr>
              <a:t> </a:t>
            </a:r>
            <a:r>
              <a:rPr lang="en-US" sz="4400" dirty="0" err="1">
                <a:latin typeface="Times New Roman"/>
                <a:ea typeface="Times New Roman"/>
                <a:cs typeface="Times New Roman"/>
              </a:rPr>
              <a:t>aralygy</a:t>
            </a:r>
            <a:r>
              <a:rPr lang="en-US" sz="4400" dirty="0">
                <a:latin typeface="Times New Roman"/>
                <a:ea typeface="Times New Roman"/>
                <a:cs typeface="Times New Roman"/>
              </a:rPr>
              <a:t> 132 </a:t>
            </a:r>
            <a:r>
              <a:rPr lang="en-US" sz="4400" dirty="0" err="1">
                <a:latin typeface="Times New Roman"/>
                <a:ea typeface="Times New Roman"/>
                <a:cs typeface="Times New Roman"/>
              </a:rPr>
              <a:t>kilometr</a:t>
            </a:r>
            <a:r>
              <a:rPr lang="en-US" sz="4400" dirty="0">
                <a:latin typeface="Times New Roman"/>
                <a:ea typeface="Times New Roman"/>
                <a:cs typeface="Times New Roman"/>
              </a:rPr>
              <a:t>, Mary – </a:t>
            </a:r>
            <a:r>
              <a:rPr lang="en-US" sz="4400" dirty="0" err="1">
                <a:latin typeface="Times New Roman"/>
                <a:ea typeface="Times New Roman"/>
                <a:cs typeface="Times New Roman"/>
              </a:rPr>
              <a:t>Serhetabat</a:t>
            </a:r>
            <a:r>
              <a:rPr lang="en-US" sz="4400" dirty="0">
                <a:latin typeface="Times New Roman"/>
                <a:ea typeface="Times New Roman"/>
                <a:cs typeface="Times New Roman"/>
              </a:rPr>
              <a:t> </a:t>
            </a:r>
            <a:r>
              <a:rPr lang="en-US" sz="4400" dirty="0" err="1">
                <a:latin typeface="Times New Roman"/>
                <a:ea typeface="Times New Roman"/>
                <a:cs typeface="Times New Roman"/>
              </a:rPr>
              <a:t>aralygy</a:t>
            </a:r>
            <a:r>
              <a:rPr lang="en-US" sz="4400" dirty="0">
                <a:latin typeface="Times New Roman"/>
                <a:ea typeface="Times New Roman"/>
                <a:cs typeface="Times New Roman"/>
              </a:rPr>
              <a:t> 315 </a:t>
            </a:r>
            <a:r>
              <a:rPr lang="en-US" sz="4400" dirty="0" err="1">
                <a:latin typeface="Times New Roman"/>
                <a:ea typeface="Times New Roman"/>
                <a:cs typeface="Times New Roman"/>
              </a:rPr>
              <a:t>kilometr</a:t>
            </a:r>
            <a:r>
              <a:rPr lang="en-US" sz="4400" dirty="0">
                <a:latin typeface="Times New Roman"/>
                <a:ea typeface="Times New Roman"/>
                <a:cs typeface="Times New Roman"/>
              </a:rPr>
              <a:t>, </a:t>
            </a:r>
            <a:r>
              <a:rPr lang="en-US" sz="4400" dirty="0" err="1">
                <a:latin typeface="Times New Roman"/>
                <a:ea typeface="Times New Roman"/>
                <a:cs typeface="Times New Roman"/>
              </a:rPr>
              <a:t>Türkmenabat</a:t>
            </a:r>
            <a:r>
              <a:rPr lang="en-US" sz="4400" dirty="0">
                <a:latin typeface="Times New Roman"/>
                <a:ea typeface="Times New Roman"/>
                <a:cs typeface="Times New Roman"/>
              </a:rPr>
              <a:t> – </a:t>
            </a:r>
            <a:r>
              <a:rPr lang="en-US" sz="4400" dirty="0" err="1">
                <a:latin typeface="Times New Roman"/>
                <a:ea typeface="Times New Roman"/>
                <a:cs typeface="Times New Roman"/>
              </a:rPr>
              <a:t>Atamyrat</a:t>
            </a:r>
            <a:r>
              <a:rPr lang="en-US" sz="4400" dirty="0">
                <a:latin typeface="Times New Roman"/>
                <a:ea typeface="Times New Roman"/>
                <a:cs typeface="Times New Roman"/>
              </a:rPr>
              <a:t> </a:t>
            </a:r>
            <a:r>
              <a:rPr lang="en-US" sz="4400" dirty="0" err="1">
                <a:latin typeface="Times New Roman"/>
                <a:ea typeface="Times New Roman"/>
                <a:cs typeface="Times New Roman"/>
              </a:rPr>
              <a:t>aralygy</a:t>
            </a:r>
            <a:r>
              <a:rPr lang="en-US" sz="4400" dirty="0">
                <a:latin typeface="Times New Roman"/>
                <a:ea typeface="Times New Roman"/>
                <a:cs typeface="Times New Roman"/>
              </a:rPr>
              <a:t> 205 </a:t>
            </a:r>
            <a:r>
              <a:rPr lang="en-US" sz="4400" dirty="0" err="1">
                <a:latin typeface="Times New Roman"/>
                <a:ea typeface="Times New Roman"/>
                <a:cs typeface="Times New Roman"/>
              </a:rPr>
              <a:t>kilometr</a:t>
            </a:r>
            <a:r>
              <a:rPr lang="en-US" sz="4400" dirty="0">
                <a:latin typeface="Times New Roman"/>
                <a:ea typeface="Times New Roman"/>
                <a:cs typeface="Times New Roman"/>
              </a:rPr>
              <a:t>, </a:t>
            </a:r>
            <a:r>
              <a:rPr lang="en-US" sz="4400" dirty="0" err="1">
                <a:latin typeface="Times New Roman"/>
                <a:ea typeface="Times New Roman"/>
                <a:cs typeface="Times New Roman"/>
              </a:rPr>
              <a:t>Türkmenabat</a:t>
            </a:r>
            <a:r>
              <a:rPr lang="en-US" sz="4400" dirty="0">
                <a:latin typeface="Times New Roman"/>
                <a:ea typeface="Times New Roman"/>
                <a:cs typeface="Times New Roman"/>
              </a:rPr>
              <a:t> – </a:t>
            </a:r>
            <a:r>
              <a:rPr lang="en-US" sz="4400" dirty="0" err="1">
                <a:latin typeface="Times New Roman"/>
                <a:ea typeface="Times New Roman"/>
                <a:cs typeface="Times New Roman"/>
              </a:rPr>
              <a:t>Gazojak</a:t>
            </a:r>
            <a:r>
              <a:rPr lang="en-US" sz="4400" dirty="0">
                <a:latin typeface="Times New Roman"/>
                <a:ea typeface="Times New Roman"/>
                <a:cs typeface="Times New Roman"/>
              </a:rPr>
              <a:t> </a:t>
            </a:r>
            <a:r>
              <a:rPr lang="en-US" sz="4400" dirty="0" err="1">
                <a:latin typeface="Times New Roman"/>
                <a:ea typeface="Times New Roman"/>
                <a:cs typeface="Times New Roman"/>
              </a:rPr>
              <a:t>aralygy</a:t>
            </a:r>
            <a:r>
              <a:rPr lang="en-US" sz="4400" dirty="0">
                <a:latin typeface="Times New Roman"/>
                <a:ea typeface="Times New Roman"/>
                <a:cs typeface="Times New Roman"/>
              </a:rPr>
              <a:t> 322 </a:t>
            </a:r>
            <a:r>
              <a:rPr lang="en-US" sz="4400" dirty="0" err="1">
                <a:latin typeface="Times New Roman"/>
                <a:ea typeface="Times New Roman"/>
                <a:cs typeface="Times New Roman"/>
              </a:rPr>
              <a:t>kilometr</a:t>
            </a:r>
            <a:r>
              <a:rPr lang="en-US" sz="4400" dirty="0">
                <a:latin typeface="Times New Roman"/>
                <a:ea typeface="Times New Roman"/>
                <a:cs typeface="Times New Roman"/>
              </a:rPr>
              <a:t>, </a:t>
            </a:r>
            <a:r>
              <a:rPr lang="en-US" sz="4400" dirty="0" err="1">
                <a:latin typeface="Times New Roman"/>
                <a:ea typeface="Times New Roman"/>
                <a:cs typeface="Times New Roman"/>
              </a:rPr>
              <a:t>Daşoguz</a:t>
            </a:r>
            <a:r>
              <a:rPr lang="en-US" sz="4400" dirty="0">
                <a:latin typeface="Times New Roman"/>
                <a:ea typeface="Times New Roman"/>
                <a:cs typeface="Times New Roman"/>
              </a:rPr>
              <a:t> – </a:t>
            </a:r>
            <a:r>
              <a:rPr lang="en-US" sz="4400" dirty="0" err="1">
                <a:latin typeface="Times New Roman"/>
                <a:ea typeface="Times New Roman"/>
                <a:cs typeface="Times New Roman"/>
              </a:rPr>
              <a:t>Gubadag</a:t>
            </a:r>
            <a:r>
              <a:rPr lang="en-US" sz="4400" dirty="0">
                <a:latin typeface="Times New Roman"/>
                <a:ea typeface="Times New Roman"/>
                <a:cs typeface="Times New Roman"/>
              </a:rPr>
              <a:t> - </a:t>
            </a:r>
            <a:r>
              <a:rPr lang="en-US" sz="4400" dirty="0" err="1">
                <a:latin typeface="Times New Roman"/>
                <a:ea typeface="Times New Roman"/>
                <a:cs typeface="Times New Roman"/>
              </a:rPr>
              <a:t>Tahiýa-Taş</a:t>
            </a:r>
            <a:r>
              <a:rPr lang="en-US" sz="4400" dirty="0">
                <a:latin typeface="Times New Roman"/>
                <a:ea typeface="Times New Roman"/>
                <a:cs typeface="Times New Roman"/>
              </a:rPr>
              <a:t> - </a:t>
            </a:r>
            <a:r>
              <a:rPr lang="en-US" sz="4400" dirty="0" err="1">
                <a:latin typeface="Times New Roman"/>
                <a:ea typeface="Times New Roman"/>
                <a:cs typeface="Times New Roman"/>
              </a:rPr>
              <a:t>Saparmyrat</a:t>
            </a:r>
            <a:r>
              <a:rPr lang="en-US" sz="4400" dirty="0">
                <a:latin typeface="Times New Roman"/>
                <a:ea typeface="Times New Roman"/>
                <a:cs typeface="Times New Roman"/>
              </a:rPr>
              <a:t> </a:t>
            </a:r>
            <a:r>
              <a:rPr lang="en-US" sz="4400" dirty="0" err="1">
                <a:latin typeface="Times New Roman"/>
                <a:ea typeface="Times New Roman"/>
                <a:cs typeface="Times New Roman"/>
              </a:rPr>
              <a:t>Türkmenbaşy</a:t>
            </a:r>
            <a:r>
              <a:rPr lang="en-US" sz="4400" dirty="0">
                <a:latin typeface="Times New Roman"/>
                <a:ea typeface="Times New Roman"/>
                <a:cs typeface="Times New Roman"/>
              </a:rPr>
              <a:t> </a:t>
            </a:r>
            <a:r>
              <a:rPr lang="en-US" sz="4400" dirty="0" err="1">
                <a:latin typeface="Times New Roman"/>
                <a:ea typeface="Times New Roman"/>
                <a:cs typeface="Times New Roman"/>
              </a:rPr>
              <a:t>aralygy</a:t>
            </a:r>
            <a:r>
              <a:rPr lang="en-US" sz="4400" dirty="0">
                <a:latin typeface="Times New Roman"/>
                <a:ea typeface="Times New Roman"/>
                <a:cs typeface="Times New Roman"/>
              </a:rPr>
              <a:t> 190 </a:t>
            </a:r>
            <a:r>
              <a:rPr lang="en-US" sz="4400" dirty="0" err="1">
                <a:latin typeface="Times New Roman"/>
                <a:ea typeface="Times New Roman"/>
                <a:cs typeface="Times New Roman"/>
              </a:rPr>
              <a:t>kilometr</a:t>
            </a:r>
            <a:r>
              <a:rPr lang="en-US" sz="4400" dirty="0">
                <a:latin typeface="Times New Roman"/>
                <a:ea typeface="Times New Roman"/>
                <a:cs typeface="Times New Roman"/>
              </a:rPr>
              <a:t>, </a:t>
            </a:r>
            <a:r>
              <a:rPr lang="en-US" sz="4400" dirty="0" err="1">
                <a:latin typeface="Times New Roman"/>
                <a:ea typeface="Times New Roman"/>
                <a:cs typeface="Times New Roman"/>
              </a:rPr>
              <a:t>Talimerjen</a:t>
            </a:r>
            <a:r>
              <a:rPr lang="en-US" sz="4400" dirty="0">
                <a:latin typeface="Times New Roman"/>
                <a:ea typeface="Times New Roman"/>
                <a:cs typeface="Times New Roman"/>
              </a:rPr>
              <a:t> – </a:t>
            </a:r>
            <a:r>
              <a:rPr lang="en-US" sz="4400" dirty="0" err="1">
                <a:latin typeface="Times New Roman"/>
                <a:ea typeface="Times New Roman"/>
                <a:cs typeface="Times New Roman"/>
              </a:rPr>
              <a:t>Kelif</a:t>
            </a:r>
            <a:r>
              <a:rPr lang="en-US" sz="4400" dirty="0">
                <a:latin typeface="Times New Roman"/>
                <a:ea typeface="Times New Roman"/>
                <a:cs typeface="Times New Roman"/>
              </a:rPr>
              <a:t> </a:t>
            </a:r>
            <a:r>
              <a:rPr lang="en-US" sz="4400" dirty="0" err="1">
                <a:latin typeface="Times New Roman"/>
                <a:ea typeface="Times New Roman"/>
                <a:cs typeface="Times New Roman"/>
              </a:rPr>
              <a:t>aralygy</a:t>
            </a:r>
            <a:r>
              <a:rPr lang="en-US" sz="4400" dirty="0">
                <a:latin typeface="Times New Roman"/>
                <a:ea typeface="Times New Roman"/>
                <a:cs typeface="Times New Roman"/>
              </a:rPr>
              <a:t> 177 </a:t>
            </a:r>
            <a:r>
              <a:rPr lang="en-US" sz="4400" dirty="0" err="1">
                <a:latin typeface="Times New Roman"/>
                <a:ea typeface="Times New Roman"/>
                <a:cs typeface="Times New Roman"/>
              </a:rPr>
              <a:t>kilometr</a:t>
            </a:r>
            <a:r>
              <a:rPr lang="en-US" sz="4400" dirty="0">
                <a:latin typeface="Times New Roman"/>
                <a:ea typeface="Times New Roman"/>
                <a:cs typeface="Times New Roman"/>
              </a:rPr>
              <a:t> we </a:t>
            </a:r>
            <a:r>
              <a:rPr lang="en-US" sz="4400" dirty="0" err="1">
                <a:latin typeface="Times New Roman"/>
                <a:ea typeface="Times New Roman"/>
                <a:cs typeface="Times New Roman"/>
              </a:rPr>
              <a:t>Bereket</a:t>
            </a:r>
            <a:r>
              <a:rPr lang="en-US" sz="4400" dirty="0">
                <a:latin typeface="Times New Roman"/>
                <a:ea typeface="Times New Roman"/>
                <a:cs typeface="Times New Roman"/>
              </a:rPr>
              <a:t> - </a:t>
            </a:r>
            <a:r>
              <a:rPr lang="en-US" sz="4400" dirty="0" err="1">
                <a:latin typeface="Times New Roman"/>
                <a:ea typeface="Times New Roman"/>
                <a:cs typeface="Times New Roman"/>
              </a:rPr>
              <a:t>Gyzylgaýa</a:t>
            </a:r>
            <a:r>
              <a:rPr lang="en-US" sz="4400" dirty="0">
                <a:latin typeface="Times New Roman"/>
                <a:ea typeface="Times New Roman"/>
                <a:cs typeface="Times New Roman"/>
              </a:rPr>
              <a:t> </a:t>
            </a:r>
            <a:r>
              <a:rPr lang="en-US" sz="4400" dirty="0" err="1">
                <a:latin typeface="Times New Roman"/>
                <a:ea typeface="Times New Roman"/>
                <a:cs typeface="Times New Roman"/>
              </a:rPr>
              <a:t>tarap</a:t>
            </a:r>
            <a:r>
              <a:rPr lang="en-US" sz="4400" dirty="0">
                <a:latin typeface="Times New Roman"/>
                <a:ea typeface="Times New Roman"/>
                <a:cs typeface="Times New Roman"/>
              </a:rPr>
              <a:t> </a:t>
            </a:r>
            <a:r>
              <a:rPr lang="en-US" sz="4400" dirty="0" err="1">
                <a:latin typeface="Times New Roman"/>
                <a:ea typeface="Times New Roman"/>
                <a:cs typeface="Times New Roman"/>
              </a:rPr>
              <a:t>gurulýan</a:t>
            </a:r>
            <a:r>
              <a:rPr lang="en-US" sz="4400" dirty="0">
                <a:latin typeface="Times New Roman"/>
                <a:ea typeface="Times New Roman"/>
                <a:cs typeface="Times New Roman"/>
              </a:rPr>
              <a:t> 120 </a:t>
            </a:r>
            <a:r>
              <a:rPr lang="en-US" sz="4400" dirty="0" err="1">
                <a:latin typeface="Times New Roman"/>
                <a:ea typeface="Times New Roman"/>
                <a:cs typeface="Times New Roman"/>
              </a:rPr>
              <a:t>kilometr</a:t>
            </a:r>
            <a:r>
              <a:rPr lang="en-US" sz="4400" dirty="0">
                <a:latin typeface="Times New Roman"/>
                <a:ea typeface="Times New Roman"/>
                <a:cs typeface="Times New Roman"/>
              </a:rPr>
              <a:t>  </a:t>
            </a:r>
            <a:r>
              <a:rPr lang="en-US" sz="4400" dirty="0" err="1">
                <a:latin typeface="Times New Roman"/>
                <a:ea typeface="Times New Roman"/>
                <a:cs typeface="Times New Roman"/>
              </a:rPr>
              <a:t>aralyk</a:t>
            </a:r>
            <a:r>
              <a:rPr lang="en-US" sz="4400" dirty="0">
                <a:latin typeface="Times New Roman"/>
                <a:ea typeface="Times New Roman"/>
                <a:cs typeface="Times New Roman"/>
              </a:rPr>
              <a:t> </a:t>
            </a:r>
            <a:r>
              <a:rPr lang="en-US" sz="4400" dirty="0" err="1">
                <a:latin typeface="Times New Roman"/>
                <a:ea typeface="Times New Roman"/>
                <a:cs typeface="Times New Roman"/>
              </a:rPr>
              <a:t>uzaklyklardan</a:t>
            </a:r>
            <a:r>
              <a:rPr lang="en-US" sz="4400" dirty="0">
                <a:latin typeface="Times New Roman"/>
                <a:ea typeface="Times New Roman"/>
                <a:cs typeface="Times New Roman"/>
              </a:rPr>
              <a:t> </a:t>
            </a:r>
            <a:r>
              <a:rPr lang="en-US" sz="4400" dirty="0" err="1">
                <a:latin typeface="Times New Roman"/>
                <a:ea typeface="Times New Roman"/>
                <a:cs typeface="Times New Roman"/>
              </a:rPr>
              <a:t>bolup</a:t>
            </a:r>
            <a:r>
              <a:rPr lang="en-US" sz="4400" dirty="0">
                <a:latin typeface="Times New Roman"/>
                <a:ea typeface="Times New Roman"/>
                <a:cs typeface="Times New Roman"/>
              </a:rPr>
              <a:t> </a:t>
            </a:r>
            <a:r>
              <a:rPr lang="en-US" sz="4400" dirty="0" err="1">
                <a:latin typeface="Times New Roman"/>
                <a:ea typeface="Times New Roman"/>
                <a:cs typeface="Times New Roman"/>
              </a:rPr>
              <a:t>durýar</a:t>
            </a:r>
            <a:r>
              <a:rPr lang="en-US" sz="4400" dirty="0">
                <a:latin typeface="Times New Roman"/>
                <a:ea typeface="Times New Roman"/>
                <a:cs typeface="Times New Roman"/>
              </a:rPr>
              <a:t>. Bu </a:t>
            </a:r>
            <a:r>
              <a:rPr lang="en-US" sz="4400" dirty="0" err="1">
                <a:latin typeface="Times New Roman"/>
                <a:ea typeface="Times New Roman"/>
                <a:cs typeface="Times New Roman"/>
              </a:rPr>
              <a:t>demir</a:t>
            </a:r>
            <a:r>
              <a:rPr lang="en-US" sz="4400" dirty="0">
                <a:latin typeface="Times New Roman"/>
                <a:ea typeface="Times New Roman"/>
                <a:cs typeface="Times New Roman"/>
              </a:rPr>
              <a:t> </a:t>
            </a:r>
            <a:r>
              <a:rPr lang="en-US" sz="4400" dirty="0" err="1">
                <a:latin typeface="Times New Roman"/>
                <a:ea typeface="Times New Roman"/>
                <a:cs typeface="Times New Roman"/>
              </a:rPr>
              <a:t>ýol</a:t>
            </a:r>
            <a:r>
              <a:rPr lang="en-US" sz="4400" dirty="0">
                <a:latin typeface="Times New Roman"/>
                <a:ea typeface="Times New Roman"/>
                <a:cs typeface="Times New Roman"/>
              </a:rPr>
              <a:t> </a:t>
            </a:r>
            <a:r>
              <a:rPr lang="en-US" sz="4400" dirty="0" err="1">
                <a:latin typeface="Times New Roman"/>
                <a:ea typeface="Times New Roman"/>
                <a:cs typeface="Times New Roman"/>
              </a:rPr>
              <a:t>şahalary</a:t>
            </a:r>
            <a:r>
              <a:rPr lang="en-US" sz="4400" dirty="0">
                <a:latin typeface="Times New Roman"/>
                <a:ea typeface="Times New Roman"/>
                <a:cs typeface="Times New Roman"/>
              </a:rPr>
              <a:t> </a:t>
            </a:r>
            <a:r>
              <a:rPr lang="en-US" sz="4400" dirty="0" err="1">
                <a:latin typeface="Times New Roman"/>
                <a:ea typeface="Times New Roman"/>
                <a:cs typeface="Times New Roman"/>
              </a:rPr>
              <a:t>Türkmenistanyň</a:t>
            </a:r>
            <a:r>
              <a:rPr lang="en-US" sz="4400" dirty="0">
                <a:latin typeface="Times New Roman"/>
                <a:ea typeface="Times New Roman"/>
                <a:cs typeface="Times New Roman"/>
              </a:rPr>
              <a:t> </a:t>
            </a:r>
            <a:r>
              <a:rPr lang="en-US" sz="4400" dirty="0" err="1">
                <a:latin typeface="Times New Roman"/>
                <a:ea typeface="Times New Roman"/>
                <a:cs typeface="Times New Roman"/>
              </a:rPr>
              <a:t>üsti</a:t>
            </a:r>
            <a:r>
              <a:rPr lang="en-US" sz="4400" dirty="0">
                <a:latin typeface="Times New Roman"/>
                <a:ea typeface="Times New Roman"/>
                <a:cs typeface="Times New Roman"/>
              </a:rPr>
              <a:t> </a:t>
            </a:r>
            <a:r>
              <a:rPr lang="en-US" sz="4400" dirty="0" err="1">
                <a:latin typeface="Times New Roman"/>
                <a:ea typeface="Times New Roman"/>
                <a:cs typeface="Times New Roman"/>
              </a:rPr>
              <a:t>bilen</a:t>
            </a:r>
            <a:r>
              <a:rPr lang="en-US" sz="4400" dirty="0">
                <a:latin typeface="Times New Roman"/>
                <a:ea typeface="Times New Roman"/>
                <a:cs typeface="Times New Roman"/>
              </a:rPr>
              <a:t> </a:t>
            </a:r>
            <a:r>
              <a:rPr lang="en-US" sz="4400" dirty="0" err="1">
                <a:latin typeface="Times New Roman"/>
                <a:ea typeface="Times New Roman"/>
                <a:cs typeface="Times New Roman"/>
              </a:rPr>
              <a:t>Orta</a:t>
            </a:r>
            <a:r>
              <a:rPr lang="en-US" sz="4400" dirty="0">
                <a:latin typeface="Times New Roman"/>
                <a:ea typeface="Times New Roman"/>
                <a:cs typeface="Times New Roman"/>
              </a:rPr>
              <a:t> </a:t>
            </a:r>
            <a:r>
              <a:rPr lang="en-US" sz="4400" dirty="0" err="1">
                <a:latin typeface="Times New Roman"/>
                <a:ea typeface="Times New Roman"/>
                <a:cs typeface="Times New Roman"/>
              </a:rPr>
              <a:t>Aziýa</a:t>
            </a:r>
            <a:r>
              <a:rPr lang="en-US" sz="4400" dirty="0">
                <a:latin typeface="Times New Roman"/>
                <a:ea typeface="Times New Roman"/>
                <a:cs typeface="Times New Roman"/>
              </a:rPr>
              <a:t> </a:t>
            </a:r>
            <a:r>
              <a:rPr lang="en-US" sz="4400" dirty="0" err="1">
                <a:latin typeface="Times New Roman"/>
                <a:ea typeface="Times New Roman"/>
                <a:cs typeface="Times New Roman"/>
              </a:rPr>
              <a:t>döwletlerini</a:t>
            </a:r>
            <a:r>
              <a:rPr lang="en-US" sz="4400" dirty="0">
                <a:latin typeface="Times New Roman"/>
                <a:ea typeface="Times New Roman"/>
                <a:cs typeface="Times New Roman"/>
              </a:rPr>
              <a:t> </a:t>
            </a:r>
            <a:r>
              <a:rPr lang="en-US" sz="4400" dirty="0" err="1">
                <a:latin typeface="Times New Roman"/>
                <a:ea typeface="Times New Roman"/>
                <a:cs typeface="Times New Roman"/>
              </a:rPr>
              <a:t>Ýewropa</a:t>
            </a:r>
            <a:r>
              <a:rPr lang="en-US" sz="4400" dirty="0">
                <a:latin typeface="Times New Roman"/>
                <a:ea typeface="Times New Roman"/>
                <a:cs typeface="Times New Roman"/>
              </a:rPr>
              <a:t> </a:t>
            </a:r>
            <a:r>
              <a:rPr lang="en-US" sz="4400" dirty="0" err="1">
                <a:latin typeface="Times New Roman"/>
                <a:ea typeface="Times New Roman"/>
                <a:cs typeface="Times New Roman"/>
              </a:rPr>
              <a:t>ýurtlary</a:t>
            </a:r>
            <a:r>
              <a:rPr lang="en-US" sz="4400" dirty="0">
                <a:latin typeface="Times New Roman"/>
                <a:ea typeface="Times New Roman"/>
                <a:cs typeface="Times New Roman"/>
              </a:rPr>
              <a:t> </a:t>
            </a:r>
            <a:r>
              <a:rPr lang="en-US" sz="4400" dirty="0" err="1">
                <a:latin typeface="Times New Roman"/>
                <a:ea typeface="Times New Roman"/>
                <a:cs typeface="Times New Roman"/>
              </a:rPr>
              <a:t>bilen</a:t>
            </a:r>
            <a:r>
              <a:rPr lang="en-US" sz="4400" dirty="0">
                <a:latin typeface="Times New Roman"/>
                <a:ea typeface="Times New Roman"/>
                <a:cs typeface="Times New Roman"/>
              </a:rPr>
              <a:t> </a:t>
            </a:r>
            <a:r>
              <a:rPr lang="en-US" sz="4400" dirty="0" err="1">
                <a:latin typeface="Times New Roman"/>
                <a:ea typeface="Times New Roman"/>
                <a:cs typeface="Times New Roman"/>
              </a:rPr>
              <a:t>ýük</a:t>
            </a:r>
            <a:r>
              <a:rPr lang="en-US" sz="4400" dirty="0">
                <a:latin typeface="Times New Roman"/>
                <a:ea typeface="Times New Roman"/>
                <a:cs typeface="Times New Roman"/>
              </a:rPr>
              <a:t> </a:t>
            </a:r>
            <a:r>
              <a:rPr lang="en-US" sz="4400" dirty="0" err="1">
                <a:latin typeface="Times New Roman"/>
                <a:ea typeface="Times New Roman"/>
                <a:cs typeface="Times New Roman"/>
              </a:rPr>
              <a:t>dolanşygyny</a:t>
            </a:r>
            <a:r>
              <a:rPr lang="en-US" sz="4400" dirty="0">
                <a:latin typeface="Times New Roman"/>
                <a:ea typeface="Times New Roman"/>
                <a:cs typeface="Times New Roman"/>
              </a:rPr>
              <a:t> </a:t>
            </a:r>
            <a:r>
              <a:rPr lang="en-US" sz="4400" dirty="0" err="1">
                <a:latin typeface="Times New Roman"/>
                <a:ea typeface="Times New Roman"/>
                <a:cs typeface="Times New Roman"/>
              </a:rPr>
              <a:t>baglanyşdyrýar</a:t>
            </a:r>
            <a:r>
              <a:rPr lang="en-US" sz="4400" dirty="0">
                <a:latin typeface="Times New Roman"/>
                <a:ea typeface="Times New Roman"/>
                <a:cs typeface="Times New Roman"/>
              </a:rPr>
              <a:t>. Mary – </a:t>
            </a:r>
            <a:r>
              <a:rPr lang="en-US" sz="4400" dirty="0" err="1">
                <a:latin typeface="Times New Roman"/>
                <a:ea typeface="Times New Roman"/>
                <a:cs typeface="Times New Roman"/>
              </a:rPr>
              <a:t>Serhetabat</a:t>
            </a:r>
            <a:r>
              <a:rPr lang="en-US" sz="4400" dirty="0">
                <a:latin typeface="Times New Roman"/>
                <a:ea typeface="Times New Roman"/>
                <a:cs typeface="Times New Roman"/>
              </a:rPr>
              <a:t> </a:t>
            </a:r>
            <a:r>
              <a:rPr lang="en-US" sz="4400" dirty="0" err="1">
                <a:latin typeface="Times New Roman"/>
                <a:ea typeface="Times New Roman"/>
                <a:cs typeface="Times New Roman"/>
              </a:rPr>
              <a:t>aralygyndaky</a:t>
            </a:r>
            <a:r>
              <a:rPr lang="en-US" sz="4400" dirty="0">
                <a:latin typeface="Times New Roman"/>
                <a:ea typeface="Times New Roman"/>
                <a:cs typeface="Times New Roman"/>
              </a:rPr>
              <a:t> </a:t>
            </a:r>
            <a:r>
              <a:rPr lang="en-US" sz="4400" dirty="0" err="1">
                <a:latin typeface="Times New Roman"/>
                <a:ea typeface="Times New Roman"/>
                <a:cs typeface="Times New Roman"/>
              </a:rPr>
              <a:t>demir</a:t>
            </a:r>
            <a:r>
              <a:rPr lang="en-US" sz="4400" dirty="0">
                <a:latin typeface="Times New Roman"/>
                <a:ea typeface="Times New Roman"/>
                <a:cs typeface="Times New Roman"/>
              </a:rPr>
              <a:t> </a:t>
            </a:r>
            <a:r>
              <a:rPr lang="en-US" sz="4400" dirty="0" err="1">
                <a:latin typeface="Times New Roman"/>
                <a:ea typeface="Times New Roman"/>
                <a:cs typeface="Times New Roman"/>
              </a:rPr>
              <a:t>ýol</a:t>
            </a:r>
            <a:r>
              <a:rPr lang="en-US" sz="4400" dirty="0">
                <a:latin typeface="Times New Roman"/>
                <a:ea typeface="Times New Roman"/>
                <a:cs typeface="Times New Roman"/>
              </a:rPr>
              <a:t> </a:t>
            </a:r>
            <a:r>
              <a:rPr lang="en-US" sz="4400" dirty="0" err="1">
                <a:latin typeface="Times New Roman"/>
                <a:ea typeface="Times New Roman"/>
                <a:cs typeface="Times New Roman"/>
              </a:rPr>
              <a:t>şahasy</a:t>
            </a:r>
            <a:r>
              <a:rPr lang="en-US" sz="4400" dirty="0">
                <a:latin typeface="Times New Roman"/>
                <a:ea typeface="Times New Roman"/>
                <a:cs typeface="Times New Roman"/>
              </a:rPr>
              <a:t> </a:t>
            </a:r>
            <a:r>
              <a:rPr lang="en-US" sz="4400" dirty="0" err="1">
                <a:latin typeface="Times New Roman"/>
                <a:ea typeface="Times New Roman"/>
                <a:cs typeface="Times New Roman"/>
              </a:rPr>
              <a:t>Owganystan</a:t>
            </a:r>
            <a:r>
              <a:rPr lang="en-US" sz="4400" dirty="0">
                <a:latin typeface="Times New Roman"/>
                <a:ea typeface="Times New Roman"/>
                <a:cs typeface="Times New Roman"/>
              </a:rPr>
              <a:t> </a:t>
            </a:r>
            <a:r>
              <a:rPr lang="en-US" sz="4400" dirty="0" err="1">
                <a:latin typeface="Times New Roman"/>
                <a:ea typeface="Times New Roman"/>
                <a:cs typeface="Times New Roman"/>
              </a:rPr>
              <a:t>bilen</a:t>
            </a:r>
            <a:r>
              <a:rPr lang="en-US" sz="4400" dirty="0">
                <a:latin typeface="Times New Roman"/>
                <a:ea typeface="Times New Roman"/>
                <a:cs typeface="Times New Roman"/>
              </a:rPr>
              <a:t> </a:t>
            </a:r>
            <a:r>
              <a:rPr lang="en-US" sz="4400" dirty="0" err="1">
                <a:latin typeface="Times New Roman"/>
                <a:ea typeface="Times New Roman"/>
                <a:cs typeface="Times New Roman"/>
              </a:rPr>
              <a:t>ýük</a:t>
            </a:r>
            <a:r>
              <a:rPr lang="en-US" sz="4400" dirty="0">
                <a:latin typeface="Times New Roman"/>
                <a:ea typeface="Times New Roman"/>
                <a:cs typeface="Times New Roman"/>
              </a:rPr>
              <a:t> </a:t>
            </a:r>
            <a:r>
              <a:rPr lang="en-US" sz="4400" dirty="0" err="1">
                <a:latin typeface="Times New Roman"/>
                <a:ea typeface="Times New Roman"/>
                <a:cs typeface="Times New Roman"/>
              </a:rPr>
              <a:t>aragatnaşygyny</a:t>
            </a:r>
            <a:r>
              <a:rPr lang="en-US" sz="4400" dirty="0">
                <a:latin typeface="Times New Roman"/>
                <a:ea typeface="Times New Roman"/>
                <a:cs typeface="Times New Roman"/>
              </a:rPr>
              <a:t> </a:t>
            </a:r>
            <a:r>
              <a:rPr lang="en-US" sz="4400" dirty="0" err="1">
                <a:latin typeface="Times New Roman"/>
                <a:ea typeface="Times New Roman"/>
                <a:cs typeface="Times New Roman"/>
              </a:rPr>
              <a:t>üpjün</a:t>
            </a:r>
            <a:r>
              <a:rPr lang="en-US" sz="4400" dirty="0">
                <a:latin typeface="Times New Roman"/>
                <a:ea typeface="Times New Roman"/>
                <a:cs typeface="Times New Roman"/>
              </a:rPr>
              <a:t> </a:t>
            </a:r>
            <a:r>
              <a:rPr lang="en-US" sz="4400" dirty="0" err="1">
                <a:latin typeface="Times New Roman"/>
                <a:ea typeface="Times New Roman"/>
                <a:cs typeface="Times New Roman"/>
              </a:rPr>
              <a:t>edýär</a:t>
            </a:r>
            <a:r>
              <a:rPr lang="en-US" sz="4400" dirty="0">
                <a:latin typeface="Times New Roman"/>
                <a:ea typeface="Times New Roman"/>
                <a:cs typeface="Times New Roman"/>
              </a:rPr>
              <a:t>. </a:t>
            </a:r>
            <a:r>
              <a:rPr lang="en-US" sz="4400" dirty="0" err="1">
                <a:latin typeface="Times New Roman"/>
                <a:ea typeface="Times New Roman"/>
                <a:cs typeface="Times New Roman"/>
              </a:rPr>
              <a:t>Talimerjen</a:t>
            </a:r>
            <a:r>
              <a:rPr lang="en-US" sz="4400" dirty="0">
                <a:latin typeface="Times New Roman"/>
                <a:ea typeface="Times New Roman"/>
                <a:cs typeface="Times New Roman"/>
              </a:rPr>
              <a:t> – </a:t>
            </a:r>
            <a:r>
              <a:rPr lang="en-US" sz="4400" dirty="0" err="1">
                <a:latin typeface="Times New Roman"/>
                <a:ea typeface="Times New Roman"/>
                <a:cs typeface="Times New Roman"/>
              </a:rPr>
              <a:t>Kelif</a:t>
            </a:r>
            <a:r>
              <a:rPr lang="en-US" sz="4400" dirty="0">
                <a:latin typeface="Times New Roman"/>
                <a:ea typeface="Times New Roman"/>
                <a:cs typeface="Times New Roman"/>
              </a:rPr>
              <a:t>  </a:t>
            </a:r>
            <a:r>
              <a:rPr lang="en-US" sz="4400" dirty="0" err="1">
                <a:latin typeface="Times New Roman"/>
                <a:ea typeface="Times New Roman"/>
                <a:cs typeface="Times New Roman"/>
              </a:rPr>
              <a:t>aralygyndaky</a:t>
            </a:r>
            <a:r>
              <a:rPr lang="en-US" sz="4400" dirty="0">
                <a:latin typeface="Times New Roman"/>
                <a:ea typeface="Times New Roman"/>
                <a:cs typeface="Times New Roman"/>
              </a:rPr>
              <a:t> </a:t>
            </a:r>
            <a:r>
              <a:rPr lang="en-US" sz="4400" dirty="0" err="1">
                <a:latin typeface="Times New Roman"/>
                <a:ea typeface="Times New Roman"/>
                <a:cs typeface="Times New Roman"/>
              </a:rPr>
              <a:t>demir</a:t>
            </a:r>
            <a:r>
              <a:rPr lang="en-US" sz="4400" dirty="0">
                <a:latin typeface="Times New Roman"/>
                <a:ea typeface="Times New Roman"/>
                <a:cs typeface="Times New Roman"/>
              </a:rPr>
              <a:t> </a:t>
            </a:r>
            <a:r>
              <a:rPr lang="en-US" sz="4400" dirty="0" err="1">
                <a:latin typeface="Times New Roman"/>
                <a:ea typeface="Times New Roman"/>
                <a:cs typeface="Times New Roman"/>
              </a:rPr>
              <a:t>ýol</a:t>
            </a:r>
            <a:r>
              <a:rPr lang="en-US" sz="4400" dirty="0">
                <a:latin typeface="Times New Roman"/>
                <a:ea typeface="Times New Roman"/>
                <a:cs typeface="Times New Roman"/>
              </a:rPr>
              <a:t> </a:t>
            </a:r>
            <a:r>
              <a:rPr lang="en-US" sz="4400" dirty="0" err="1">
                <a:latin typeface="Times New Roman"/>
                <a:ea typeface="Times New Roman"/>
                <a:cs typeface="Times New Roman"/>
              </a:rPr>
              <a:t>şahasy</a:t>
            </a:r>
            <a:r>
              <a:rPr lang="en-US" sz="4400" dirty="0">
                <a:latin typeface="Times New Roman"/>
                <a:ea typeface="Times New Roman"/>
                <a:cs typeface="Times New Roman"/>
              </a:rPr>
              <a:t> hem </a:t>
            </a:r>
            <a:r>
              <a:rPr lang="en-US" sz="4400" dirty="0" err="1">
                <a:latin typeface="Times New Roman"/>
                <a:ea typeface="Times New Roman"/>
                <a:cs typeface="Times New Roman"/>
              </a:rPr>
              <a:t>goňşy</a:t>
            </a:r>
            <a:r>
              <a:rPr lang="en-US" sz="4400" dirty="0">
                <a:latin typeface="Times New Roman"/>
                <a:ea typeface="Times New Roman"/>
                <a:cs typeface="Times New Roman"/>
              </a:rPr>
              <a:t> </a:t>
            </a:r>
            <a:r>
              <a:rPr lang="en-US" sz="4400" dirty="0" err="1">
                <a:latin typeface="Times New Roman"/>
                <a:ea typeface="Times New Roman"/>
                <a:cs typeface="Times New Roman"/>
              </a:rPr>
              <a:t>Täjigistanyň</a:t>
            </a:r>
            <a:r>
              <a:rPr lang="en-US" sz="4400" dirty="0">
                <a:latin typeface="Times New Roman"/>
                <a:ea typeface="Times New Roman"/>
                <a:cs typeface="Times New Roman"/>
              </a:rPr>
              <a:t> </a:t>
            </a:r>
            <a:r>
              <a:rPr lang="en-US" sz="4400" dirty="0" err="1">
                <a:latin typeface="Times New Roman"/>
                <a:ea typeface="Times New Roman"/>
                <a:cs typeface="Times New Roman"/>
              </a:rPr>
              <a:t>üstünden</a:t>
            </a:r>
            <a:r>
              <a:rPr lang="en-US" sz="4400" dirty="0">
                <a:latin typeface="Times New Roman"/>
                <a:ea typeface="Times New Roman"/>
                <a:cs typeface="Times New Roman"/>
              </a:rPr>
              <a:t> </a:t>
            </a:r>
            <a:r>
              <a:rPr lang="en-US" sz="4400" dirty="0" err="1">
                <a:latin typeface="Times New Roman"/>
                <a:ea typeface="Times New Roman"/>
                <a:cs typeface="Times New Roman"/>
              </a:rPr>
              <a:t>Owganystana</a:t>
            </a:r>
            <a:r>
              <a:rPr lang="en-US" sz="4400" dirty="0">
                <a:latin typeface="Times New Roman"/>
                <a:ea typeface="Times New Roman"/>
                <a:cs typeface="Times New Roman"/>
              </a:rPr>
              <a:t> </a:t>
            </a:r>
            <a:r>
              <a:rPr lang="en-US" sz="4400" dirty="0" err="1">
                <a:latin typeface="Times New Roman"/>
                <a:ea typeface="Times New Roman"/>
                <a:cs typeface="Times New Roman"/>
              </a:rPr>
              <a:t>ýükleri</a:t>
            </a:r>
            <a:r>
              <a:rPr lang="en-US" sz="4400" dirty="0">
                <a:latin typeface="Times New Roman"/>
                <a:ea typeface="Times New Roman"/>
                <a:cs typeface="Times New Roman"/>
              </a:rPr>
              <a:t> </a:t>
            </a:r>
            <a:r>
              <a:rPr lang="en-US" sz="4400" dirty="0" err="1">
                <a:latin typeface="Times New Roman"/>
                <a:ea typeface="Times New Roman"/>
                <a:cs typeface="Times New Roman"/>
              </a:rPr>
              <a:t>geçirmäge</a:t>
            </a:r>
            <a:r>
              <a:rPr lang="en-US" sz="4400" dirty="0">
                <a:latin typeface="Times New Roman"/>
                <a:ea typeface="Times New Roman"/>
                <a:cs typeface="Times New Roman"/>
              </a:rPr>
              <a:t> </a:t>
            </a:r>
            <a:r>
              <a:rPr lang="en-US" sz="4400" dirty="0" err="1">
                <a:latin typeface="Times New Roman"/>
                <a:ea typeface="Times New Roman"/>
                <a:cs typeface="Times New Roman"/>
              </a:rPr>
              <a:t>hyzmat</a:t>
            </a:r>
            <a:r>
              <a:rPr lang="en-US" sz="4400" dirty="0">
                <a:latin typeface="Times New Roman"/>
                <a:ea typeface="Times New Roman"/>
                <a:cs typeface="Times New Roman"/>
              </a:rPr>
              <a:t> </a:t>
            </a:r>
            <a:r>
              <a:rPr lang="en-US" sz="4400" dirty="0" err="1">
                <a:latin typeface="Times New Roman"/>
                <a:ea typeface="Times New Roman"/>
                <a:cs typeface="Times New Roman"/>
              </a:rPr>
              <a:t>edýär</a:t>
            </a:r>
            <a:r>
              <a:rPr lang="en-US" sz="4400" dirty="0">
                <a:latin typeface="Times New Roman"/>
                <a:ea typeface="Times New Roman"/>
                <a:cs typeface="Times New Roman"/>
              </a:rPr>
              <a:t>. </a:t>
            </a:r>
            <a:r>
              <a:rPr lang="en-US" sz="4400" dirty="0" err="1">
                <a:latin typeface="Times New Roman"/>
                <a:ea typeface="Times New Roman"/>
                <a:cs typeface="Times New Roman"/>
              </a:rPr>
              <a:t>Tejen</a:t>
            </a:r>
            <a:r>
              <a:rPr lang="en-US" sz="4400" dirty="0">
                <a:latin typeface="Times New Roman"/>
                <a:ea typeface="Times New Roman"/>
                <a:cs typeface="Times New Roman"/>
              </a:rPr>
              <a:t> – </a:t>
            </a:r>
            <a:r>
              <a:rPr lang="en-US" sz="4400" dirty="0" err="1">
                <a:latin typeface="Times New Roman"/>
                <a:ea typeface="Times New Roman"/>
                <a:cs typeface="Times New Roman"/>
              </a:rPr>
              <a:t>Sarahs</a:t>
            </a:r>
            <a:r>
              <a:rPr lang="en-US" sz="4400" dirty="0">
                <a:latin typeface="Times New Roman"/>
                <a:ea typeface="Times New Roman"/>
                <a:cs typeface="Times New Roman"/>
              </a:rPr>
              <a:t> </a:t>
            </a:r>
            <a:r>
              <a:rPr lang="en-US" sz="4400" dirty="0" err="1">
                <a:latin typeface="Times New Roman"/>
                <a:ea typeface="Times New Roman"/>
                <a:cs typeface="Times New Roman"/>
              </a:rPr>
              <a:t>aralygyndaky</a:t>
            </a:r>
            <a:r>
              <a:rPr lang="en-US" sz="4400" dirty="0">
                <a:latin typeface="Times New Roman"/>
                <a:ea typeface="Times New Roman"/>
                <a:cs typeface="Times New Roman"/>
              </a:rPr>
              <a:t> </a:t>
            </a:r>
            <a:r>
              <a:rPr lang="en-US" sz="4400" dirty="0" err="1">
                <a:latin typeface="Times New Roman"/>
                <a:ea typeface="Times New Roman"/>
                <a:cs typeface="Times New Roman"/>
              </a:rPr>
              <a:t>demir</a:t>
            </a:r>
            <a:r>
              <a:rPr lang="en-US" sz="4400" dirty="0">
                <a:latin typeface="Times New Roman"/>
                <a:ea typeface="Times New Roman"/>
                <a:cs typeface="Times New Roman"/>
              </a:rPr>
              <a:t> </a:t>
            </a:r>
            <a:r>
              <a:rPr lang="en-US" sz="4400" dirty="0" err="1">
                <a:latin typeface="Times New Roman"/>
                <a:ea typeface="Times New Roman"/>
                <a:cs typeface="Times New Roman"/>
              </a:rPr>
              <a:t>ýol</a:t>
            </a:r>
            <a:r>
              <a:rPr lang="en-US" sz="4400" dirty="0">
                <a:latin typeface="Times New Roman"/>
                <a:ea typeface="Times New Roman"/>
                <a:cs typeface="Times New Roman"/>
              </a:rPr>
              <a:t> </a:t>
            </a:r>
            <a:r>
              <a:rPr lang="en-US" sz="4400" dirty="0" err="1">
                <a:latin typeface="Times New Roman"/>
                <a:ea typeface="Times New Roman"/>
                <a:cs typeface="Times New Roman"/>
              </a:rPr>
              <a:t>şahasynyň</a:t>
            </a:r>
            <a:r>
              <a:rPr lang="en-US" sz="4400" dirty="0">
                <a:latin typeface="Times New Roman"/>
                <a:ea typeface="Times New Roman"/>
                <a:cs typeface="Times New Roman"/>
              </a:rPr>
              <a:t> </a:t>
            </a:r>
            <a:r>
              <a:rPr lang="en-US" sz="4400" dirty="0" err="1">
                <a:latin typeface="Times New Roman"/>
                <a:ea typeface="Times New Roman"/>
                <a:cs typeface="Times New Roman"/>
              </a:rPr>
              <a:t>gurulmagy</a:t>
            </a:r>
            <a:r>
              <a:rPr lang="en-US" sz="4400" dirty="0">
                <a:latin typeface="Times New Roman"/>
                <a:ea typeface="Times New Roman"/>
                <a:cs typeface="Times New Roman"/>
              </a:rPr>
              <a:t> </a:t>
            </a:r>
            <a:r>
              <a:rPr lang="en-US" sz="4400" dirty="0" err="1">
                <a:latin typeface="Times New Roman"/>
                <a:ea typeface="Times New Roman"/>
                <a:cs typeface="Times New Roman"/>
              </a:rPr>
              <a:t>bilen</a:t>
            </a:r>
            <a:r>
              <a:rPr lang="en-US" sz="4400" dirty="0">
                <a:latin typeface="Times New Roman"/>
                <a:ea typeface="Times New Roman"/>
                <a:cs typeface="Times New Roman"/>
              </a:rPr>
              <a:t> </a:t>
            </a:r>
            <a:r>
              <a:rPr lang="en-US" sz="4400" dirty="0" err="1">
                <a:latin typeface="Times New Roman"/>
                <a:ea typeface="Times New Roman"/>
                <a:cs typeface="Times New Roman"/>
              </a:rPr>
              <a:t>Türkmenistanyň</a:t>
            </a:r>
            <a:r>
              <a:rPr lang="en-US" sz="4400" dirty="0">
                <a:latin typeface="Times New Roman"/>
                <a:ea typeface="Times New Roman"/>
                <a:cs typeface="Times New Roman"/>
              </a:rPr>
              <a:t> </a:t>
            </a:r>
            <a:r>
              <a:rPr lang="en-US" sz="4400" dirty="0" err="1">
                <a:latin typeface="Times New Roman"/>
                <a:ea typeface="Times New Roman"/>
                <a:cs typeface="Times New Roman"/>
              </a:rPr>
              <a:t>Demir</a:t>
            </a:r>
            <a:r>
              <a:rPr lang="en-US" sz="4400" dirty="0">
                <a:latin typeface="Times New Roman"/>
                <a:ea typeface="Times New Roman"/>
                <a:cs typeface="Times New Roman"/>
              </a:rPr>
              <a:t> </a:t>
            </a:r>
            <a:r>
              <a:rPr lang="en-US" sz="4400" dirty="0" err="1">
                <a:latin typeface="Times New Roman"/>
                <a:ea typeface="Times New Roman"/>
                <a:cs typeface="Times New Roman"/>
              </a:rPr>
              <a:t>ýol</a:t>
            </a:r>
            <a:r>
              <a:rPr lang="en-US" sz="4400" dirty="0">
                <a:latin typeface="Times New Roman"/>
                <a:ea typeface="Times New Roman"/>
                <a:cs typeface="Times New Roman"/>
              </a:rPr>
              <a:t> </a:t>
            </a:r>
            <a:r>
              <a:rPr lang="en-US" sz="4400" dirty="0" err="1">
                <a:latin typeface="Times New Roman"/>
                <a:ea typeface="Times New Roman"/>
                <a:cs typeface="Times New Roman"/>
              </a:rPr>
              <a:t>ulagyny</a:t>
            </a:r>
            <a:r>
              <a:rPr lang="en-US" sz="4400" dirty="0">
                <a:latin typeface="Times New Roman"/>
                <a:ea typeface="Times New Roman"/>
                <a:cs typeface="Times New Roman"/>
              </a:rPr>
              <a:t> </a:t>
            </a:r>
            <a:r>
              <a:rPr lang="en-US" sz="4400" dirty="0" err="1">
                <a:latin typeface="Times New Roman"/>
                <a:ea typeface="Times New Roman"/>
                <a:cs typeface="Times New Roman"/>
              </a:rPr>
              <a:t>Eýranyň</a:t>
            </a:r>
            <a:r>
              <a:rPr lang="en-US" sz="4400" dirty="0">
                <a:latin typeface="Times New Roman"/>
                <a:ea typeface="Times New Roman"/>
                <a:cs typeface="Times New Roman"/>
              </a:rPr>
              <a:t>, </a:t>
            </a:r>
            <a:r>
              <a:rPr lang="en-US" sz="4400" dirty="0" err="1">
                <a:latin typeface="Times New Roman"/>
                <a:ea typeface="Times New Roman"/>
                <a:cs typeface="Times New Roman"/>
              </a:rPr>
              <a:t>Türkiýäniň</a:t>
            </a:r>
            <a:r>
              <a:rPr lang="en-US" sz="4400" dirty="0">
                <a:latin typeface="Times New Roman"/>
                <a:ea typeface="Times New Roman"/>
                <a:cs typeface="Times New Roman"/>
              </a:rPr>
              <a:t> </a:t>
            </a:r>
            <a:r>
              <a:rPr lang="en-US" sz="4400" dirty="0" err="1">
                <a:latin typeface="Times New Roman"/>
                <a:ea typeface="Times New Roman"/>
                <a:cs typeface="Times New Roman"/>
              </a:rPr>
              <a:t>üsti</a:t>
            </a:r>
            <a:r>
              <a:rPr lang="en-US" sz="4400" dirty="0">
                <a:latin typeface="Times New Roman"/>
                <a:ea typeface="Times New Roman"/>
                <a:cs typeface="Times New Roman"/>
              </a:rPr>
              <a:t> </a:t>
            </a:r>
            <a:r>
              <a:rPr lang="en-US" sz="4400" dirty="0" err="1">
                <a:latin typeface="Times New Roman"/>
                <a:ea typeface="Times New Roman"/>
                <a:cs typeface="Times New Roman"/>
              </a:rPr>
              <a:t>bilen</a:t>
            </a:r>
            <a:r>
              <a:rPr lang="en-US" sz="4400" dirty="0">
                <a:latin typeface="Times New Roman"/>
                <a:ea typeface="Times New Roman"/>
                <a:cs typeface="Times New Roman"/>
              </a:rPr>
              <a:t> </a:t>
            </a:r>
            <a:r>
              <a:rPr lang="en-US" sz="4400" dirty="0" err="1">
                <a:latin typeface="Times New Roman"/>
                <a:ea typeface="Times New Roman"/>
                <a:cs typeface="Times New Roman"/>
              </a:rPr>
              <a:t>gös</a:t>
            </a:r>
            <a:r>
              <a:rPr lang="en-US" sz="4400" dirty="0">
                <a:latin typeface="Times New Roman"/>
                <a:ea typeface="Times New Roman"/>
                <a:cs typeface="Times New Roman"/>
              </a:rPr>
              <a:t> – </a:t>
            </a:r>
            <a:r>
              <a:rPr lang="en-US" sz="4400" dirty="0" err="1">
                <a:latin typeface="Times New Roman"/>
                <a:ea typeface="Times New Roman"/>
                <a:cs typeface="Times New Roman"/>
              </a:rPr>
              <a:t>göni</a:t>
            </a:r>
            <a:r>
              <a:rPr lang="en-US" sz="4400" dirty="0">
                <a:latin typeface="Times New Roman"/>
                <a:ea typeface="Times New Roman"/>
                <a:cs typeface="Times New Roman"/>
              </a:rPr>
              <a:t> pars </a:t>
            </a:r>
            <a:r>
              <a:rPr lang="en-US" sz="4400" dirty="0" err="1">
                <a:latin typeface="Times New Roman"/>
                <a:ea typeface="Times New Roman"/>
                <a:cs typeface="Times New Roman"/>
              </a:rPr>
              <a:t>aýlagyna</a:t>
            </a:r>
            <a:r>
              <a:rPr lang="en-US" sz="4400" dirty="0">
                <a:latin typeface="Times New Roman"/>
                <a:ea typeface="Times New Roman"/>
                <a:cs typeface="Times New Roman"/>
              </a:rPr>
              <a:t> we </a:t>
            </a:r>
            <a:r>
              <a:rPr lang="en-US" sz="4400" dirty="0" err="1">
                <a:latin typeface="Times New Roman"/>
                <a:ea typeface="Times New Roman"/>
                <a:cs typeface="Times New Roman"/>
              </a:rPr>
              <a:t>Ýewropa</a:t>
            </a:r>
            <a:r>
              <a:rPr lang="en-US" sz="4400" dirty="0">
                <a:latin typeface="Times New Roman"/>
                <a:ea typeface="Times New Roman"/>
                <a:cs typeface="Times New Roman"/>
              </a:rPr>
              <a:t> </a:t>
            </a:r>
            <a:r>
              <a:rPr lang="en-US" sz="4400" dirty="0" err="1">
                <a:latin typeface="Times New Roman"/>
                <a:ea typeface="Times New Roman"/>
                <a:cs typeface="Times New Roman"/>
              </a:rPr>
              <a:t>ýol</a:t>
            </a:r>
            <a:r>
              <a:rPr lang="en-US" sz="4400" dirty="0">
                <a:latin typeface="Times New Roman"/>
                <a:ea typeface="Times New Roman"/>
                <a:cs typeface="Times New Roman"/>
              </a:rPr>
              <a:t> </a:t>
            </a:r>
            <a:r>
              <a:rPr lang="en-US" sz="4400" dirty="0" err="1">
                <a:latin typeface="Times New Roman"/>
                <a:ea typeface="Times New Roman"/>
                <a:cs typeface="Times New Roman"/>
              </a:rPr>
              <a:t>açyldy</a:t>
            </a:r>
            <a:r>
              <a:rPr lang="en-US" sz="4400" dirty="0">
                <a:latin typeface="Times New Roman"/>
                <a:ea typeface="Times New Roman"/>
                <a:cs typeface="Times New Roman"/>
              </a:rPr>
              <a:t>. </a:t>
            </a:r>
            <a:endParaRPr lang="ru-RU" sz="4400" dirty="0">
              <a:latin typeface="Times New Roman" pitchFamily="18" charset="0"/>
              <a:cs typeface="Times New Roman" pitchFamily="18" charset="0"/>
            </a:endParaRPr>
          </a:p>
        </p:txBody>
      </p:sp>
    </p:spTree>
    <p:extLst>
      <p:ext uri="{BB962C8B-B14F-4D97-AF65-F5344CB8AC3E}">
        <p14:creationId xmlns:p14="http://schemas.microsoft.com/office/powerpoint/2010/main" val="1841231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332656"/>
            <a:ext cx="8784976" cy="6264696"/>
          </a:xfrm>
        </p:spPr>
        <p:txBody>
          <a:bodyPr>
            <a:normAutofit fontScale="92500" lnSpcReduction="10000"/>
          </a:bodyPr>
          <a:lstStyle/>
          <a:p>
            <a:pPr algn="just">
              <a:lnSpc>
                <a:spcPct val="107000"/>
              </a:lnSpc>
              <a:spcAft>
                <a:spcPts val="600"/>
              </a:spcAft>
            </a:pPr>
            <a:r>
              <a:rPr lang="en-US" dirty="0" err="1">
                <a:latin typeface="Times New Roman"/>
                <a:ea typeface="Times New Roman"/>
                <a:cs typeface="Times New Roman"/>
              </a:rPr>
              <a:t>Ýüklemek-düşürmek</a:t>
            </a:r>
            <a:r>
              <a:rPr lang="en-US" dirty="0">
                <a:latin typeface="Times New Roman"/>
                <a:ea typeface="Times New Roman"/>
                <a:cs typeface="Times New Roman"/>
              </a:rPr>
              <a:t>, </a:t>
            </a:r>
            <a:r>
              <a:rPr lang="en-US" dirty="0" err="1">
                <a:latin typeface="Times New Roman"/>
                <a:ea typeface="Times New Roman"/>
                <a:cs typeface="Times New Roman"/>
              </a:rPr>
              <a:t>ýük</a:t>
            </a:r>
            <a:r>
              <a:rPr lang="en-US" dirty="0">
                <a:latin typeface="Times New Roman"/>
                <a:ea typeface="Times New Roman"/>
                <a:cs typeface="Times New Roman"/>
              </a:rPr>
              <a:t> </a:t>
            </a:r>
            <a:r>
              <a:rPr lang="en-US" dirty="0" err="1">
                <a:latin typeface="Times New Roman"/>
                <a:ea typeface="Times New Roman"/>
                <a:cs typeface="Times New Roman"/>
              </a:rPr>
              <a:t>işleri</a:t>
            </a:r>
            <a:r>
              <a:rPr lang="en-US" dirty="0">
                <a:latin typeface="Times New Roman"/>
                <a:ea typeface="Times New Roman"/>
                <a:cs typeface="Times New Roman"/>
              </a:rPr>
              <a:t> </a:t>
            </a:r>
            <a:r>
              <a:rPr lang="en-US" dirty="0" err="1">
                <a:latin typeface="Times New Roman"/>
                <a:ea typeface="Times New Roman"/>
                <a:cs typeface="Times New Roman"/>
              </a:rPr>
              <a:t>boýunça</a:t>
            </a:r>
            <a:r>
              <a:rPr lang="en-US" dirty="0">
                <a:latin typeface="Times New Roman"/>
                <a:ea typeface="Times New Roman"/>
                <a:cs typeface="Times New Roman"/>
              </a:rPr>
              <a:t> </a:t>
            </a:r>
            <a:r>
              <a:rPr lang="en-US" dirty="0" err="1">
                <a:latin typeface="Times New Roman"/>
                <a:ea typeface="Times New Roman"/>
                <a:cs typeface="Times New Roman"/>
              </a:rPr>
              <a:t>ähli</a:t>
            </a:r>
            <a:r>
              <a:rPr lang="en-US" dirty="0">
                <a:latin typeface="Times New Roman"/>
                <a:ea typeface="Times New Roman"/>
                <a:cs typeface="Times New Roman"/>
              </a:rPr>
              <a:t> </a:t>
            </a:r>
            <a:r>
              <a:rPr lang="en-US" dirty="0" err="1">
                <a:latin typeface="Times New Roman"/>
                <a:ea typeface="Times New Roman"/>
                <a:cs typeface="Times New Roman"/>
              </a:rPr>
              <a:t>işleri</a:t>
            </a:r>
            <a:r>
              <a:rPr lang="en-US" dirty="0">
                <a:latin typeface="Times New Roman"/>
                <a:ea typeface="Times New Roman"/>
                <a:cs typeface="Times New Roman"/>
              </a:rPr>
              <a:t> </a:t>
            </a:r>
            <a:r>
              <a:rPr lang="en-US" dirty="0" err="1">
                <a:latin typeface="Times New Roman"/>
                <a:ea typeface="Times New Roman"/>
                <a:cs typeface="Times New Roman"/>
              </a:rPr>
              <a:t>dolandyrmak</a:t>
            </a:r>
            <a:r>
              <a:rPr lang="en-US" dirty="0">
                <a:latin typeface="Times New Roman"/>
                <a:ea typeface="Times New Roman"/>
                <a:cs typeface="Times New Roman"/>
              </a:rPr>
              <a:t> </a:t>
            </a:r>
            <a:r>
              <a:rPr lang="en-US" dirty="0" err="1">
                <a:latin typeface="Times New Roman"/>
                <a:ea typeface="Times New Roman"/>
                <a:cs typeface="Times New Roman"/>
              </a:rPr>
              <a:t>mehanizimleşdirilýär</a:t>
            </a:r>
            <a:r>
              <a:rPr lang="en-US" dirty="0">
                <a:latin typeface="Times New Roman"/>
                <a:ea typeface="Times New Roman"/>
                <a:cs typeface="Times New Roman"/>
              </a:rPr>
              <a:t> we </a:t>
            </a:r>
            <a:r>
              <a:rPr lang="en-US" dirty="0" err="1">
                <a:latin typeface="Times New Roman"/>
                <a:ea typeface="Times New Roman"/>
                <a:cs typeface="Times New Roman"/>
              </a:rPr>
              <a:t>awtomatlaşdyrylýar</a:t>
            </a:r>
            <a:r>
              <a:rPr lang="en-US" dirty="0">
                <a:latin typeface="Times New Roman"/>
                <a:ea typeface="Times New Roman"/>
                <a:cs typeface="Times New Roman"/>
              </a:rPr>
              <a:t>.. Bu </a:t>
            </a:r>
            <a:r>
              <a:rPr lang="en-US" dirty="0" err="1">
                <a:latin typeface="Times New Roman"/>
                <a:ea typeface="Times New Roman"/>
                <a:cs typeface="Times New Roman"/>
              </a:rPr>
              <a:t>işler</a:t>
            </a:r>
            <a:r>
              <a:rPr lang="en-US" dirty="0">
                <a:latin typeface="Times New Roman"/>
                <a:ea typeface="Times New Roman"/>
                <a:cs typeface="Times New Roman"/>
              </a:rPr>
              <a:t> </a:t>
            </a:r>
            <a:r>
              <a:rPr lang="en-US" dirty="0" err="1">
                <a:latin typeface="Times New Roman"/>
                <a:ea typeface="Times New Roman"/>
                <a:cs typeface="Times New Roman"/>
              </a:rPr>
              <a:t>boýunça</a:t>
            </a:r>
            <a:r>
              <a:rPr lang="en-US" dirty="0">
                <a:latin typeface="Times New Roman"/>
                <a:ea typeface="Times New Roman"/>
                <a:cs typeface="Times New Roman"/>
              </a:rPr>
              <a:t> </a:t>
            </a:r>
            <a:r>
              <a:rPr lang="en-US" dirty="0" err="1">
                <a:latin typeface="Times New Roman"/>
                <a:ea typeface="Times New Roman"/>
                <a:cs typeface="Times New Roman"/>
              </a:rPr>
              <a:t>soňky</a:t>
            </a:r>
            <a:r>
              <a:rPr lang="en-US" dirty="0">
                <a:latin typeface="Times New Roman"/>
                <a:ea typeface="Times New Roman"/>
                <a:cs typeface="Times New Roman"/>
              </a:rPr>
              <a:t> </a:t>
            </a:r>
            <a:r>
              <a:rPr lang="en-US" dirty="0" err="1">
                <a:latin typeface="Times New Roman"/>
                <a:ea typeface="Times New Roman"/>
                <a:cs typeface="Times New Roman"/>
              </a:rPr>
              <a:t>döwürde</a:t>
            </a:r>
            <a:r>
              <a:rPr lang="en-US" dirty="0">
                <a:latin typeface="Times New Roman"/>
                <a:ea typeface="Times New Roman"/>
                <a:cs typeface="Times New Roman"/>
              </a:rPr>
              <a:t> </a:t>
            </a:r>
            <a:r>
              <a:rPr lang="en-US" dirty="0" err="1">
                <a:latin typeface="Times New Roman"/>
                <a:ea typeface="Times New Roman"/>
                <a:cs typeface="Times New Roman"/>
              </a:rPr>
              <a:t>Türkmenabat</a:t>
            </a:r>
            <a:r>
              <a:rPr lang="en-US" dirty="0">
                <a:latin typeface="Times New Roman"/>
                <a:ea typeface="Times New Roman"/>
                <a:cs typeface="Times New Roman"/>
              </a:rPr>
              <a:t>-II, Mary, </a:t>
            </a:r>
            <a:r>
              <a:rPr lang="en-US" dirty="0" err="1">
                <a:latin typeface="Times New Roman"/>
                <a:ea typeface="Times New Roman"/>
                <a:cs typeface="Times New Roman"/>
              </a:rPr>
              <a:t>Änew</a:t>
            </a:r>
            <a:r>
              <a:rPr lang="en-US" dirty="0">
                <a:latin typeface="Times New Roman"/>
                <a:ea typeface="Times New Roman"/>
                <a:cs typeface="Times New Roman"/>
              </a:rPr>
              <a:t> </a:t>
            </a:r>
            <a:r>
              <a:rPr lang="en-US" dirty="0" err="1">
                <a:latin typeface="Times New Roman"/>
                <a:ea typeface="Times New Roman"/>
                <a:cs typeface="Times New Roman"/>
              </a:rPr>
              <a:t>saýlaýjy</a:t>
            </a:r>
            <a:r>
              <a:rPr lang="en-US" dirty="0">
                <a:latin typeface="Times New Roman"/>
                <a:ea typeface="Times New Roman"/>
                <a:cs typeface="Times New Roman"/>
              </a:rPr>
              <a:t> </a:t>
            </a:r>
            <a:r>
              <a:rPr lang="en-US" dirty="0" err="1">
                <a:latin typeface="Times New Roman"/>
                <a:ea typeface="Times New Roman"/>
                <a:cs typeface="Times New Roman"/>
              </a:rPr>
              <a:t>stansiýalarda</a:t>
            </a:r>
            <a:r>
              <a:rPr lang="en-US" dirty="0">
                <a:latin typeface="Times New Roman"/>
                <a:ea typeface="Times New Roman"/>
                <a:cs typeface="Times New Roman"/>
              </a:rPr>
              <a:t> we </a:t>
            </a:r>
            <a:r>
              <a:rPr lang="en-US" dirty="0" err="1">
                <a:latin typeface="Times New Roman"/>
                <a:ea typeface="Times New Roman"/>
                <a:cs typeface="Times New Roman"/>
              </a:rPr>
              <a:t>Içoguz</a:t>
            </a:r>
            <a:r>
              <a:rPr lang="en-US" dirty="0">
                <a:latin typeface="Times New Roman"/>
                <a:ea typeface="Times New Roman"/>
                <a:cs typeface="Times New Roman"/>
              </a:rPr>
              <a:t>, </a:t>
            </a:r>
            <a:r>
              <a:rPr lang="en-US" dirty="0" err="1">
                <a:latin typeface="Times New Roman"/>
                <a:ea typeface="Times New Roman"/>
                <a:cs typeface="Times New Roman"/>
              </a:rPr>
              <a:t>Balkanabat</a:t>
            </a:r>
            <a:r>
              <a:rPr lang="en-US" dirty="0">
                <a:latin typeface="Times New Roman"/>
                <a:ea typeface="Times New Roman"/>
                <a:cs typeface="Times New Roman"/>
              </a:rPr>
              <a:t>, </a:t>
            </a:r>
            <a:r>
              <a:rPr lang="en-US" dirty="0" err="1">
                <a:latin typeface="Times New Roman"/>
                <a:ea typeface="Times New Roman"/>
                <a:cs typeface="Times New Roman"/>
              </a:rPr>
              <a:t>Duşak</a:t>
            </a:r>
            <a:r>
              <a:rPr lang="en-US" dirty="0">
                <a:latin typeface="Times New Roman"/>
                <a:ea typeface="Times New Roman"/>
                <a:cs typeface="Times New Roman"/>
              </a:rPr>
              <a:t>, </a:t>
            </a:r>
            <a:r>
              <a:rPr lang="en-US" dirty="0" err="1">
                <a:latin typeface="Times New Roman"/>
                <a:ea typeface="Times New Roman"/>
                <a:cs typeface="Times New Roman"/>
              </a:rPr>
              <a:t>Atamyrat</a:t>
            </a:r>
            <a:r>
              <a:rPr lang="en-US" dirty="0">
                <a:latin typeface="Times New Roman"/>
                <a:ea typeface="Times New Roman"/>
                <a:cs typeface="Times New Roman"/>
              </a:rPr>
              <a:t> we </a:t>
            </a:r>
            <a:r>
              <a:rPr lang="en-US" dirty="0" err="1">
                <a:latin typeface="Times New Roman"/>
                <a:ea typeface="Times New Roman"/>
                <a:cs typeface="Times New Roman"/>
              </a:rPr>
              <a:t>Daşoguz</a:t>
            </a:r>
            <a:r>
              <a:rPr lang="en-US" dirty="0">
                <a:latin typeface="Times New Roman"/>
                <a:ea typeface="Times New Roman"/>
                <a:cs typeface="Times New Roman"/>
              </a:rPr>
              <a:t> </a:t>
            </a:r>
            <a:r>
              <a:rPr lang="en-US" dirty="0" err="1">
                <a:latin typeface="Times New Roman"/>
                <a:ea typeface="Times New Roman"/>
                <a:cs typeface="Times New Roman"/>
              </a:rPr>
              <a:t>aralyk</a:t>
            </a:r>
            <a:r>
              <a:rPr lang="en-US" dirty="0">
                <a:latin typeface="Times New Roman"/>
                <a:ea typeface="Times New Roman"/>
                <a:cs typeface="Times New Roman"/>
              </a:rPr>
              <a:t> </a:t>
            </a:r>
            <a:r>
              <a:rPr lang="en-US" dirty="0" err="1">
                <a:latin typeface="Times New Roman"/>
                <a:ea typeface="Times New Roman"/>
                <a:cs typeface="Times New Roman"/>
              </a:rPr>
              <a:t>stansiýalarda</a:t>
            </a:r>
            <a:r>
              <a:rPr lang="en-US" dirty="0">
                <a:latin typeface="Times New Roman"/>
                <a:ea typeface="Times New Roman"/>
                <a:cs typeface="Times New Roman"/>
              </a:rPr>
              <a:t> </a:t>
            </a:r>
            <a:r>
              <a:rPr lang="en-US" dirty="0" err="1">
                <a:latin typeface="Times New Roman"/>
                <a:ea typeface="Times New Roman"/>
                <a:cs typeface="Times New Roman"/>
              </a:rPr>
              <a:t>köp</a:t>
            </a:r>
            <a:r>
              <a:rPr lang="en-US" dirty="0">
                <a:latin typeface="Times New Roman"/>
                <a:ea typeface="Times New Roman"/>
                <a:cs typeface="Times New Roman"/>
              </a:rPr>
              <a:t> </a:t>
            </a:r>
            <a:r>
              <a:rPr lang="en-US" dirty="0" err="1">
                <a:latin typeface="Times New Roman"/>
                <a:ea typeface="Times New Roman"/>
                <a:cs typeface="Times New Roman"/>
              </a:rPr>
              <a:t>işler</a:t>
            </a:r>
            <a:r>
              <a:rPr lang="en-US" dirty="0">
                <a:latin typeface="Times New Roman"/>
                <a:ea typeface="Times New Roman"/>
                <a:cs typeface="Times New Roman"/>
              </a:rPr>
              <a:t> </a:t>
            </a:r>
            <a:r>
              <a:rPr lang="en-US" dirty="0" err="1">
                <a:latin typeface="Times New Roman"/>
                <a:ea typeface="Times New Roman"/>
                <a:cs typeface="Times New Roman"/>
              </a:rPr>
              <a:t>alynyp</a:t>
            </a:r>
            <a:r>
              <a:rPr lang="en-US" dirty="0">
                <a:latin typeface="Times New Roman"/>
                <a:ea typeface="Times New Roman"/>
                <a:cs typeface="Times New Roman"/>
              </a:rPr>
              <a:t> </a:t>
            </a:r>
            <a:r>
              <a:rPr lang="en-US" dirty="0" err="1">
                <a:latin typeface="Times New Roman"/>
                <a:ea typeface="Times New Roman"/>
                <a:cs typeface="Times New Roman"/>
              </a:rPr>
              <a:t>barylýar</a:t>
            </a:r>
            <a:r>
              <a:rPr lang="en-US" dirty="0">
                <a:latin typeface="Times New Roman"/>
                <a:ea typeface="Times New Roman"/>
                <a:cs typeface="Times New Roman"/>
              </a:rPr>
              <a:t>. </a:t>
            </a:r>
            <a:r>
              <a:rPr lang="en-US" dirty="0" err="1">
                <a:latin typeface="Times New Roman"/>
                <a:ea typeface="Times New Roman"/>
                <a:cs typeface="Times New Roman"/>
              </a:rPr>
              <a:t>Türkmen</a:t>
            </a:r>
            <a:r>
              <a:rPr lang="en-US" dirty="0">
                <a:latin typeface="Times New Roman"/>
                <a:ea typeface="Times New Roman"/>
                <a:cs typeface="Times New Roman"/>
              </a:rPr>
              <a:t> </a:t>
            </a:r>
            <a:r>
              <a:rPr lang="en-US" dirty="0" err="1">
                <a:latin typeface="Times New Roman"/>
                <a:ea typeface="Times New Roman"/>
                <a:cs typeface="Times New Roman"/>
              </a:rPr>
              <a:t>demir</a:t>
            </a:r>
            <a:r>
              <a:rPr lang="en-US" dirty="0">
                <a:latin typeface="Times New Roman"/>
                <a:ea typeface="Times New Roman"/>
                <a:cs typeface="Times New Roman"/>
              </a:rPr>
              <a:t> </a:t>
            </a:r>
            <a:r>
              <a:rPr lang="en-US" dirty="0" err="1">
                <a:latin typeface="Times New Roman"/>
                <a:ea typeface="Times New Roman"/>
                <a:cs typeface="Times New Roman"/>
              </a:rPr>
              <a:t>ýoly</a:t>
            </a:r>
            <a:r>
              <a:rPr lang="en-US" dirty="0">
                <a:latin typeface="Times New Roman"/>
                <a:ea typeface="Times New Roman"/>
                <a:cs typeface="Times New Roman"/>
              </a:rPr>
              <a:t> </a:t>
            </a:r>
            <a:r>
              <a:rPr lang="en-US" dirty="0" err="1">
                <a:latin typeface="Times New Roman"/>
                <a:ea typeface="Times New Roman"/>
                <a:cs typeface="Times New Roman"/>
              </a:rPr>
              <a:t>garaşsyzlygyny</a:t>
            </a:r>
            <a:r>
              <a:rPr lang="en-US" dirty="0">
                <a:latin typeface="Times New Roman"/>
                <a:ea typeface="Times New Roman"/>
                <a:cs typeface="Times New Roman"/>
              </a:rPr>
              <a:t> </a:t>
            </a:r>
            <a:r>
              <a:rPr lang="en-US" dirty="0" err="1">
                <a:latin typeface="Times New Roman"/>
                <a:ea typeface="Times New Roman"/>
                <a:cs typeface="Times New Roman"/>
              </a:rPr>
              <a:t>alanyndan</a:t>
            </a:r>
            <a:r>
              <a:rPr lang="en-US" dirty="0">
                <a:latin typeface="Times New Roman"/>
                <a:ea typeface="Times New Roman"/>
                <a:cs typeface="Times New Roman"/>
              </a:rPr>
              <a:t> </a:t>
            </a:r>
            <a:r>
              <a:rPr lang="en-US" dirty="0" err="1">
                <a:latin typeface="Times New Roman"/>
                <a:ea typeface="Times New Roman"/>
                <a:cs typeface="Times New Roman"/>
              </a:rPr>
              <a:t>soňra</a:t>
            </a:r>
            <a:r>
              <a:rPr lang="en-US" dirty="0">
                <a:latin typeface="Times New Roman"/>
                <a:ea typeface="Times New Roman"/>
                <a:cs typeface="Times New Roman"/>
              </a:rPr>
              <a:t>, </a:t>
            </a:r>
            <a:r>
              <a:rPr lang="en-US" dirty="0" err="1">
                <a:latin typeface="Times New Roman"/>
                <a:ea typeface="Times New Roman"/>
                <a:cs typeface="Times New Roman"/>
              </a:rPr>
              <a:t>bu</a:t>
            </a:r>
            <a:r>
              <a:rPr lang="en-US" dirty="0">
                <a:latin typeface="Times New Roman"/>
                <a:ea typeface="Times New Roman"/>
                <a:cs typeface="Times New Roman"/>
              </a:rPr>
              <a:t> </a:t>
            </a:r>
            <a:r>
              <a:rPr lang="en-US" dirty="0" err="1">
                <a:latin typeface="Times New Roman"/>
                <a:ea typeface="Times New Roman"/>
                <a:cs typeface="Times New Roman"/>
              </a:rPr>
              <a:t>ugurda</a:t>
            </a:r>
            <a:r>
              <a:rPr lang="en-US" dirty="0">
                <a:latin typeface="Times New Roman"/>
                <a:ea typeface="Times New Roman"/>
                <a:cs typeface="Times New Roman"/>
              </a:rPr>
              <a:t> </a:t>
            </a:r>
            <a:r>
              <a:rPr lang="en-US" dirty="0" err="1">
                <a:latin typeface="Times New Roman"/>
                <a:ea typeface="Times New Roman"/>
                <a:cs typeface="Times New Roman"/>
              </a:rPr>
              <a:t>bitirilmeli</a:t>
            </a:r>
            <a:r>
              <a:rPr lang="en-US" dirty="0">
                <a:latin typeface="Times New Roman"/>
                <a:ea typeface="Times New Roman"/>
                <a:cs typeface="Times New Roman"/>
              </a:rPr>
              <a:t> </a:t>
            </a:r>
            <a:r>
              <a:rPr lang="en-US" dirty="0" err="1">
                <a:latin typeface="Times New Roman"/>
                <a:ea typeface="Times New Roman"/>
                <a:cs typeface="Times New Roman"/>
              </a:rPr>
              <a:t>biçak</a:t>
            </a:r>
            <a:r>
              <a:rPr lang="en-US" dirty="0">
                <a:latin typeface="Times New Roman"/>
                <a:ea typeface="Times New Roman"/>
                <a:cs typeface="Times New Roman"/>
              </a:rPr>
              <a:t> </a:t>
            </a:r>
            <a:r>
              <a:rPr lang="en-US" dirty="0" err="1">
                <a:latin typeface="Times New Roman"/>
                <a:ea typeface="Times New Roman"/>
                <a:cs typeface="Times New Roman"/>
              </a:rPr>
              <a:t>uly</a:t>
            </a:r>
            <a:r>
              <a:rPr lang="en-US" dirty="0">
                <a:latin typeface="Times New Roman"/>
                <a:ea typeface="Times New Roman"/>
                <a:cs typeface="Times New Roman"/>
              </a:rPr>
              <a:t> </a:t>
            </a:r>
            <a:r>
              <a:rPr lang="en-US" dirty="0" err="1">
                <a:latin typeface="Times New Roman"/>
                <a:ea typeface="Times New Roman"/>
                <a:cs typeface="Times New Roman"/>
              </a:rPr>
              <a:t>işler</a:t>
            </a:r>
            <a:r>
              <a:rPr lang="en-US" dirty="0">
                <a:latin typeface="Times New Roman"/>
                <a:ea typeface="Times New Roman"/>
                <a:cs typeface="Times New Roman"/>
              </a:rPr>
              <a:t> </a:t>
            </a:r>
            <a:r>
              <a:rPr lang="en-US" dirty="0" err="1">
                <a:latin typeface="Times New Roman"/>
                <a:ea typeface="Times New Roman"/>
                <a:cs typeface="Times New Roman"/>
              </a:rPr>
              <a:t>örboýuna</a:t>
            </a:r>
            <a:r>
              <a:rPr lang="en-US" dirty="0">
                <a:latin typeface="Times New Roman"/>
                <a:ea typeface="Times New Roman"/>
                <a:cs typeface="Times New Roman"/>
              </a:rPr>
              <a:t> </a:t>
            </a:r>
            <a:r>
              <a:rPr lang="en-US" dirty="0" err="1">
                <a:latin typeface="Times New Roman"/>
                <a:ea typeface="Times New Roman"/>
                <a:cs typeface="Times New Roman"/>
              </a:rPr>
              <a:t>galdy</a:t>
            </a:r>
            <a:r>
              <a:rPr lang="en-US" dirty="0">
                <a:latin typeface="Times New Roman"/>
                <a:ea typeface="Times New Roman"/>
                <a:cs typeface="Times New Roman"/>
              </a:rPr>
              <a:t>. </a:t>
            </a:r>
            <a:r>
              <a:rPr lang="en-US" dirty="0" err="1">
                <a:latin typeface="Times New Roman"/>
                <a:ea typeface="Times New Roman"/>
                <a:cs typeface="Times New Roman"/>
              </a:rPr>
              <a:t>Bulara</a:t>
            </a:r>
            <a:r>
              <a:rPr lang="en-US" dirty="0">
                <a:latin typeface="Times New Roman"/>
                <a:ea typeface="Times New Roman"/>
                <a:cs typeface="Times New Roman"/>
              </a:rPr>
              <a:t> </a:t>
            </a:r>
            <a:r>
              <a:rPr lang="en-US" dirty="0" err="1">
                <a:latin typeface="Times New Roman"/>
                <a:ea typeface="Times New Roman"/>
                <a:cs typeface="Times New Roman"/>
              </a:rPr>
              <a:t>mysal</a:t>
            </a:r>
            <a:r>
              <a:rPr lang="en-US" dirty="0">
                <a:latin typeface="Times New Roman"/>
                <a:ea typeface="Times New Roman"/>
                <a:cs typeface="Times New Roman"/>
              </a:rPr>
              <a:t> </a:t>
            </a:r>
            <a:r>
              <a:rPr lang="en-US" dirty="0" err="1">
                <a:latin typeface="Times New Roman"/>
                <a:ea typeface="Times New Roman"/>
                <a:cs typeface="Times New Roman"/>
              </a:rPr>
              <a:t>edip</a:t>
            </a:r>
            <a:r>
              <a:rPr lang="en-US" dirty="0">
                <a:latin typeface="Times New Roman"/>
                <a:ea typeface="Times New Roman"/>
                <a:cs typeface="Times New Roman"/>
              </a:rPr>
              <a:t> 132 </a:t>
            </a:r>
            <a:r>
              <a:rPr lang="en-US" dirty="0" err="1">
                <a:latin typeface="Times New Roman"/>
                <a:ea typeface="Times New Roman"/>
                <a:cs typeface="Times New Roman"/>
              </a:rPr>
              <a:t>kilometrlik</a:t>
            </a:r>
            <a:r>
              <a:rPr lang="en-US" dirty="0">
                <a:latin typeface="Times New Roman"/>
                <a:ea typeface="Times New Roman"/>
                <a:cs typeface="Times New Roman"/>
              </a:rPr>
              <a:t> </a:t>
            </a:r>
            <a:r>
              <a:rPr lang="en-US" dirty="0" err="1">
                <a:latin typeface="Times New Roman"/>
                <a:ea typeface="Times New Roman"/>
                <a:cs typeface="Times New Roman"/>
              </a:rPr>
              <a:t>Tejen</a:t>
            </a:r>
            <a:r>
              <a:rPr lang="en-US" dirty="0">
                <a:latin typeface="Times New Roman"/>
                <a:ea typeface="Times New Roman"/>
                <a:cs typeface="Times New Roman"/>
              </a:rPr>
              <a:t> – </a:t>
            </a:r>
            <a:r>
              <a:rPr lang="en-US" dirty="0" err="1">
                <a:latin typeface="Times New Roman"/>
                <a:ea typeface="Times New Roman"/>
                <a:cs typeface="Times New Roman"/>
              </a:rPr>
              <a:t>Sarahs</a:t>
            </a:r>
            <a:r>
              <a:rPr lang="en-US" dirty="0">
                <a:latin typeface="Times New Roman"/>
                <a:ea typeface="Times New Roman"/>
                <a:cs typeface="Times New Roman"/>
              </a:rPr>
              <a:t>, 205 </a:t>
            </a:r>
            <a:r>
              <a:rPr lang="en-US" dirty="0" err="1">
                <a:latin typeface="Times New Roman"/>
                <a:ea typeface="Times New Roman"/>
                <a:cs typeface="Times New Roman"/>
              </a:rPr>
              <a:t>kilometirlik</a:t>
            </a:r>
            <a:r>
              <a:rPr lang="en-US" dirty="0">
                <a:latin typeface="Times New Roman"/>
                <a:ea typeface="Times New Roman"/>
                <a:cs typeface="Times New Roman"/>
              </a:rPr>
              <a:t> </a:t>
            </a:r>
            <a:r>
              <a:rPr lang="en-US" dirty="0" err="1">
                <a:latin typeface="Times New Roman"/>
                <a:ea typeface="Times New Roman"/>
                <a:cs typeface="Times New Roman"/>
              </a:rPr>
              <a:t>Türkmenabat</a:t>
            </a:r>
            <a:r>
              <a:rPr lang="en-US" dirty="0">
                <a:latin typeface="Times New Roman"/>
                <a:ea typeface="Times New Roman"/>
                <a:cs typeface="Times New Roman"/>
              </a:rPr>
              <a:t> – </a:t>
            </a:r>
            <a:r>
              <a:rPr lang="en-US" dirty="0" err="1">
                <a:latin typeface="Times New Roman"/>
                <a:ea typeface="Times New Roman"/>
                <a:cs typeface="Times New Roman"/>
              </a:rPr>
              <a:t>Atamyrat</a:t>
            </a:r>
            <a:r>
              <a:rPr lang="en-US" dirty="0">
                <a:latin typeface="Times New Roman"/>
                <a:ea typeface="Times New Roman"/>
                <a:cs typeface="Times New Roman"/>
              </a:rPr>
              <a:t> we 540 </a:t>
            </a:r>
            <a:r>
              <a:rPr lang="en-US" dirty="0" err="1">
                <a:latin typeface="Times New Roman"/>
                <a:ea typeface="Times New Roman"/>
                <a:cs typeface="Times New Roman"/>
              </a:rPr>
              <a:t>kilometrlik</a:t>
            </a:r>
            <a:r>
              <a:rPr lang="en-US" dirty="0">
                <a:latin typeface="Times New Roman"/>
                <a:ea typeface="Times New Roman"/>
                <a:cs typeface="Times New Roman"/>
              </a:rPr>
              <a:t> </a:t>
            </a:r>
            <a:r>
              <a:rPr lang="en-US" dirty="0" err="1">
                <a:latin typeface="Times New Roman"/>
                <a:ea typeface="Times New Roman"/>
                <a:cs typeface="Times New Roman"/>
              </a:rPr>
              <a:t>Aşgabat</a:t>
            </a:r>
            <a:r>
              <a:rPr lang="en-US" dirty="0">
                <a:latin typeface="Times New Roman"/>
                <a:ea typeface="Times New Roman"/>
                <a:cs typeface="Times New Roman"/>
              </a:rPr>
              <a:t> – </a:t>
            </a:r>
            <a:r>
              <a:rPr lang="en-US" dirty="0" err="1">
                <a:latin typeface="Times New Roman"/>
                <a:ea typeface="Times New Roman"/>
                <a:cs typeface="Times New Roman"/>
              </a:rPr>
              <a:t>Içoguz</a:t>
            </a:r>
            <a:r>
              <a:rPr lang="en-US" dirty="0">
                <a:latin typeface="Times New Roman"/>
                <a:ea typeface="Times New Roman"/>
                <a:cs typeface="Times New Roman"/>
              </a:rPr>
              <a:t> – </a:t>
            </a:r>
            <a:r>
              <a:rPr lang="en-US" dirty="0" err="1">
                <a:latin typeface="Times New Roman"/>
                <a:ea typeface="Times New Roman"/>
                <a:cs typeface="Times New Roman"/>
              </a:rPr>
              <a:t>Daşoguz</a:t>
            </a:r>
            <a:r>
              <a:rPr lang="en-US" dirty="0">
                <a:latin typeface="Times New Roman"/>
                <a:ea typeface="Times New Roman"/>
                <a:cs typeface="Times New Roman"/>
              </a:rPr>
              <a:t> </a:t>
            </a:r>
            <a:r>
              <a:rPr lang="en-US" dirty="0" err="1">
                <a:latin typeface="Times New Roman"/>
                <a:ea typeface="Times New Roman"/>
                <a:cs typeface="Times New Roman"/>
              </a:rPr>
              <a:t>aralygyndaky</a:t>
            </a:r>
            <a:r>
              <a:rPr lang="en-US" dirty="0">
                <a:latin typeface="Times New Roman"/>
                <a:ea typeface="Times New Roman"/>
                <a:cs typeface="Times New Roman"/>
              </a:rPr>
              <a:t> </a:t>
            </a:r>
            <a:r>
              <a:rPr lang="en-US" dirty="0" err="1">
                <a:latin typeface="Times New Roman"/>
                <a:ea typeface="Times New Roman"/>
                <a:cs typeface="Times New Roman"/>
              </a:rPr>
              <a:t>demir</a:t>
            </a:r>
            <a:r>
              <a:rPr lang="en-US" dirty="0">
                <a:latin typeface="Times New Roman"/>
                <a:ea typeface="Times New Roman"/>
                <a:cs typeface="Times New Roman"/>
              </a:rPr>
              <a:t> </a:t>
            </a:r>
            <a:r>
              <a:rPr lang="en-US" dirty="0" err="1">
                <a:latin typeface="Times New Roman"/>
                <a:ea typeface="Times New Roman"/>
                <a:cs typeface="Times New Roman"/>
              </a:rPr>
              <a:t>ýollary</a:t>
            </a:r>
            <a:r>
              <a:rPr lang="en-US" dirty="0">
                <a:latin typeface="Times New Roman"/>
                <a:ea typeface="Times New Roman"/>
                <a:cs typeface="Times New Roman"/>
              </a:rPr>
              <a:t> </a:t>
            </a:r>
            <a:r>
              <a:rPr lang="en-US" dirty="0" err="1">
                <a:latin typeface="Times New Roman"/>
                <a:ea typeface="Times New Roman"/>
                <a:cs typeface="Times New Roman"/>
              </a:rPr>
              <a:t>görkezmek</a:t>
            </a:r>
            <a:r>
              <a:rPr lang="en-US" dirty="0">
                <a:latin typeface="Times New Roman"/>
                <a:ea typeface="Times New Roman"/>
                <a:cs typeface="Times New Roman"/>
              </a:rPr>
              <a:t> </a:t>
            </a:r>
            <a:r>
              <a:rPr lang="en-US" dirty="0" err="1">
                <a:latin typeface="Times New Roman"/>
                <a:ea typeface="Times New Roman"/>
                <a:cs typeface="Times New Roman"/>
              </a:rPr>
              <a:t>bolar</a:t>
            </a:r>
            <a:r>
              <a:rPr lang="en-US" dirty="0">
                <a:latin typeface="Times New Roman"/>
                <a:ea typeface="Times New Roman"/>
                <a:cs typeface="Times New Roman"/>
              </a:rPr>
              <a:t>. </a:t>
            </a:r>
            <a:endParaRPr lang="ru-RU" sz="2400" dirty="0">
              <a:ea typeface="Calibri"/>
              <a:cs typeface="Times New Roman"/>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21877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712968" cy="6336704"/>
          </a:xfrm>
        </p:spPr>
        <p:txBody>
          <a:bodyPr>
            <a:normAutofit fontScale="85000" lnSpcReduction="20000"/>
          </a:bodyPr>
          <a:lstStyle/>
          <a:p>
            <a:pPr marL="114300" indent="0" algn="just">
              <a:lnSpc>
                <a:spcPct val="107000"/>
              </a:lnSpc>
              <a:spcAft>
                <a:spcPts val="0"/>
              </a:spcAft>
              <a:buNone/>
            </a:pPr>
            <a:r>
              <a:rPr lang="ru-RU" b="1" dirty="0">
                <a:latin typeface="Times New Roman"/>
                <a:ea typeface="Calibri"/>
                <a:cs typeface="Times New Roman"/>
              </a:rPr>
              <a:t>2.</a:t>
            </a:r>
            <a:r>
              <a:rPr lang="ru-RU" dirty="0">
                <a:latin typeface="Times New Roman"/>
                <a:ea typeface="Times New Roman"/>
                <a:cs typeface="Times New Roman"/>
              </a:rPr>
              <a:t> </a:t>
            </a:r>
            <a:r>
              <a:rPr lang="ru-RU" b="1" dirty="0" err="1">
                <a:latin typeface="Times New Roman"/>
                <a:ea typeface="Calibri"/>
                <a:cs typeface="Times New Roman"/>
              </a:rPr>
              <a:t>Demir</a:t>
            </a:r>
            <a:r>
              <a:rPr lang="ru-RU" b="1" dirty="0">
                <a:latin typeface="Times New Roman"/>
                <a:ea typeface="Calibri"/>
                <a:cs typeface="Times New Roman"/>
              </a:rPr>
              <a:t> </a:t>
            </a:r>
            <a:r>
              <a:rPr lang="ru-RU" b="1" dirty="0" err="1">
                <a:latin typeface="Times New Roman"/>
                <a:ea typeface="Calibri"/>
                <a:cs typeface="Times New Roman"/>
              </a:rPr>
              <a:t>ýoluň</a:t>
            </a:r>
            <a:r>
              <a:rPr lang="ru-RU" b="1" dirty="0">
                <a:latin typeface="Times New Roman"/>
                <a:ea typeface="Calibri"/>
                <a:cs typeface="Times New Roman"/>
              </a:rPr>
              <a:t> </a:t>
            </a:r>
            <a:r>
              <a:rPr lang="ru-RU" b="1" dirty="0" err="1">
                <a:latin typeface="Times New Roman"/>
                <a:ea typeface="Calibri"/>
                <a:cs typeface="Times New Roman"/>
              </a:rPr>
              <a:t>gysgaça</a:t>
            </a:r>
            <a:r>
              <a:rPr lang="ru-RU" b="1" dirty="0">
                <a:latin typeface="Times New Roman"/>
                <a:ea typeface="Calibri"/>
                <a:cs typeface="Times New Roman"/>
              </a:rPr>
              <a:t> </a:t>
            </a:r>
            <a:r>
              <a:rPr lang="ru-RU" b="1" dirty="0" err="1">
                <a:latin typeface="Times New Roman"/>
                <a:ea typeface="Calibri"/>
                <a:cs typeface="Times New Roman"/>
              </a:rPr>
              <a:t>ösüş</a:t>
            </a:r>
            <a:r>
              <a:rPr lang="ru-RU" b="1" dirty="0">
                <a:latin typeface="Times New Roman"/>
                <a:ea typeface="Calibri"/>
                <a:cs typeface="Times New Roman"/>
              </a:rPr>
              <a:t> </a:t>
            </a:r>
            <a:r>
              <a:rPr lang="ru-RU" b="1" dirty="0" err="1">
                <a:latin typeface="Times New Roman"/>
                <a:ea typeface="Calibri"/>
                <a:cs typeface="Times New Roman"/>
              </a:rPr>
              <a:t>taryhy</a:t>
            </a:r>
            <a:r>
              <a:rPr lang="ru-RU" b="1" dirty="0">
                <a:latin typeface="Times New Roman"/>
                <a:ea typeface="Calibri"/>
                <a:cs typeface="Times New Roman"/>
              </a:rPr>
              <a:t>.</a:t>
            </a:r>
            <a:endParaRPr lang="ru-RU" sz="2400" dirty="0">
              <a:ea typeface="Calibri"/>
              <a:cs typeface="Times New Roman"/>
            </a:endParaRPr>
          </a:p>
          <a:p>
            <a:pPr marL="0" indent="0">
              <a:buNone/>
            </a:pPr>
            <a:r>
              <a:rPr lang="ru-RU" dirty="0">
                <a:latin typeface="Times New Roman"/>
                <a:ea typeface="Times New Roman"/>
                <a:cs typeface="Times New Roman"/>
              </a:rPr>
              <a:t> </a:t>
            </a:r>
            <a:r>
              <a:rPr lang="ru-RU" dirty="0" err="1">
                <a:latin typeface="Times New Roman"/>
                <a:ea typeface="Times New Roman"/>
                <a:cs typeface="Times New Roman"/>
              </a:rPr>
              <a:t>Demir</a:t>
            </a:r>
            <a:r>
              <a:rPr lang="ru-RU" dirty="0">
                <a:latin typeface="Times New Roman"/>
                <a:ea typeface="Times New Roman"/>
                <a:cs typeface="Times New Roman"/>
              </a:rPr>
              <a:t> </a:t>
            </a:r>
            <a:r>
              <a:rPr lang="ru-RU" dirty="0" err="1">
                <a:latin typeface="Times New Roman"/>
                <a:ea typeface="Times New Roman"/>
                <a:cs typeface="Times New Roman"/>
              </a:rPr>
              <a:t>ýoluň</a:t>
            </a:r>
            <a:r>
              <a:rPr lang="ru-RU" dirty="0">
                <a:latin typeface="Times New Roman"/>
                <a:ea typeface="Times New Roman"/>
                <a:cs typeface="Times New Roman"/>
              </a:rPr>
              <a:t> </a:t>
            </a:r>
            <a:r>
              <a:rPr lang="ru-RU" dirty="0" err="1">
                <a:latin typeface="Times New Roman"/>
                <a:ea typeface="Times New Roman"/>
                <a:cs typeface="Times New Roman"/>
              </a:rPr>
              <a:t>ilkinji</a:t>
            </a:r>
            <a:r>
              <a:rPr lang="ru-RU" dirty="0">
                <a:latin typeface="Times New Roman"/>
                <a:ea typeface="Times New Roman"/>
                <a:cs typeface="Times New Roman"/>
              </a:rPr>
              <a:t> </a:t>
            </a:r>
            <a:r>
              <a:rPr lang="ru-RU" dirty="0" err="1">
                <a:latin typeface="Times New Roman"/>
                <a:ea typeface="Times New Roman"/>
                <a:cs typeface="Times New Roman"/>
              </a:rPr>
              <a:t>şahasyny</a:t>
            </a:r>
            <a:r>
              <a:rPr lang="ru-RU" dirty="0">
                <a:latin typeface="Times New Roman"/>
                <a:ea typeface="Times New Roman"/>
                <a:cs typeface="Times New Roman"/>
              </a:rPr>
              <a:t> </a:t>
            </a:r>
            <a:r>
              <a:rPr lang="ru-RU" dirty="0" err="1">
                <a:latin typeface="Times New Roman"/>
                <a:ea typeface="Times New Roman"/>
                <a:cs typeface="Times New Roman"/>
              </a:rPr>
              <a:t>gurmak</a:t>
            </a:r>
            <a:r>
              <a:rPr lang="ru-RU" dirty="0">
                <a:latin typeface="Times New Roman"/>
                <a:ea typeface="Times New Roman"/>
                <a:cs typeface="Times New Roman"/>
              </a:rPr>
              <a:t> </a:t>
            </a:r>
            <a:r>
              <a:rPr lang="ru-RU" dirty="0" err="1">
                <a:latin typeface="Times New Roman"/>
                <a:ea typeface="Times New Roman"/>
                <a:cs typeface="Times New Roman"/>
              </a:rPr>
              <a:t>barada</a:t>
            </a:r>
            <a:r>
              <a:rPr lang="ru-RU" dirty="0">
                <a:latin typeface="Times New Roman"/>
                <a:ea typeface="Times New Roman"/>
                <a:cs typeface="Times New Roman"/>
              </a:rPr>
              <a:t> </a:t>
            </a:r>
            <a:r>
              <a:rPr lang="ru-RU" dirty="0" err="1">
                <a:latin typeface="Times New Roman"/>
                <a:ea typeface="Times New Roman"/>
                <a:cs typeface="Times New Roman"/>
              </a:rPr>
              <a:t>Orenburgda</a:t>
            </a:r>
            <a:r>
              <a:rPr lang="ru-RU" dirty="0">
                <a:latin typeface="Times New Roman"/>
                <a:ea typeface="Times New Roman"/>
                <a:cs typeface="Times New Roman"/>
              </a:rPr>
              <a:t> 1874 </a:t>
            </a:r>
            <a:r>
              <a:rPr lang="ru-RU" dirty="0" err="1">
                <a:latin typeface="Times New Roman"/>
                <a:ea typeface="Times New Roman"/>
                <a:cs typeface="Times New Roman"/>
              </a:rPr>
              <a:t>ýylda</a:t>
            </a:r>
            <a:r>
              <a:rPr lang="ru-RU" dirty="0">
                <a:latin typeface="Times New Roman"/>
                <a:ea typeface="Times New Roman"/>
                <a:cs typeface="Times New Roman"/>
              </a:rPr>
              <a:t> </a:t>
            </a:r>
            <a:r>
              <a:rPr lang="ru-RU" dirty="0" err="1">
                <a:latin typeface="Times New Roman"/>
                <a:ea typeface="Times New Roman"/>
                <a:cs typeface="Times New Roman"/>
              </a:rPr>
              <a:t>geçirilen</a:t>
            </a:r>
            <a:r>
              <a:rPr lang="ru-RU" dirty="0">
                <a:latin typeface="Times New Roman"/>
                <a:ea typeface="Times New Roman"/>
                <a:cs typeface="Times New Roman"/>
              </a:rPr>
              <a:t> </a:t>
            </a:r>
            <a:r>
              <a:rPr lang="ru-RU" dirty="0" err="1">
                <a:latin typeface="Times New Roman"/>
                <a:ea typeface="Times New Roman"/>
                <a:cs typeface="Times New Roman"/>
              </a:rPr>
              <a:t>Demir</a:t>
            </a:r>
            <a:r>
              <a:rPr lang="ru-RU" dirty="0">
                <a:latin typeface="Times New Roman"/>
                <a:ea typeface="Times New Roman"/>
                <a:cs typeface="Times New Roman"/>
              </a:rPr>
              <a:t> </a:t>
            </a:r>
            <a:r>
              <a:rPr lang="ru-RU" dirty="0" err="1">
                <a:latin typeface="Times New Roman"/>
                <a:ea typeface="Times New Roman"/>
                <a:cs typeface="Times New Roman"/>
              </a:rPr>
              <a:t>ýolçylaryň</a:t>
            </a:r>
            <a:r>
              <a:rPr lang="ru-RU" dirty="0">
                <a:latin typeface="Times New Roman"/>
                <a:ea typeface="Times New Roman"/>
                <a:cs typeface="Times New Roman"/>
              </a:rPr>
              <a:t> </a:t>
            </a:r>
            <a:r>
              <a:rPr lang="ru-RU" dirty="0" err="1">
                <a:latin typeface="Times New Roman"/>
                <a:ea typeface="Times New Roman"/>
                <a:cs typeface="Times New Roman"/>
              </a:rPr>
              <a:t>ýörite</a:t>
            </a:r>
            <a:r>
              <a:rPr lang="ru-RU" dirty="0">
                <a:latin typeface="Times New Roman"/>
                <a:ea typeface="Times New Roman"/>
                <a:cs typeface="Times New Roman"/>
              </a:rPr>
              <a:t> </a:t>
            </a:r>
            <a:r>
              <a:rPr lang="ru-RU" dirty="0" err="1">
                <a:latin typeface="Times New Roman"/>
                <a:ea typeface="Times New Roman"/>
                <a:cs typeface="Times New Roman"/>
              </a:rPr>
              <a:t>toparynda</a:t>
            </a:r>
            <a:r>
              <a:rPr lang="ru-RU" dirty="0">
                <a:latin typeface="Times New Roman"/>
                <a:ea typeface="Times New Roman"/>
                <a:cs typeface="Times New Roman"/>
              </a:rPr>
              <a:t> </a:t>
            </a:r>
            <a:r>
              <a:rPr lang="ru-RU" dirty="0" err="1">
                <a:latin typeface="Times New Roman"/>
                <a:ea typeface="Times New Roman"/>
                <a:cs typeface="Times New Roman"/>
              </a:rPr>
              <a:t>Orenburg</a:t>
            </a:r>
            <a:r>
              <a:rPr lang="ru-RU" dirty="0">
                <a:latin typeface="Times New Roman"/>
                <a:ea typeface="Times New Roman"/>
                <a:cs typeface="Times New Roman"/>
              </a:rPr>
              <a:t> - </a:t>
            </a:r>
            <a:r>
              <a:rPr lang="ru-RU" dirty="0" err="1">
                <a:latin typeface="Times New Roman"/>
                <a:ea typeface="Times New Roman"/>
                <a:cs typeface="Times New Roman"/>
              </a:rPr>
              <a:t>Taşkent</a:t>
            </a:r>
            <a:r>
              <a:rPr lang="ru-RU" dirty="0">
                <a:latin typeface="Times New Roman"/>
                <a:ea typeface="Times New Roman"/>
                <a:cs typeface="Times New Roman"/>
              </a:rPr>
              <a:t> </a:t>
            </a:r>
            <a:r>
              <a:rPr lang="ru-RU" dirty="0" err="1">
                <a:latin typeface="Times New Roman"/>
                <a:ea typeface="Times New Roman"/>
                <a:cs typeface="Times New Roman"/>
              </a:rPr>
              <a:t>aralygyna</a:t>
            </a:r>
            <a:r>
              <a:rPr lang="ru-RU" dirty="0">
                <a:latin typeface="Times New Roman"/>
                <a:ea typeface="Times New Roman"/>
                <a:cs typeface="Times New Roman"/>
              </a:rPr>
              <a:t> </a:t>
            </a:r>
            <a:r>
              <a:rPr lang="ru-RU" dirty="0" err="1">
                <a:latin typeface="Times New Roman"/>
                <a:ea typeface="Times New Roman"/>
                <a:cs typeface="Times New Roman"/>
              </a:rPr>
              <a:t>demir</a:t>
            </a:r>
            <a:r>
              <a:rPr lang="ru-RU" dirty="0">
                <a:latin typeface="Times New Roman"/>
                <a:ea typeface="Times New Roman"/>
                <a:cs typeface="Times New Roman"/>
              </a:rPr>
              <a:t> </a:t>
            </a:r>
            <a:r>
              <a:rPr lang="ru-RU" dirty="0" err="1">
                <a:latin typeface="Times New Roman"/>
                <a:ea typeface="Times New Roman"/>
                <a:cs typeface="Times New Roman"/>
              </a:rPr>
              <a:t>ýol</a:t>
            </a:r>
            <a:r>
              <a:rPr lang="ru-RU" dirty="0">
                <a:latin typeface="Times New Roman"/>
                <a:ea typeface="Times New Roman"/>
                <a:cs typeface="Times New Roman"/>
              </a:rPr>
              <a:t> </a:t>
            </a:r>
            <a:r>
              <a:rPr lang="ru-RU" dirty="0" err="1">
                <a:latin typeface="Times New Roman"/>
                <a:ea typeface="Times New Roman"/>
                <a:cs typeface="Times New Roman"/>
              </a:rPr>
              <a:t>çekmek</a:t>
            </a:r>
            <a:r>
              <a:rPr lang="ru-RU" dirty="0">
                <a:latin typeface="Times New Roman"/>
                <a:ea typeface="Times New Roman"/>
                <a:cs typeface="Times New Roman"/>
              </a:rPr>
              <a:t> </a:t>
            </a:r>
            <a:r>
              <a:rPr lang="ru-RU" dirty="0" err="1">
                <a:latin typeface="Times New Roman"/>
                <a:ea typeface="Times New Roman"/>
                <a:cs typeface="Times New Roman"/>
              </a:rPr>
              <a:t>bellenip</a:t>
            </a:r>
            <a:r>
              <a:rPr lang="ru-RU" dirty="0">
                <a:latin typeface="Times New Roman"/>
                <a:ea typeface="Times New Roman"/>
                <a:cs typeface="Times New Roman"/>
              </a:rPr>
              <a:t> </a:t>
            </a:r>
            <a:r>
              <a:rPr lang="ru-RU" dirty="0" err="1">
                <a:latin typeface="Times New Roman"/>
                <a:ea typeface="Times New Roman"/>
                <a:cs typeface="Times New Roman"/>
              </a:rPr>
              <a:t>geçildi</a:t>
            </a:r>
            <a:r>
              <a:rPr lang="ru-RU" dirty="0">
                <a:latin typeface="Times New Roman"/>
                <a:ea typeface="Times New Roman"/>
                <a:cs typeface="Times New Roman"/>
              </a:rPr>
              <a:t>.  </a:t>
            </a:r>
            <a:r>
              <a:rPr lang="ru-RU" dirty="0" err="1">
                <a:latin typeface="Times New Roman"/>
                <a:ea typeface="Times New Roman"/>
                <a:cs typeface="Times New Roman"/>
              </a:rPr>
              <a:t>Şol</a:t>
            </a:r>
            <a:r>
              <a:rPr lang="ru-RU" dirty="0">
                <a:latin typeface="Times New Roman"/>
                <a:ea typeface="Times New Roman"/>
                <a:cs typeface="Times New Roman"/>
              </a:rPr>
              <a:t> </a:t>
            </a:r>
            <a:r>
              <a:rPr lang="ru-RU" dirty="0" err="1">
                <a:latin typeface="Times New Roman"/>
                <a:ea typeface="Times New Roman"/>
                <a:cs typeface="Times New Roman"/>
              </a:rPr>
              <a:t>döwrüň</a:t>
            </a:r>
            <a:r>
              <a:rPr lang="ru-RU" dirty="0">
                <a:latin typeface="Times New Roman"/>
                <a:ea typeface="Times New Roman"/>
                <a:cs typeface="Times New Roman"/>
              </a:rPr>
              <a:t> </a:t>
            </a:r>
            <a:r>
              <a:rPr lang="ru-RU" dirty="0" err="1">
                <a:latin typeface="Times New Roman"/>
                <a:ea typeface="Times New Roman"/>
                <a:cs typeface="Times New Roman"/>
              </a:rPr>
              <a:t>syýasaty</a:t>
            </a:r>
            <a:r>
              <a:rPr lang="ru-RU" dirty="0">
                <a:latin typeface="Times New Roman"/>
                <a:ea typeface="Times New Roman"/>
                <a:cs typeface="Times New Roman"/>
              </a:rPr>
              <a:t> </a:t>
            </a:r>
            <a:r>
              <a:rPr lang="ru-RU" dirty="0" err="1">
                <a:latin typeface="Times New Roman"/>
                <a:ea typeface="Times New Roman"/>
                <a:cs typeface="Times New Roman"/>
              </a:rPr>
              <a:t>boýunça</a:t>
            </a:r>
            <a:r>
              <a:rPr lang="ru-RU" dirty="0">
                <a:latin typeface="Times New Roman"/>
                <a:ea typeface="Times New Roman"/>
                <a:cs typeface="Times New Roman"/>
              </a:rPr>
              <a:t> </a:t>
            </a:r>
            <a:r>
              <a:rPr lang="ru-RU" dirty="0" err="1">
                <a:latin typeface="Times New Roman"/>
                <a:ea typeface="Times New Roman"/>
                <a:cs typeface="Times New Roman"/>
              </a:rPr>
              <a:t>Russiýa</a:t>
            </a:r>
            <a:r>
              <a:rPr lang="ru-RU" dirty="0">
                <a:latin typeface="Times New Roman"/>
                <a:ea typeface="Times New Roman"/>
                <a:cs typeface="Times New Roman"/>
              </a:rPr>
              <a:t> </a:t>
            </a:r>
            <a:r>
              <a:rPr lang="ru-RU" dirty="0" err="1">
                <a:latin typeface="Times New Roman"/>
                <a:ea typeface="Times New Roman"/>
                <a:cs typeface="Times New Roman"/>
              </a:rPr>
              <a:t>bilen</a:t>
            </a:r>
            <a:r>
              <a:rPr lang="ru-RU" dirty="0">
                <a:latin typeface="Times New Roman"/>
                <a:ea typeface="Times New Roman"/>
                <a:cs typeface="Times New Roman"/>
              </a:rPr>
              <a:t> </a:t>
            </a:r>
            <a:r>
              <a:rPr lang="ru-RU" dirty="0" err="1">
                <a:latin typeface="Times New Roman"/>
                <a:ea typeface="Times New Roman"/>
                <a:cs typeface="Times New Roman"/>
              </a:rPr>
              <a:t>Angliýanyň</a:t>
            </a:r>
            <a:r>
              <a:rPr lang="ru-RU" dirty="0">
                <a:latin typeface="Times New Roman"/>
                <a:ea typeface="Times New Roman"/>
                <a:cs typeface="Times New Roman"/>
              </a:rPr>
              <a:t> </a:t>
            </a:r>
            <a:r>
              <a:rPr lang="ru-RU" dirty="0" err="1">
                <a:latin typeface="Times New Roman"/>
                <a:ea typeface="Times New Roman"/>
                <a:cs typeface="Times New Roman"/>
              </a:rPr>
              <a:t>araçäkleride</a:t>
            </a:r>
            <a:r>
              <a:rPr lang="ru-RU" dirty="0">
                <a:latin typeface="Times New Roman"/>
                <a:ea typeface="Times New Roman"/>
                <a:cs typeface="Times New Roman"/>
              </a:rPr>
              <a:t> </a:t>
            </a:r>
            <a:r>
              <a:rPr lang="ru-RU" dirty="0" err="1">
                <a:latin typeface="Times New Roman"/>
                <a:ea typeface="Times New Roman"/>
                <a:cs typeface="Times New Roman"/>
              </a:rPr>
              <a:t>Owganystan</a:t>
            </a:r>
            <a:r>
              <a:rPr lang="ru-RU" dirty="0">
                <a:latin typeface="Times New Roman"/>
                <a:ea typeface="Times New Roman"/>
                <a:cs typeface="Times New Roman"/>
              </a:rPr>
              <a:t> </a:t>
            </a:r>
            <a:r>
              <a:rPr lang="ru-RU" dirty="0" err="1">
                <a:latin typeface="Times New Roman"/>
                <a:ea typeface="Times New Roman"/>
                <a:cs typeface="Times New Roman"/>
              </a:rPr>
              <a:t>meselesi</a:t>
            </a:r>
            <a:r>
              <a:rPr lang="ru-RU" dirty="0">
                <a:latin typeface="Times New Roman"/>
                <a:ea typeface="Times New Roman"/>
                <a:cs typeface="Times New Roman"/>
              </a:rPr>
              <a:t> </a:t>
            </a:r>
            <a:r>
              <a:rPr lang="ru-RU" dirty="0" err="1">
                <a:latin typeface="Times New Roman"/>
                <a:ea typeface="Times New Roman"/>
                <a:cs typeface="Times New Roman"/>
              </a:rPr>
              <a:t>duranlygy</a:t>
            </a:r>
            <a:r>
              <a:rPr lang="ru-RU" dirty="0">
                <a:latin typeface="Times New Roman"/>
                <a:ea typeface="Times New Roman"/>
                <a:cs typeface="Times New Roman"/>
              </a:rPr>
              <a:t> </a:t>
            </a:r>
            <a:r>
              <a:rPr lang="ru-RU" dirty="0" err="1">
                <a:latin typeface="Times New Roman"/>
                <a:ea typeface="Times New Roman"/>
                <a:cs typeface="Times New Roman"/>
              </a:rPr>
              <a:t>üçin</a:t>
            </a:r>
            <a:r>
              <a:rPr lang="ru-RU" dirty="0">
                <a:latin typeface="Times New Roman"/>
                <a:ea typeface="Times New Roman"/>
                <a:cs typeface="Times New Roman"/>
              </a:rPr>
              <a:t> </a:t>
            </a:r>
            <a:r>
              <a:rPr lang="ru-RU" dirty="0" err="1">
                <a:latin typeface="Times New Roman"/>
                <a:ea typeface="Times New Roman"/>
                <a:cs typeface="Times New Roman"/>
              </a:rPr>
              <a:t>Kaspi</a:t>
            </a:r>
            <a:r>
              <a:rPr lang="ru-RU" dirty="0">
                <a:latin typeface="Times New Roman"/>
                <a:ea typeface="Times New Roman"/>
                <a:cs typeface="Times New Roman"/>
              </a:rPr>
              <a:t> </a:t>
            </a:r>
            <a:r>
              <a:rPr lang="ru-RU" dirty="0" err="1">
                <a:latin typeface="Times New Roman"/>
                <a:ea typeface="Times New Roman"/>
                <a:cs typeface="Times New Roman"/>
              </a:rPr>
              <a:t>deňiziň</a:t>
            </a:r>
            <a:r>
              <a:rPr lang="ru-RU" dirty="0">
                <a:latin typeface="Times New Roman"/>
                <a:ea typeface="Times New Roman"/>
                <a:cs typeface="Times New Roman"/>
              </a:rPr>
              <a:t> </a:t>
            </a:r>
            <a:r>
              <a:rPr lang="ru-RU" dirty="0" err="1">
                <a:latin typeface="Times New Roman"/>
                <a:ea typeface="Times New Roman"/>
                <a:cs typeface="Times New Roman"/>
              </a:rPr>
              <a:t>üsti</a:t>
            </a:r>
            <a:r>
              <a:rPr lang="ru-RU" dirty="0">
                <a:latin typeface="Times New Roman"/>
                <a:ea typeface="Times New Roman"/>
                <a:cs typeface="Times New Roman"/>
              </a:rPr>
              <a:t> </a:t>
            </a:r>
            <a:r>
              <a:rPr lang="ru-RU" dirty="0" err="1">
                <a:latin typeface="Times New Roman"/>
                <a:ea typeface="Times New Roman"/>
                <a:cs typeface="Times New Roman"/>
              </a:rPr>
              <a:t>bilen</a:t>
            </a:r>
            <a:r>
              <a:rPr lang="ru-RU" dirty="0">
                <a:latin typeface="Times New Roman"/>
                <a:ea typeface="Times New Roman"/>
                <a:cs typeface="Times New Roman"/>
              </a:rPr>
              <a:t> </a:t>
            </a:r>
            <a:r>
              <a:rPr lang="ru-RU" dirty="0" err="1">
                <a:latin typeface="Times New Roman"/>
                <a:ea typeface="Times New Roman"/>
                <a:cs typeface="Times New Roman"/>
              </a:rPr>
              <a:t>Türkmenabada</a:t>
            </a:r>
            <a:r>
              <a:rPr lang="ru-RU" dirty="0">
                <a:latin typeface="Times New Roman"/>
                <a:ea typeface="Times New Roman"/>
                <a:cs typeface="Times New Roman"/>
              </a:rPr>
              <a:t> </a:t>
            </a:r>
            <a:r>
              <a:rPr lang="ru-RU" dirty="0" err="1">
                <a:latin typeface="Times New Roman"/>
                <a:ea typeface="Times New Roman"/>
                <a:cs typeface="Times New Roman"/>
              </a:rPr>
              <a:t>we</a:t>
            </a:r>
            <a:r>
              <a:rPr lang="ru-RU" dirty="0">
                <a:latin typeface="Times New Roman"/>
                <a:ea typeface="Times New Roman"/>
                <a:cs typeface="Times New Roman"/>
              </a:rPr>
              <a:t> </a:t>
            </a:r>
            <a:r>
              <a:rPr lang="ru-RU" dirty="0" err="1">
                <a:latin typeface="Times New Roman"/>
                <a:ea typeface="Times New Roman"/>
                <a:cs typeface="Times New Roman"/>
              </a:rPr>
              <a:t>Samarkanda</a:t>
            </a:r>
            <a:r>
              <a:rPr lang="ru-RU" dirty="0">
                <a:latin typeface="Times New Roman"/>
                <a:ea typeface="Times New Roman"/>
                <a:cs typeface="Times New Roman"/>
              </a:rPr>
              <a:t> </a:t>
            </a:r>
            <a:r>
              <a:rPr lang="ru-RU" dirty="0" err="1">
                <a:latin typeface="Times New Roman"/>
                <a:ea typeface="Times New Roman"/>
                <a:cs typeface="Times New Roman"/>
              </a:rPr>
              <a:t>çenli</a:t>
            </a:r>
            <a:r>
              <a:rPr lang="ru-RU" dirty="0">
                <a:latin typeface="Times New Roman"/>
                <a:ea typeface="Times New Roman"/>
                <a:cs typeface="Times New Roman"/>
              </a:rPr>
              <a:t> </a:t>
            </a:r>
            <a:r>
              <a:rPr lang="ru-RU" dirty="0" err="1">
                <a:latin typeface="Times New Roman"/>
                <a:ea typeface="Times New Roman"/>
                <a:cs typeface="Times New Roman"/>
              </a:rPr>
              <a:t>ýol</a:t>
            </a:r>
            <a:r>
              <a:rPr lang="ru-RU" dirty="0">
                <a:latin typeface="Times New Roman"/>
                <a:ea typeface="Times New Roman"/>
                <a:cs typeface="Times New Roman"/>
              </a:rPr>
              <a:t> </a:t>
            </a:r>
            <a:r>
              <a:rPr lang="ru-RU" dirty="0" err="1">
                <a:latin typeface="Times New Roman"/>
                <a:ea typeface="Times New Roman"/>
                <a:cs typeface="Times New Roman"/>
              </a:rPr>
              <a:t>çekmek</a:t>
            </a:r>
            <a:r>
              <a:rPr lang="ru-RU" dirty="0">
                <a:latin typeface="Times New Roman"/>
                <a:ea typeface="Times New Roman"/>
                <a:cs typeface="Times New Roman"/>
              </a:rPr>
              <a:t> </a:t>
            </a:r>
            <a:r>
              <a:rPr lang="ru-RU" dirty="0" err="1">
                <a:latin typeface="Times New Roman"/>
                <a:ea typeface="Times New Roman"/>
                <a:cs typeface="Times New Roman"/>
              </a:rPr>
              <a:t>amatly</a:t>
            </a:r>
            <a:r>
              <a:rPr lang="ru-RU" dirty="0">
                <a:latin typeface="Times New Roman"/>
                <a:ea typeface="Times New Roman"/>
                <a:cs typeface="Times New Roman"/>
              </a:rPr>
              <a:t> </a:t>
            </a:r>
            <a:r>
              <a:rPr lang="ru-RU" dirty="0" err="1">
                <a:latin typeface="Times New Roman"/>
                <a:ea typeface="Times New Roman"/>
                <a:cs typeface="Times New Roman"/>
              </a:rPr>
              <a:t>hasaplanýar</a:t>
            </a:r>
            <a:r>
              <a:rPr lang="ru-RU" dirty="0">
                <a:latin typeface="Times New Roman"/>
                <a:ea typeface="Times New Roman"/>
                <a:cs typeface="Times New Roman"/>
              </a:rPr>
              <a:t>. 1880-nji </a:t>
            </a:r>
            <a:r>
              <a:rPr lang="ru-RU" dirty="0" err="1">
                <a:latin typeface="Times New Roman"/>
                <a:ea typeface="Times New Roman"/>
                <a:cs typeface="Times New Roman"/>
              </a:rPr>
              <a:t>ýylyň</a:t>
            </a:r>
            <a:r>
              <a:rPr lang="ru-RU" dirty="0">
                <a:latin typeface="Times New Roman"/>
                <a:ea typeface="Times New Roman"/>
                <a:cs typeface="Times New Roman"/>
              </a:rPr>
              <a:t> </a:t>
            </a:r>
            <a:r>
              <a:rPr lang="ru-RU" dirty="0" err="1">
                <a:latin typeface="Times New Roman"/>
                <a:ea typeface="Times New Roman"/>
                <a:cs typeface="Times New Roman"/>
              </a:rPr>
              <a:t>Maý</a:t>
            </a:r>
            <a:r>
              <a:rPr lang="ru-RU" dirty="0">
                <a:latin typeface="Times New Roman"/>
                <a:ea typeface="Times New Roman"/>
                <a:cs typeface="Times New Roman"/>
              </a:rPr>
              <a:t> - </a:t>
            </a:r>
            <a:r>
              <a:rPr lang="ru-RU" dirty="0" err="1">
                <a:latin typeface="Times New Roman"/>
                <a:ea typeface="Times New Roman"/>
                <a:cs typeface="Times New Roman"/>
              </a:rPr>
              <a:t>Iýun</a:t>
            </a:r>
            <a:r>
              <a:rPr lang="ru-RU" dirty="0">
                <a:latin typeface="Times New Roman"/>
                <a:ea typeface="Times New Roman"/>
                <a:cs typeface="Times New Roman"/>
              </a:rPr>
              <a:t> </a:t>
            </a:r>
            <a:r>
              <a:rPr lang="ru-RU" dirty="0" err="1">
                <a:latin typeface="Times New Roman"/>
                <a:ea typeface="Times New Roman"/>
                <a:cs typeface="Times New Roman"/>
              </a:rPr>
              <a:t>aýlarynda</a:t>
            </a:r>
            <a:r>
              <a:rPr lang="ru-RU" dirty="0">
                <a:latin typeface="Times New Roman"/>
                <a:ea typeface="Times New Roman"/>
                <a:cs typeface="Times New Roman"/>
              </a:rPr>
              <a:t> </a:t>
            </a:r>
            <a:r>
              <a:rPr lang="ru-RU" dirty="0" err="1">
                <a:latin typeface="Times New Roman"/>
                <a:ea typeface="Times New Roman"/>
                <a:cs typeface="Times New Roman"/>
              </a:rPr>
              <a:t>gurluşyk-gurnama</a:t>
            </a:r>
            <a:r>
              <a:rPr lang="ru-RU" dirty="0">
                <a:latin typeface="Times New Roman"/>
                <a:ea typeface="Times New Roman"/>
                <a:cs typeface="Times New Roman"/>
              </a:rPr>
              <a:t> </a:t>
            </a:r>
            <a:r>
              <a:rPr lang="ru-RU" dirty="0" err="1">
                <a:latin typeface="Times New Roman"/>
                <a:ea typeface="Times New Roman"/>
                <a:cs typeface="Times New Roman"/>
              </a:rPr>
              <a:t>işleri</a:t>
            </a:r>
            <a:r>
              <a:rPr lang="ru-RU" dirty="0">
                <a:latin typeface="Times New Roman"/>
                <a:ea typeface="Times New Roman"/>
                <a:cs typeface="Times New Roman"/>
              </a:rPr>
              <a:t> </a:t>
            </a:r>
            <a:r>
              <a:rPr lang="ru-RU" dirty="0" err="1">
                <a:latin typeface="Times New Roman"/>
                <a:ea typeface="Times New Roman"/>
                <a:cs typeface="Times New Roman"/>
              </a:rPr>
              <a:t>geçirilýär</a:t>
            </a:r>
            <a:r>
              <a:rPr lang="ru-RU" dirty="0">
                <a:latin typeface="Times New Roman"/>
                <a:ea typeface="Times New Roman"/>
                <a:cs typeface="Times New Roman"/>
              </a:rPr>
              <a:t>. 1880-nji </a:t>
            </a:r>
            <a:r>
              <a:rPr lang="ru-RU" dirty="0" err="1">
                <a:latin typeface="Times New Roman"/>
                <a:ea typeface="Times New Roman"/>
                <a:cs typeface="Times New Roman"/>
              </a:rPr>
              <a:t>ýylyň</a:t>
            </a:r>
            <a:r>
              <a:rPr lang="ru-RU" dirty="0">
                <a:latin typeface="Times New Roman"/>
                <a:ea typeface="Times New Roman"/>
                <a:cs typeface="Times New Roman"/>
              </a:rPr>
              <a:t> </a:t>
            </a:r>
            <a:r>
              <a:rPr lang="ru-RU" dirty="0" err="1">
                <a:latin typeface="Times New Roman"/>
                <a:ea typeface="Times New Roman"/>
                <a:cs typeface="Times New Roman"/>
              </a:rPr>
              <a:t>Noýabr</a:t>
            </a:r>
            <a:r>
              <a:rPr lang="ru-RU" dirty="0">
                <a:latin typeface="Times New Roman"/>
                <a:ea typeface="Times New Roman"/>
                <a:cs typeface="Times New Roman"/>
              </a:rPr>
              <a:t> </a:t>
            </a:r>
            <a:r>
              <a:rPr lang="ru-RU" dirty="0" err="1">
                <a:latin typeface="Times New Roman"/>
                <a:ea typeface="Times New Roman"/>
                <a:cs typeface="Times New Roman"/>
              </a:rPr>
              <a:t>aýynyň</a:t>
            </a:r>
            <a:r>
              <a:rPr lang="ru-RU" dirty="0">
                <a:latin typeface="Times New Roman"/>
                <a:ea typeface="Times New Roman"/>
                <a:cs typeface="Times New Roman"/>
              </a:rPr>
              <a:t> 25-ne </a:t>
            </a:r>
            <a:r>
              <a:rPr lang="ru-RU" dirty="0" err="1">
                <a:latin typeface="Times New Roman"/>
                <a:ea typeface="Times New Roman"/>
                <a:cs typeface="Times New Roman"/>
              </a:rPr>
              <a:t>Türkmenbaşy</a:t>
            </a:r>
            <a:r>
              <a:rPr lang="ru-RU" dirty="0">
                <a:latin typeface="Times New Roman"/>
                <a:ea typeface="Times New Roman"/>
                <a:cs typeface="Times New Roman"/>
              </a:rPr>
              <a:t> (</a:t>
            </a:r>
            <a:r>
              <a:rPr lang="ru-RU" dirty="0" err="1">
                <a:latin typeface="Times New Roman"/>
                <a:ea typeface="Times New Roman"/>
                <a:cs typeface="Times New Roman"/>
              </a:rPr>
              <a:t>Mihaýlowskiý</a:t>
            </a:r>
            <a:r>
              <a:rPr lang="ru-RU" dirty="0">
                <a:latin typeface="Times New Roman"/>
                <a:ea typeface="Times New Roman"/>
                <a:cs typeface="Times New Roman"/>
              </a:rPr>
              <a:t>) </a:t>
            </a:r>
            <a:r>
              <a:rPr lang="ru-RU" dirty="0" err="1">
                <a:latin typeface="Times New Roman"/>
                <a:ea typeface="Times New Roman"/>
                <a:cs typeface="Times New Roman"/>
              </a:rPr>
              <a:t>aýlagyndan</a:t>
            </a:r>
            <a:r>
              <a:rPr lang="ru-RU" dirty="0">
                <a:latin typeface="Times New Roman"/>
                <a:ea typeface="Times New Roman"/>
                <a:cs typeface="Times New Roman"/>
              </a:rPr>
              <a:t> </a:t>
            </a:r>
            <a:r>
              <a:rPr lang="ru-RU" dirty="0" err="1">
                <a:latin typeface="Times New Roman"/>
                <a:ea typeface="Times New Roman"/>
                <a:cs typeface="Times New Roman"/>
              </a:rPr>
              <a:t>Zakaspiý</a:t>
            </a:r>
            <a:r>
              <a:rPr lang="ru-RU" dirty="0">
                <a:latin typeface="Times New Roman"/>
                <a:ea typeface="Times New Roman"/>
                <a:cs typeface="Times New Roman"/>
              </a:rPr>
              <a:t> </a:t>
            </a:r>
            <a:r>
              <a:rPr lang="ru-RU" dirty="0" err="1">
                <a:latin typeface="Times New Roman"/>
                <a:ea typeface="Times New Roman"/>
                <a:cs typeface="Times New Roman"/>
              </a:rPr>
              <a:t>demir</a:t>
            </a:r>
            <a:r>
              <a:rPr lang="ru-RU" dirty="0">
                <a:latin typeface="Times New Roman"/>
                <a:ea typeface="Times New Roman"/>
                <a:cs typeface="Times New Roman"/>
              </a:rPr>
              <a:t> </a:t>
            </a:r>
            <a:r>
              <a:rPr lang="ru-RU" dirty="0" err="1">
                <a:latin typeface="Times New Roman"/>
                <a:ea typeface="Times New Roman"/>
                <a:cs typeface="Times New Roman"/>
              </a:rPr>
              <a:t>ýolunyň</a:t>
            </a:r>
            <a:r>
              <a:rPr lang="ru-RU" dirty="0">
                <a:latin typeface="Times New Roman"/>
                <a:ea typeface="Times New Roman"/>
                <a:cs typeface="Times New Roman"/>
              </a:rPr>
              <a:t> </a:t>
            </a:r>
            <a:r>
              <a:rPr lang="ru-RU" dirty="0" err="1">
                <a:latin typeface="Times New Roman"/>
                <a:ea typeface="Times New Roman"/>
                <a:cs typeface="Times New Roman"/>
              </a:rPr>
              <a:t>birinji</a:t>
            </a:r>
            <a:r>
              <a:rPr lang="ru-RU" dirty="0">
                <a:latin typeface="Times New Roman"/>
                <a:ea typeface="Times New Roman"/>
                <a:cs typeface="Times New Roman"/>
              </a:rPr>
              <a:t> </a:t>
            </a:r>
            <a:r>
              <a:rPr lang="ru-RU" dirty="0" err="1">
                <a:latin typeface="Times New Roman"/>
                <a:ea typeface="Times New Roman"/>
                <a:cs typeface="Times New Roman"/>
              </a:rPr>
              <a:t>bölümi</a:t>
            </a:r>
            <a:r>
              <a:rPr lang="ru-RU" dirty="0">
                <a:latin typeface="Times New Roman"/>
                <a:ea typeface="Times New Roman"/>
                <a:cs typeface="Times New Roman"/>
              </a:rPr>
              <a:t> </a:t>
            </a:r>
            <a:r>
              <a:rPr lang="ru-RU" dirty="0" err="1">
                <a:latin typeface="Times New Roman"/>
                <a:ea typeface="Times New Roman"/>
                <a:cs typeface="Times New Roman"/>
              </a:rPr>
              <a:t>gurulyp</a:t>
            </a:r>
            <a:r>
              <a:rPr lang="ru-RU" dirty="0">
                <a:latin typeface="Times New Roman"/>
                <a:ea typeface="Times New Roman"/>
                <a:cs typeface="Times New Roman"/>
              </a:rPr>
              <a:t> </a:t>
            </a:r>
            <a:r>
              <a:rPr lang="ru-RU" dirty="0" err="1">
                <a:latin typeface="Times New Roman"/>
                <a:ea typeface="Times New Roman"/>
                <a:cs typeface="Times New Roman"/>
              </a:rPr>
              <a:t>başlanýar</a:t>
            </a:r>
            <a:r>
              <a:rPr lang="ru-RU" dirty="0">
                <a:latin typeface="Times New Roman"/>
                <a:ea typeface="Times New Roman"/>
                <a:cs typeface="Times New Roman"/>
              </a:rPr>
              <a:t>. 1881-nji </a:t>
            </a:r>
            <a:r>
              <a:rPr lang="ru-RU" dirty="0" err="1">
                <a:latin typeface="Times New Roman"/>
                <a:ea typeface="Times New Roman"/>
                <a:cs typeface="Times New Roman"/>
              </a:rPr>
              <a:t>ýylyň</a:t>
            </a:r>
            <a:r>
              <a:rPr lang="ru-RU" dirty="0">
                <a:latin typeface="Times New Roman"/>
                <a:ea typeface="Times New Roman"/>
                <a:cs typeface="Times New Roman"/>
              </a:rPr>
              <a:t> </a:t>
            </a:r>
            <a:r>
              <a:rPr lang="ru-RU" dirty="0" err="1">
                <a:latin typeface="Times New Roman"/>
                <a:ea typeface="Times New Roman"/>
                <a:cs typeface="Times New Roman"/>
              </a:rPr>
              <a:t>Sentiýabr</a:t>
            </a:r>
            <a:r>
              <a:rPr lang="ru-RU" dirty="0">
                <a:latin typeface="Times New Roman"/>
                <a:ea typeface="Times New Roman"/>
                <a:cs typeface="Times New Roman"/>
              </a:rPr>
              <a:t> </a:t>
            </a:r>
            <a:r>
              <a:rPr lang="ru-RU" dirty="0" err="1">
                <a:latin typeface="Times New Roman"/>
                <a:ea typeface="Times New Roman"/>
                <a:cs typeface="Times New Roman"/>
              </a:rPr>
              <a:t>aýynyň</a:t>
            </a:r>
            <a:r>
              <a:rPr lang="ru-RU" dirty="0">
                <a:latin typeface="Times New Roman"/>
                <a:ea typeface="Times New Roman"/>
                <a:cs typeface="Times New Roman"/>
              </a:rPr>
              <a:t> 1-ne </a:t>
            </a:r>
            <a:r>
              <a:rPr lang="ru-RU" dirty="0" err="1">
                <a:latin typeface="Times New Roman"/>
                <a:ea typeface="Times New Roman"/>
                <a:cs typeface="Times New Roman"/>
              </a:rPr>
              <a:t>Serdara</a:t>
            </a:r>
            <a:r>
              <a:rPr lang="ru-RU" dirty="0">
                <a:latin typeface="Times New Roman"/>
                <a:ea typeface="Times New Roman"/>
                <a:cs typeface="Times New Roman"/>
              </a:rPr>
              <a:t> (</a:t>
            </a:r>
            <a:r>
              <a:rPr lang="ru-RU" dirty="0" err="1">
                <a:latin typeface="Times New Roman"/>
                <a:ea typeface="Times New Roman"/>
                <a:cs typeface="Times New Roman"/>
              </a:rPr>
              <a:t>Gyzyl-Arbat</a:t>
            </a:r>
            <a:r>
              <a:rPr lang="ru-RU" dirty="0">
                <a:latin typeface="Times New Roman"/>
                <a:ea typeface="Times New Roman"/>
                <a:cs typeface="Times New Roman"/>
              </a:rPr>
              <a:t>) </a:t>
            </a:r>
            <a:r>
              <a:rPr lang="ru-RU" dirty="0" err="1">
                <a:latin typeface="Times New Roman"/>
                <a:ea typeface="Times New Roman"/>
                <a:cs typeface="Times New Roman"/>
              </a:rPr>
              <a:t>çenli</a:t>
            </a:r>
            <a:r>
              <a:rPr lang="ru-RU" dirty="0">
                <a:latin typeface="Times New Roman"/>
                <a:ea typeface="Times New Roman"/>
                <a:cs typeface="Times New Roman"/>
              </a:rPr>
              <a:t> </a:t>
            </a:r>
            <a:r>
              <a:rPr lang="ru-RU" dirty="0" err="1">
                <a:latin typeface="Times New Roman"/>
                <a:ea typeface="Times New Roman"/>
                <a:cs typeface="Times New Roman"/>
              </a:rPr>
              <a:t>gurulyp</a:t>
            </a:r>
            <a:r>
              <a:rPr lang="ru-RU" dirty="0">
                <a:latin typeface="Times New Roman"/>
                <a:ea typeface="Times New Roman"/>
                <a:cs typeface="Times New Roman"/>
              </a:rPr>
              <a:t> </a:t>
            </a:r>
            <a:r>
              <a:rPr lang="ru-RU" dirty="0" err="1">
                <a:latin typeface="Times New Roman"/>
                <a:ea typeface="Times New Roman"/>
                <a:cs typeface="Times New Roman"/>
              </a:rPr>
              <a:t>gutarýar</a:t>
            </a:r>
            <a:r>
              <a:rPr lang="ru-RU" dirty="0">
                <a:latin typeface="Times New Roman"/>
                <a:ea typeface="Times New Roman"/>
                <a:cs typeface="Times New Roman"/>
              </a:rPr>
              <a:t>. </a:t>
            </a:r>
            <a:r>
              <a:rPr lang="ru-RU" dirty="0" err="1">
                <a:latin typeface="Times New Roman"/>
                <a:ea typeface="Times New Roman"/>
                <a:cs typeface="Times New Roman"/>
              </a:rPr>
              <a:t>Şol</a:t>
            </a:r>
            <a:r>
              <a:rPr lang="ru-RU" dirty="0">
                <a:latin typeface="Times New Roman"/>
                <a:ea typeface="Times New Roman"/>
                <a:cs typeface="Times New Roman"/>
              </a:rPr>
              <a:t> </a:t>
            </a:r>
            <a:r>
              <a:rPr lang="ru-RU" dirty="0" err="1">
                <a:latin typeface="Times New Roman"/>
                <a:ea typeface="Times New Roman"/>
                <a:cs typeface="Times New Roman"/>
              </a:rPr>
              <a:t>ýylyň</a:t>
            </a:r>
            <a:r>
              <a:rPr lang="ru-RU" dirty="0">
                <a:latin typeface="Times New Roman"/>
                <a:ea typeface="Times New Roman"/>
                <a:cs typeface="Times New Roman"/>
              </a:rPr>
              <a:t> </a:t>
            </a:r>
            <a:r>
              <a:rPr lang="ru-RU" dirty="0" err="1">
                <a:latin typeface="Times New Roman"/>
                <a:ea typeface="Times New Roman"/>
                <a:cs typeface="Times New Roman"/>
              </a:rPr>
              <a:t>Sentiýabr</a:t>
            </a:r>
            <a:r>
              <a:rPr lang="ru-RU" dirty="0">
                <a:latin typeface="Times New Roman"/>
                <a:ea typeface="Times New Roman"/>
                <a:cs typeface="Times New Roman"/>
              </a:rPr>
              <a:t> </a:t>
            </a:r>
            <a:r>
              <a:rPr lang="ru-RU" dirty="0" err="1">
                <a:latin typeface="Times New Roman"/>
                <a:ea typeface="Times New Roman"/>
                <a:cs typeface="Times New Roman"/>
              </a:rPr>
              <a:t>aýynyň</a:t>
            </a:r>
            <a:r>
              <a:rPr lang="ru-RU" dirty="0">
                <a:latin typeface="Times New Roman"/>
                <a:ea typeface="Times New Roman"/>
                <a:cs typeface="Times New Roman"/>
              </a:rPr>
              <a:t> 20-ne </a:t>
            </a:r>
            <a:r>
              <a:rPr lang="ru-RU" dirty="0" err="1">
                <a:latin typeface="Times New Roman"/>
                <a:ea typeface="Times New Roman"/>
                <a:cs typeface="Times New Roman"/>
              </a:rPr>
              <a:t>doly</a:t>
            </a:r>
            <a:r>
              <a:rPr lang="ru-RU" dirty="0">
                <a:latin typeface="Times New Roman"/>
                <a:ea typeface="Times New Roman"/>
                <a:cs typeface="Times New Roman"/>
              </a:rPr>
              <a:t> </a:t>
            </a:r>
            <a:r>
              <a:rPr lang="ru-RU" dirty="0" err="1">
                <a:latin typeface="Times New Roman"/>
                <a:ea typeface="Times New Roman"/>
                <a:cs typeface="Times New Roman"/>
              </a:rPr>
              <a:t>otly</a:t>
            </a:r>
            <a:r>
              <a:rPr lang="ru-RU" dirty="0">
                <a:latin typeface="Times New Roman"/>
                <a:ea typeface="Times New Roman"/>
                <a:cs typeface="Times New Roman"/>
              </a:rPr>
              <a:t> </a:t>
            </a:r>
            <a:r>
              <a:rPr lang="ru-RU" dirty="0" err="1">
                <a:latin typeface="Times New Roman"/>
                <a:ea typeface="Times New Roman"/>
                <a:cs typeface="Times New Roman"/>
              </a:rPr>
              <a:t>hereketi</a:t>
            </a:r>
            <a:r>
              <a:rPr lang="ru-RU" dirty="0">
                <a:latin typeface="Times New Roman"/>
                <a:ea typeface="Times New Roman"/>
                <a:cs typeface="Times New Roman"/>
              </a:rPr>
              <a:t> </a:t>
            </a:r>
            <a:r>
              <a:rPr lang="ru-RU" dirty="0" err="1">
                <a:latin typeface="Times New Roman"/>
                <a:ea typeface="Times New Roman"/>
                <a:cs typeface="Times New Roman"/>
              </a:rPr>
              <a:t>açylýar</a:t>
            </a:r>
            <a:r>
              <a:rPr lang="ru-RU" dirty="0">
                <a:latin typeface="Times New Roman"/>
                <a:ea typeface="Times New Roman"/>
                <a:cs typeface="Times New Roman"/>
              </a:rPr>
              <a:t>. </a:t>
            </a:r>
            <a:r>
              <a:rPr lang="ru-RU" dirty="0" err="1">
                <a:latin typeface="Times New Roman"/>
                <a:ea typeface="Times New Roman"/>
                <a:cs typeface="Times New Roman"/>
              </a:rPr>
              <a:t>Türkmenbaşy</a:t>
            </a:r>
            <a:r>
              <a:rPr lang="ru-RU" dirty="0">
                <a:latin typeface="Times New Roman"/>
                <a:ea typeface="Times New Roman"/>
                <a:cs typeface="Times New Roman"/>
              </a:rPr>
              <a:t> - </a:t>
            </a:r>
            <a:r>
              <a:rPr lang="ru-RU" dirty="0" err="1">
                <a:latin typeface="Times New Roman"/>
                <a:ea typeface="Times New Roman"/>
                <a:cs typeface="Times New Roman"/>
              </a:rPr>
              <a:t>Serdar</a:t>
            </a:r>
            <a:r>
              <a:rPr lang="ru-RU" dirty="0">
                <a:latin typeface="Times New Roman"/>
                <a:ea typeface="Times New Roman"/>
                <a:cs typeface="Times New Roman"/>
              </a:rPr>
              <a:t> </a:t>
            </a:r>
            <a:r>
              <a:rPr lang="ru-RU" dirty="0" err="1">
                <a:latin typeface="Times New Roman"/>
                <a:ea typeface="Times New Roman"/>
                <a:cs typeface="Times New Roman"/>
              </a:rPr>
              <a:t>aralygy</a:t>
            </a:r>
            <a:r>
              <a:rPr lang="ru-RU" dirty="0">
                <a:latin typeface="Times New Roman"/>
                <a:ea typeface="Times New Roman"/>
                <a:cs typeface="Times New Roman"/>
              </a:rPr>
              <a:t> 231 </a:t>
            </a:r>
            <a:r>
              <a:rPr lang="ru-RU" dirty="0" err="1">
                <a:latin typeface="Times New Roman"/>
                <a:ea typeface="Times New Roman"/>
                <a:cs typeface="Times New Roman"/>
              </a:rPr>
              <a:t>km</a:t>
            </a:r>
            <a:r>
              <a:rPr lang="ru-RU" dirty="0">
                <a:latin typeface="Times New Roman"/>
                <a:ea typeface="Times New Roman"/>
                <a:cs typeface="Times New Roman"/>
              </a:rPr>
              <a:t>. </a:t>
            </a:r>
            <a:r>
              <a:rPr lang="ru-RU" dirty="0" err="1">
                <a:latin typeface="Times New Roman"/>
                <a:ea typeface="Times New Roman"/>
                <a:cs typeface="Times New Roman"/>
              </a:rPr>
              <a:t>uzynlykda</a:t>
            </a:r>
            <a:r>
              <a:rPr lang="ru-RU" dirty="0">
                <a:latin typeface="Times New Roman"/>
                <a:ea typeface="Times New Roman"/>
                <a:cs typeface="Times New Roman"/>
              </a:rPr>
              <a:t> </a:t>
            </a:r>
            <a:r>
              <a:rPr lang="ru-RU" dirty="0" err="1">
                <a:latin typeface="Times New Roman"/>
                <a:ea typeface="Times New Roman"/>
                <a:cs typeface="Times New Roman"/>
              </a:rPr>
              <a:t>bolup</a:t>
            </a:r>
            <a:r>
              <a:rPr lang="ru-RU" dirty="0">
                <a:latin typeface="Times New Roman"/>
                <a:ea typeface="Times New Roman"/>
                <a:cs typeface="Times New Roman"/>
              </a:rPr>
              <a:t> </a:t>
            </a:r>
            <a:r>
              <a:rPr lang="ru-RU" dirty="0" err="1">
                <a:latin typeface="Times New Roman"/>
                <a:ea typeface="Times New Roman"/>
                <a:cs typeface="Times New Roman"/>
              </a:rPr>
              <a:t>ähli</a:t>
            </a:r>
            <a:r>
              <a:rPr lang="ru-RU" dirty="0">
                <a:latin typeface="Times New Roman"/>
                <a:ea typeface="Times New Roman"/>
                <a:cs typeface="Times New Roman"/>
              </a:rPr>
              <a:t> </a:t>
            </a:r>
            <a:r>
              <a:rPr lang="ru-RU" dirty="0" err="1">
                <a:latin typeface="Times New Roman"/>
                <a:ea typeface="Times New Roman"/>
                <a:cs typeface="Times New Roman"/>
              </a:rPr>
              <a:t>gurluşyk</a:t>
            </a:r>
            <a:r>
              <a:rPr lang="ru-RU" dirty="0">
                <a:latin typeface="Times New Roman"/>
                <a:ea typeface="Times New Roman"/>
                <a:cs typeface="Times New Roman"/>
              </a:rPr>
              <a:t> </a:t>
            </a:r>
            <a:r>
              <a:rPr lang="ru-RU" dirty="0" err="1">
                <a:latin typeface="Times New Roman"/>
                <a:ea typeface="Times New Roman"/>
                <a:cs typeface="Times New Roman"/>
              </a:rPr>
              <a:t>harbylaşdyrylan</a:t>
            </a:r>
            <a:r>
              <a:rPr lang="ru-RU" dirty="0">
                <a:latin typeface="Times New Roman"/>
                <a:ea typeface="Times New Roman"/>
                <a:cs typeface="Times New Roman"/>
              </a:rPr>
              <a:t> </a:t>
            </a:r>
            <a:r>
              <a:rPr lang="ru-RU" dirty="0" err="1">
                <a:latin typeface="Times New Roman"/>
                <a:ea typeface="Times New Roman"/>
                <a:cs typeface="Times New Roman"/>
              </a:rPr>
              <a:t>demir</a:t>
            </a:r>
            <a:r>
              <a:rPr lang="ru-RU" dirty="0">
                <a:latin typeface="Times New Roman"/>
                <a:ea typeface="Times New Roman"/>
                <a:cs typeface="Times New Roman"/>
              </a:rPr>
              <a:t> </a:t>
            </a:r>
            <a:r>
              <a:rPr lang="ru-RU" dirty="0" err="1">
                <a:latin typeface="Times New Roman"/>
                <a:ea typeface="Times New Roman"/>
                <a:cs typeface="Times New Roman"/>
              </a:rPr>
              <a:t>ýolçylaryň</a:t>
            </a:r>
            <a:r>
              <a:rPr lang="ru-RU" dirty="0">
                <a:latin typeface="Times New Roman"/>
                <a:ea typeface="Times New Roman"/>
                <a:cs typeface="Times New Roman"/>
              </a:rPr>
              <a:t> </a:t>
            </a:r>
            <a:r>
              <a:rPr lang="ru-RU" dirty="0" err="1">
                <a:latin typeface="Times New Roman"/>
                <a:ea typeface="Times New Roman"/>
                <a:cs typeface="Times New Roman"/>
              </a:rPr>
              <a:t>we</a:t>
            </a:r>
            <a:r>
              <a:rPr lang="ru-RU" dirty="0">
                <a:latin typeface="Times New Roman"/>
                <a:ea typeface="Times New Roman"/>
                <a:cs typeface="Times New Roman"/>
              </a:rPr>
              <a:t> </a:t>
            </a:r>
            <a:r>
              <a:rPr lang="ru-RU" dirty="0" err="1">
                <a:latin typeface="Times New Roman"/>
                <a:ea typeface="Times New Roman"/>
                <a:cs typeface="Times New Roman"/>
              </a:rPr>
              <a:t>ýerli</a:t>
            </a:r>
            <a:r>
              <a:rPr lang="ru-RU" dirty="0">
                <a:latin typeface="Times New Roman"/>
                <a:ea typeface="Times New Roman"/>
                <a:cs typeface="Times New Roman"/>
              </a:rPr>
              <a:t> </a:t>
            </a:r>
            <a:r>
              <a:rPr lang="ru-RU" dirty="0" err="1">
                <a:latin typeface="Times New Roman"/>
                <a:ea typeface="Times New Roman"/>
                <a:cs typeface="Times New Roman"/>
              </a:rPr>
              <a:t>ýaşaýjylaryň</a:t>
            </a:r>
            <a:r>
              <a:rPr lang="ru-RU" dirty="0">
                <a:latin typeface="Times New Roman"/>
                <a:ea typeface="Times New Roman"/>
                <a:cs typeface="Times New Roman"/>
              </a:rPr>
              <a:t> </a:t>
            </a:r>
            <a:r>
              <a:rPr lang="ru-RU" dirty="0" err="1">
                <a:latin typeface="Times New Roman"/>
                <a:ea typeface="Times New Roman"/>
                <a:cs typeface="Times New Roman"/>
              </a:rPr>
              <a:t>gü</a:t>
            </a:r>
            <a:r>
              <a:rPr lang="hr-HR" dirty="0">
                <a:latin typeface="Times New Roman"/>
                <a:ea typeface="Times New Roman"/>
                <a:cs typeface="Times New Roman"/>
              </a:rPr>
              <a:t>ý</a:t>
            </a:r>
            <a:r>
              <a:rPr lang="ru-RU" dirty="0" err="1">
                <a:latin typeface="Times New Roman"/>
                <a:ea typeface="Times New Roman"/>
                <a:cs typeface="Times New Roman"/>
              </a:rPr>
              <a:t>ji</a:t>
            </a:r>
            <a:r>
              <a:rPr lang="ru-RU" dirty="0">
                <a:latin typeface="Times New Roman"/>
                <a:ea typeface="Times New Roman"/>
                <a:cs typeface="Times New Roman"/>
              </a:rPr>
              <a:t> </a:t>
            </a:r>
            <a:r>
              <a:rPr lang="ru-RU" dirty="0" err="1">
                <a:latin typeface="Times New Roman"/>
                <a:ea typeface="Times New Roman"/>
                <a:cs typeface="Times New Roman"/>
              </a:rPr>
              <a:t>bilen</a:t>
            </a:r>
            <a:r>
              <a:rPr lang="ru-RU" dirty="0">
                <a:latin typeface="Times New Roman"/>
                <a:ea typeface="Times New Roman"/>
                <a:cs typeface="Times New Roman"/>
              </a:rPr>
              <a:t> </a:t>
            </a:r>
            <a:r>
              <a:rPr lang="ru-RU" dirty="0" err="1">
                <a:latin typeface="Times New Roman"/>
                <a:ea typeface="Times New Roman"/>
                <a:cs typeface="Times New Roman"/>
              </a:rPr>
              <a:t>gurulýar</a:t>
            </a:r>
            <a:r>
              <a:rPr lang="ru-RU" dirty="0">
                <a:latin typeface="Times New Roman"/>
                <a:ea typeface="Times New Roman"/>
                <a:cs typeface="Times New Roman"/>
              </a:rPr>
              <a:t>. </a:t>
            </a:r>
            <a:r>
              <a:rPr lang="en-US" dirty="0">
                <a:latin typeface="Times New Roman"/>
                <a:ea typeface="Times New Roman"/>
                <a:cs typeface="Times New Roman"/>
              </a:rPr>
              <a:t>Bu </a:t>
            </a:r>
            <a:r>
              <a:rPr lang="en-US" dirty="0" err="1">
                <a:latin typeface="Times New Roman"/>
                <a:ea typeface="Times New Roman"/>
                <a:cs typeface="Times New Roman"/>
              </a:rPr>
              <a:t>demir</a:t>
            </a:r>
            <a:r>
              <a:rPr lang="en-US" dirty="0">
                <a:latin typeface="Times New Roman"/>
                <a:ea typeface="Times New Roman"/>
                <a:cs typeface="Times New Roman"/>
              </a:rPr>
              <a:t> </a:t>
            </a:r>
            <a:r>
              <a:rPr lang="en-US" dirty="0" err="1">
                <a:latin typeface="Times New Roman"/>
                <a:ea typeface="Times New Roman"/>
                <a:cs typeface="Times New Roman"/>
              </a:rPr>
              <a:t>ýol</a:t>
            </a:r>
            <a:r>
              <a:rPr lang="en-US" dirty="0">
                <a:latin typeface="Times New Roman"/>
                <a:ea typeface="Times New Roman"/>
                <a:cs typeface="Times New Roman"/>
              </a:rPr>
              <a:t> 1881-1884 - </a:t>
            </a:r>
            <a:r>
              <a:rPr lang="en-US" dirty="0" err="1">
                <a:latin typeface="Times New Roman"/>
                <a:ea typeface="Times New Roman"/>
                <a:cs typeface="Times New Roman"/>
              </a:rPr>
              <a:t>nji</a:t>
            </a:r>
            <a:r>
              <a:rPr lang="en-US" dirty="0">
                <a:latin typeface="Times New Roman"/>
                <a:ea typeface="Times New Roman"/>
                <a:cs typeface="Times New Roman"/>
              </a:rPr>
              <a:t> </a:t>
            </a:r>
            <a:r>
              <a:rPr lang="en-US" dirty="0" err="1">
                <a:latin typeface="Times New Roman"/>
                <a:ea typeface="Times New Roman"/>
                <a:cs typeface="Times New Roman"/>
              </a:rPr>
              <a:t>ýyllarda</a:t>
            </a:r>
            <a:r>
              <a:rPr lang="en-US" dirty="0">
                <a:latin typeface="Times New Roman"/>
                <a:ea typeface="Times New Roman"/>
                <a:cs typeface="Times New Roman"/>
              </a:rPr>
              <a:t> </a:t>
            </a:r>
            <a:r>
              <a:rPr lang="en-US" dirty="0" err="1">
                <a:latin typeface="Times New Roman"/>
                <a:ea typeface="Times New Roman"/>
                <a:cs typeface="Times New Roman"/>
              </a:rPr>
              <a:t>ykdysady</a:t>
            </a:r>
            <a:r>
              <a:rPr lang="en-US" dirty="0">
                <a:latin typeface="Times New Roman"/>
                <a:ea typeface="Times New Roman"/>
                <a:cs typeface="Times New Roman"/>
              </a:rPr>
              <a:t> </a:t>
            </a:r>
            <a:r>
              <a:rPr lang="en-US" dirty="0" err="1">
                <a:latin typeface="Times New Roman"/>
                <a:ea typeface="Times New Roman"/>
                <a:cs typeface="Times New Roman"/>
              </a:rPr>
              <a:t>ugurdan</a:t>
            </a:r>
            <a:r>
              <a:rPr lang="en-US" dirty="0">
                <a:latin typeface="Times New Roman"/>
                <a:ea typeface="Times New Roman"/>
                <a:cs typeface="Times New Roman"/>
              </a:rPr>
              <a:t> </a:t>
            </a:r>
            <a:r>
              <a:rPr lang="en-US" dirty="0" err="1">
                <a:latin typeface="Times New Roman"/>
                <a:ea typeface="Times New Roman"/>
                <a:cs typeface="Times New Roman"/>
              </a:rPr>
              <a:t>hiç-hilli</a:t>
            </a:r>
            <a:r>
              <a:rPr lang="en-US" dirty="0">
                <a:latin typeface="Times New Roman"/>
                <a:ea typeface="Times New Roman"/>
                <a:cs typeface="Times New Roman"/>
              </a:rPr>
              <a:t> </a:t>
            </a:r>
            <a:r>
              <a:rPr lang="en-US" dirty="0" err="1">
                <a:latin typeface="Times New Roman"/>
                <a:ea typeface="Times New Roman"/>
                <a:cs typeface="Times New Roman"/>
              </a:rPr>
              <a:t>girdeji</a:t>
            </a:r>
            <a:r>
              <a:rPr lang="en-US" dirty="0">
                <a:latin typeface="Times New Roman"/>
                <a:ea typeface="Times New Roman"/>
                <a:cs typeface="Times New Roman"/>
              </a:rPr>
              <a:t> </a:t>
            </a:r>
            <a:r>
              <a:rPr lang="en-US" dirty="0" err="1">
                <a:latin typeface="Times New Roman"/>
                <a:ea typeface="Times New Roman"/>
                <a:cs typeface="Times New Roman"/>
              </a:rPr>
              <a:t>bermeýär</a:t>
            </a:r>
            <a:r>
              <a:rPr lang="en-US" dirty="0">
                <a:latin typeface="Times New Roman"/>
                <a:ea typeface="Times New Roman"/>
                <a:cs typeface="Times New Roman"/>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950431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712968" cy="6336704"/>
          </a:xfrm>
        </p:spPr>
        <p:txBody>
          <a:bodyPr>
            <a:normAutofit fontScale="92500" lnSpcReduction="10000"/>
          </a:bodyPr>
          <a:lstStyle/>
          <a:p>
            <a:pPr marL="0" indent="0">
              <a:buNone/>
            </a:pPr>
            <a:r>
              <a:rPr lang="en-US" dirty="0">
                <a:latin typeface="Times New Roman"/>
                <a:ea typeface="Times New Roman"/>
                <a:cs typeface="Times New Roman"/>
              </a:rPr>
              <a:t> 1884-nji </a:t>
            </a:r>
            <a:r>
              <a:rPr lang="en-US" dirty="0" err="1">
                <a:latin typeface="Times New Roman"/>
                <a:ea typeface="Times New Roman"/>
                <a:cs typeface="Times New Roman"/>
              </a:rPr>
              <a:t>ýylyň</a:t>
            </a:r>
            <a:r>
              <a:rPr lang="en-US" dirty="0">
                <a:latin typeface="Times New Roman"/>
                <a:ea typeface="Times New Roman"/>
                <a:cs typeface="Times New Roman"/>
              </a:rPr>
              <a:t> </a:t>
            </a:r>
            <a:r>
              <a:rPr lang="en-US" dirty="0" err="1">
                <a:latin typeface="Times New Roman"/>
                <a:ea typeface="Times New Roman"/>
                <a:cs typeface="Times New Roman"/>
              </a:rPr>
              <a:t>Awgust</a:t>
            </a:r>
            <a:r>
              <a:rPr lang="en-US" dirty="0">
                <a:latin typeface="Times New Roman"/>
                <a:ea typeface="Times New Roman"/>
                <a:cs typeface="Times New Roman"/>
              </a:rPr>
              <a:t> </a:t>
            </a:r>
            <a:r>
              <a:rPr lang="en-US" dirty="0" err="1">
                <a:latin typeface="Times New Roman"/>
                <a:ea typeface="Times New Roman"/>
                <a:cs typeface="Times New Roman"/>
              </a:rPr>
              <a:t>aýynda</a:t>
            </a:r>
            <a:r>
              <a:rPr lang="en-US" dirty="0">
                <a:latin typeface="Times New Roman"/>
                <a:ea typeface="Times New Roman"/>
                <a:cs typeface="Times New Roman"/>
              </a:rPr>
              <a:t> </a:t>
            </a:r>
            <a:r>
              <a:rPr lang="en-US" dirty="0" err="1">
                <a:latin typeface="Times New Roman"/>
                <a:ea typeface="Times New Roman"/>
                <a:cs typeface="Times New Roman"/>
              </a:rPr>
              <a:t>Bami</a:t>
            </a:r>
            <a:r>
              <a:rPr lang="en-US" dirty="0">
                <a:latin typeface="Times New Roman"/>
                <a:ea typeface="Times New Roman"/>
                <a:cs typeface="Times New Roman"/>
              </a:rPr>
              <a:t> </a:t>
            </a:r>
            <a:r>
              <a:rPr lang="en-US" dirty="0" err="1">
                <a:latin typeface="Times New Roman"/>
                <a:ea typeface="Times New Roman"/>
                <a:cs typeface="Times New Roman"/>
              </a:rPr>
              <a:t>obasyna</a:t>
            </a:r>
            <a:r>
              <a:rPr lang="en-US" dirty="0">
                <a:latin typeface="Times New Roman"/>
                <a:ea typeface="Times New Roman"/>
                <a:cs typeface="Times New Roman"/>
              </a:rPr>
              <a:t> we </a:t>
            </a:r>
            <a:r>
              <a:rPr lang="en-US" dirty="0" err="1">
                <a:latin typeface="Times New Roman"/>
                <a:ea typeface="Times New Roman"/>
                <a:cs typeface="Times New Roman"/>
              </a:rPr>
              <a:t>soňra</a:t>
            </a:r>
            <a:r>
              <a:rPr lang="en-US" dirty="0">
                <a:latin typeface="Times New Roman"/>
                <a:ea typeface="Times New Roman"/>
                <a:cs typeface="Times New Roman"/>
              </a:rPr>
              <a:t> </a:t>
            </a:r>
            <a:r>
              <a:rPr lang="en-US" dirty="0" err="1">
                <a:latin typeface="Times New Roman"/>
                <a:ea typeface="Times New Roman"/>
                <a:cs typeface="Times New Roman"/>
              </a:rPr>
              <a:t>Aşgabada</a:t>
            </a:r>
            <a:r>
              <a:rPr lang="en-US" dirty="0">
                <a:latin typeface="Times New Roman"/>
                <a:ea typeface="Times New Roman"/>
                <a:cs typeface="Times New Roman"/>
              </a:rPr>
              <a:t> </a:t>
            </a:r>
            <a:r>
              <a:rPr lang="en-US" dirty="0" err="1">
                <a:latin typeface="Times New Roman"/>
                <a:ea typeface="Times New Roman"/>
                <a:cs typeface="Times New Roman"/>
              </a:rPr>
              <a:t>çenli</a:t>
            </a:r>
            <a:r>
              <a:rPr lang="en-US" dirty="0">
                <a:latin typeface="Times New Roman"/>
                <a:ea typeface="Times New Roman"/>
                <a:cs typeface="Times New Roman"/>
              </a:rPr>
              <a:t> </a:t>
            </a:r>
            <a:r>
              <a:rPr lang="en-US" dirty="0" err="1">
                <a:latin typeface="Times New Roman"/>
                <a:ea typeface="Times New Roman"/>
                <a:cs typeface="Times New Roman"/>
              </a:rPr>
              <a:t>demir</a:t>
            </a:r>
            <a:r>
              <a:rPr lang="en-US" dirty="0">
                <a:latin typeface="Times New Roman"/>
                <a:ea typeface="Times New Roman"/>
                <a:cs typeface="Times New Roman"/>
              </a:rPr>
              <a:t> </a:t>
            </a:r>
            <a:r>
              <a:rPr lang="en-US" dirty="0" err="1">
                <a:latin typeface="Times New Roman"/>
                <a:ea typeface="Times New Roman"/>
                <a:cs typeface="Times New Roman"/>
              </a:rPr>
              <a:t>ýol</a:t>
            </a:r>
            <a:r>
              <a:rPr lang="en-US" dirty="0">
                <a:latin typeface="Times New Roman"/>
                <a:ea typeface="Times New Roman"/>
                <a:cs typeface="Times New Roman"/>
              </a:rPr>
              <a:t> </a:t>
            </a:r>
            <a:r>
              <a:rPr lang="en-US" dirty="0" err="1">
                <a:latin typeface="Times New Roman"/>
                <a:ea typeface="Times New Roman"/>
                <a:cs typeface="Times New Roman"/>
              </a:rPr>
              <a:t>çekmek</a:t>
            </a:r>
            <a:r>
              <a:rPr lang="en-US" dirty="0">
                <a:latin typeface="Times New Roman"/>
                <a:ea typeface="Times New Roman"/>
                <a:cs typeface="Times New Roman"/>
              </a:rPr>
              <a:t> </a:t>
            </a:r>
            <a:r>
              <a:rPr lang="en-US" dirty="0" err="1">
                <a:latin typeface="Times New Roman"/>
                <a:ea typeface="Times New Roman"/>
                <a:cs typeface="Times New Roman"/>
              </a:rPr>
              <a:t>üçin</a:t>
            </a:r>
            <a:r>
              <a:rPr lang="en-US" dirty="0">
                <a:latin typeface="Times New Roman"/>
                <a:ea typeface="Times New Roman"/>
                <a:cs typeface="Times New Roman"/>
              </a:rPr>
              <a:t> </a:t>
            </a:r>
            <a:r>
              <a:rPr lang="en-US" dirty="0" err="1">
                <a:latin typeface="Times New Roman"/>
                <a:ea typeface="Times New Roman"/>
                <a:cs typeface="Times New Roman"/>
              </a:rPr>
              <a:t>görkezme</a:t>
            </a:r>
            <a:r>
              <a:rPr lang="en-US" dirty="0">
                <a:latin typeface="Times New Roman"/>
                <a:ea typeface="Times New Roman"/>
                <a:cs typeface="Times New Roman"/>
              </a:rPr>
              <a:t> </a:t>
            </a:r>
            <a:r>
              <a:rPr lang="en-US" dirty="0" err="1">
                <a:latin typeface="Times New Roman"/>
                <a:ea typeface="Times New Roman"/>
                <a:cs typeface="Times New Roman"/>
              </a:rPr>
              <a:t>berilýär</a:t>
            </a:r>
            <a:r>
              <a:rPr lang="en-US" dirty="0">
                <a:latin typeface="Times New Roman"/>
                <a:ea typeface="Times New Roman"/>
                <a:cs typeface="Times New Roman"/>
              </a:rPr>
              <a:t>. Emma </a:t>
            </a:r>
            <a:r>
              <a:rPr lang="en-US" dirty="0" err="1">
                <a:latin typeface="Times New Roman"/>
                <a:ea typeface="Times New Roman"/>
                <a:cs typeface="Times New Roman"/>
              </a:rPr>
              <a:t>demir</a:t>
            </a:r>
            <a:r>
              <a:rPr lang="en-US" dirty="0">
                <a:latin typeface="Times New Roman"/>
                <a:ea typeface="Times New Roman"/>
                <a:cs typeface="Times New Roman"/>
              </a:rPr>
              <a:t> </a:t>
            </a:r>
            <a:r>
              <a:rPr lang="en-US" dirty="0" err="1">
                <a:latin typeface="Times New Roman"/>
                <a:ea typeface="Times New Roman"/>
                <a:cs typeface="Times New Roman"/>
              </a:rPr>
              <a:t>ýoly</a:t>
            </a:r>
            <a:r>
              <a:rPr lang="en-US" dirty="0">
                <a:latin typeface="Times New Roman"/>
                <a:ea typeface="Times New Roman"/>
                <a:cs typeface="Times New Roman"/>
              </a:rPr>
              <a:t> </a:t>
            </a:r>
            <a:r>
              <a:rPr lang="en-US" dirty="0" err="1">
                <a:latin typeface="Times New Roman"/>
                <a:ea typeface="Times New Roman"/>
                <a:cs typeface="Times New Roman"/>
              </a:rPr>
              <a:t>dowam</a:t>
            </a:r>
            <a:r>
              <a:rPr lang="en-US" dirty="0">
                <a:latin typeface="Times New Roman"/>
                <a:ea typeface="Times New Roman"/>
                <a:cs typeface="Times New Roman"/>
              </a:rPr>
              <a:t> </a:t>
            </a:r>
            <a:r>
              <a:rPr lang="en-US" dirty="0" err="1">
                <a:latin typeface="Times New Roman"/>
                <a:ea typeface="Times New Roman"/>
                <a:cs typeface="Times New Roman"/>
              </a:rPr>
              <a:t>etmek</a:t>
            </a:r>
            <a:r>
              <a:rPr lang="en-US" dirty="0">
                <a:latin typeface="Times New Roman"/>
                <a:ea typeface="Times New Roman"/>
                <a:cs typeface="Times New Roman"/>
              </a:rPr>
              <a:t> </a:t>
            </a:r>
            <a:r>
              <a:rPr lang="en-US" dirty="0" err="1">
                <a:latin typeface="Times New Roman"/>
                <a:ea typeface="Times New Roman"/>
                <a:cs typeface="Times New Roman"/>
              </a:rPr>
              <a:t>diňe</a:t>
            </a:r>
            <a:r>
              <a:rPr lang="en-US" dirty="0">
                <a:latin typeface="Times New Roman"/>
                <a:ea typeface="Times New Roman"/>
                <a:cs typeface="Times New Roman"/>
              </a:rPr>
              <a:t> 1885-nji </a:t>
            </a:r>
            <a:r>
              <a:rPr lang="en-US" dirty="0" err="1">
                <a:latin typeface="Times New Roman"/>
                <a:ea typeface="Times New Roman"/>
                <a:cs typeface="Times New Roman"/>
              </a:rPr>
              <a:t>ýylyň</a:t>
            </a:r>
            <a:r>
              <a:rPr lang="en-US" dirty="0">
                <a:latin typeface="Times New Roman"/>
                <a:ea typeface="Times New Roman"/>
                <a:cs typeface="Times New Roman"/>
              </a:rPr>
              <a:t> </a:t>
            </a:r>
            <a:r>
              <a:rPr lang="en-US" dirty="0" err="1">
                <a:latin typeface="Times New Roman"/>
                <a:ea typeface="Times New Roman"/>
                <a:cs typeface="Times New Roman"/>
              </a:rPr>
              <a:t>Aprel</a:t>
            </a:r>
            <a:r>
              <a:rPr lang="en-US" dirty="0">
                <a:latin typeface="Times New Roman"/>
                <a:ea typeface="Times New Roman"/>
                <a:cs typeface="Times New Roman"/>
              </a:rPr>
              <a:t> </a:t>
            </a:r>
            <a:r>
              <a:rPr lang="en-US" dirty="0" err="1">
                <a:latin typeface="Times New Roman"/>
                <a:ea typeface="Times New Roman"/>
                <a:cs typeface="Times New Roman"/>
              </a:rPr>
              <a:t>aýynyň</a:t>
            </a:r>
            <a:r>
              <a:rPr lang="en-US" dirty="0">
                <a:latin typeface="Times New Roman"/>
                <a:ea typeface="Times New Roman"/>
                <a:cs typeface="Times New Roman"/>
              </a:rPr>
              <a:t> 22-ne </a:t>
            </a:r>
            <a:r>
              <a:rPr lang="en-US" dirty="0" err="1">
                <a:latin typeface="Times New Roman"/>
                <a:ea typeface="Times New Roman"/>
                <a:cs typeface="Times New Roman"/>
              </a:rPr>
              <a:t>täze</a:t>
            </a:r>
            <a:r>
              <a:rPr lang="en-US" dirty="0">
                <a:latin typeface="Times New Roman"/>
                <a:ea typeface="Times New Roman"/>
                <a:cs typeface="Times New Roman"/>
              </a:rPr>
              <a:t> </a:t>
            </a:r>
            <a:r>
              <a:rPr lang="en-US" dirty="0" err="1">
                <a:latin typeface="Times New Roman"/>
                <a:ea typeface="Times New Roman"/>
                <a:cs typeface="Times New Roman"/>
              </a:rPr>
              <a:t>Serdar-Türkmenabat</a:t>
            </a:r>
            <a:r>
              <a:rPr lang="en-US" dirty="0">
                <a:latin typeface="Times New Roman"/>
                <a:ea typeface="Times New Roman"/>
                <a:cs typeface="Times New Roman"/>
              </a:rPr>
              <a:t> </a:t>
            </a:r>
            <a:r>
              <a:rPr lang="en-US" dirty="0" err="1">
                <a:latin typeface="Times New Roman"/>
                <a:ea typeface="Times New Roman"/>
                <a:cs typeface="Times New Roman"/>
              </a:rPr>
              <a:t>aralygyna</a:t>
            </a:r>
            <a:r>
              <a:rPr lang="en-US" dirty="0">
                <a:latin typeface="Times New Roman"/>
                <a:ea typeface="Times New Roman"/>
                <a:cs typeface="Times New Roman"/>
              </a:rPr>
              <a:t> </a:t>
            </a:r>
            <a:r>
              <a:rPr lang="en-US" dirty="0" err="1">
                <a:latin typeface="Times New Roman"/>
                <a:ea typeface="Times New Roman"/>
                <a:cs typeface="Times New Roman"/>
              </a:rPr>
              <a:t>Zakaspiý</a:t>
            </a:r>
            <a:r>
              <a:rPr lang="en-US" dirty="0">
                <a:latin typeface="Times New Roman"/>
                <a:ea typeface="Times New Roman"/>
                <a:cs typeface="Times New Roman"/>
              </a:rPr>
              <a:t> </a:t>
            </a:r>
            <a:r>
              <a:rPr lang="en-US" dirty="0" err="1">
                <a:latin typeface="Times New Roman"/>
                <a:ea typeface="Times New Roman"/>
                <a:cs typeface="Times New Roman"/>
              </a:rPr>
              <a:t>demir</a:t>
            </a:r>
            <a:r>
              <a:rPr lang="en-US" dirty="0">
                <a:latin typeface="Times New Roman"/>
                <a:ea typeface="Times New Roman"/>
                <a:cs typeface="Times New Roman"/>
              </a:rPr>
              <a:t> </a:t>
            </a:r>
            <a:r>
              <a:rPr lang="en-US" dirty="0" err="1">
                <a:latin typeface="Times New Roman"/>
                <a:ea typeface="Times New Roman"/>
                <a:cs typeface="Times New Roman"/>
              </a:rPr>
              <a:t>ýolunyň</a:t>
            </a:r>
            <a:r>
              <a:rPr lang="en-US" dirty="0">
                <a:latin typeface="Times New Roman"/>
                <a:ea typeface="Times New Roman"/>
                <a:cs typeface="Times New Roman"/>
              </a:rPr>
              <a:t> </a:t>
            </a:r>
            <a:r>
              <a:rPr lang="en-US" dirty="0" err="1">
                <a:latin typeface="Times New Roman"/>
                <a:ea typeface="Times New Roman"/>
                <a:cs typeface="Times New Roman"/>
              </a:rPr>
              <a:t>ikinji</a:t>
            </a:r>
            <a:r>
              <a:rPr lang="en-US" dirty="0">
                <a:latin typeface="Times New Roman"/>
                <a:ea typeface="Times New Roman"/>
                <a:cs typeface="Times New Roman"/>
              </a:rPr>
              <a:t> </a:t>
            </a:r>
            <a:r>
              <a:rPr lang="en-US" dirty="0" err="1">
                <a:latin typeface="Times New Roman"/>
                <a:ea typeface="Times New Roman"/>
                <a:cs typeface="Times New Roman"/>
              </a:rPr>
              <a:t>bölümi</a:t>
            </a:r>
            <a:r>
              <a:rPr lang="en-US" dirty="0">
                <a:latin typeface="Times New Roman"/>
                <a:ea typeface="Times New Roman"/>
                <a:cs typeface="Times New Roman"/>
              </a:rPr>
              <a:t> </a:t>
            </a:r>
            <a:r>
              <a:rPr lang="en-US" dirty="0" err="1">
                <a:latin typeface="Times New Roman"/>
                <a:ea typeface="Times New Roman"/>
                <a:cs typeface="Times New Roman"/>
              </a:rPr>
              <a:t>gurulyp</a:t>
            </a:r>
            <a:r>
              <a:rPr lang="en-US" dirty="0">
                <a:latin typeface="Times New Roman"/>
                <a:ea typeface="Times New Roman"/>
                <a:cs typeface="Times New Roman"/>
              </a:rPr>
              <a:t> </a:t>
            </a:r>
            <a:r>
              <a:rPr lang="en-US" dirty="0" err="1">
                <a:latin typeface="Times New Roman"/>
                <a:ea typeface="Times New Roman"/>
                <a:cs typeface="Times New Roman"/>
              </a:rPr>
              <a:t>başlanýar</a:t>
            </a:r>
            <a:r>
              <a:rPr lang="en-US" dirty="0">
                <a:latin typeface="Times New Roman"/>
                <a:ea typeface="Times New Roman"/>
                <a:cs typeface="Times New Roman"/>
              </a:rPr>
              <a:t>. 1885-nji </a:t>
            </a:r>
            <a:r>
              <a:rPr lang="en-US" dirty="0" err="1">
                <a:latin typeface="Times New Roman"/>
                <a:ea typeface="Times New Roman"/>
                <a:cs typeface="Times New Roman"/>
              </a:rPr>
              <a:t>ýylyň</a:t>
            </a:r>
            <a:r>
              <a:rPr lang="en-US" dirty="0">
                <a:latin typeface="Times New Roman"/>
                <a:ea typeface="Times New Roman"/>
                <a:cs typeface="Times New Roman"/>
              </a:rPr>
              <a:t> </a:t>
            </a:r>
            <a:r>
              <a:rPr lang="en-US" dirty="0" err="1">
                <a:latin typeface="Times New Roman"/>
                <a:ea typeface="Times New Roman"/>
                <a:cs typeface="Times New Roman"/>
              </a:rPr>
              <a:t>Noýabr</a:t>
            </a:r>
            <a:r>
              <a:rPr lang="en-US" dirty="0">
                <a:latin typeface="Times New Roman"/>
                <a:ea typeface="Times New Roman"/>
                <a:cs typeface="Times New Roman"/>
              </a:rPr>
              <a:t> </a:t>
            </a:r>
            <a:r>
              <a:rPr lang="en-US" dirty="0" err="1">
                <a:latin typeface="Times New Roman"/>
                <a:ea typeface="Times New Roman"/>
                <a:cs typeface="Times New Roman"/>
              </a:rPr>
              <a:t>aýynyň</a:t>
            </a:r>
            <a:r>
              <a:rPr lang="en-US" dirty="0">
                <a:latin typeface="Times New Roman"/>
                <a:ea typeface="Times New Roman"/>
                <a:cs typeface="Times New Roman"/>
              </a:rPr>
              <a:t> 30-na </a:t>
            </a:r>
            <a:r>
              <a:rPr lang="en-US" dirty="0" err="1">
                <a:latin typeface="Times New Roman"/>
                <a:ea typeface="Times New Roman"/>
                <a:cs typeface="Times New Roman"/>
              </a:rPr>
              <a:t>demir</a:t>
            </a:r>
            <a:r>
              <a:rPr lang="en-US" dirty="0">
                <a:latin typeface="Times New Roman"/>
                <a:ea typeface="Times New Roman"/>
                <a:cs typeface="Times New Roman"/>
              </a:rPr>
              <a:t> </a:t>
            </a:r>
            <a:r>
              <a:rPr lang="en-US" dirty="0" err="1">
                <a:latin typeface="Times New Roman"/>
                <a:ea typeface="Times New Roman"/>
                <a:cs typeface="Times New Roman"/>
              </a:rPr>
              <a:t>ýoluň</a:t>
            </a:r>
            <a:r>
              <a:rPr lang="en-US" dirty="0">
                <a:latin typeface="Times New Roman"/>
                <a:ea typeface="Times New Roman"/>
                <a:cs typeface="Times New Roman"/>
              </a:rPr>
              <a:t> </a:t>
            </a:r>
            <a:r>
              <a:rPr lang="en-US" dirty="0" err="1">
                <a:latin typeface="Times New Roman"/>
                <a:ea typeface="Times New Roman"/>
                <a:cs typeface="Times New Roman"/>
              </a:rPr>
              <a:t>şahasy</a:t>
            </a:r>
            <a:r>
              <a:rPr lang="en-US" dirty="0">
                <a:latin typeface="Times New Roman"/>
                <a:ea typeface="Times New Roman"/>
                <a:cs typeface="Times New Roman"/>
              </a:rPr>
              <a:t> </a:t>
            </a:r>
            <a:r>
              <a:rPr lang="en-US" dirty="0" err="1">
                <a:latin typeface="Times New Roman"/>
                <a:ea typeface="Times New Roman"/>
                <a:cs typeface="Times New Roman"/>
              </a:rPr>
              <a:t>Aşgabada</a:t>
            </a:r>
            <a:r>
              <a:rPr lang="en-US" dirty="0">
                <a:latin typeface="Times New Roman"/>
                <a:ea typeface="Times New Roman"/>
                <a:cs typeface="Times New Roman"/>
              </a:rPr>
              <a:t> </a:t>
            </a:r>
            <a:r>
              <a:rPr lang="en-US" dirty="0" err="1">
                <a:latin typeface="Times New Roman"/>
                <a:ea typeface="Times New Roman"/>
                <a:cs typeface="Times New Roman"/>
              </a:rPr>
              <a:t>gelýär</a:t>
            </a:r>
            <a:r>
              <a:rPr lang="en-US" dirty="0">
                <a:latin typeface="Times New Roman"/>
                <a:ea typeface="Times New Roman"/>
                <a:cs typeface="Times New Roman"/>
              </a:rPr>
              <a:t> we </a:t>
            </a:r>
            <a:r>
              <a:rPr lang="en-US" dirty="0" err="1">
                <a:latin typeface="Times New Roman"/>
                <a:ea typeface="Times New Roman"/>
                <a:cs typeface="Times New Roman"/>
              </a:rPr>
              <a:t>doly</a:t>
            </a:r>
            <a:r>
              <a:rPr lang="en-US" dirty="0">
                <a:latin typeface="Times New Roman"/>
                <a:ea typeface="Times New Roman"/>
                <a:cs typeface="Times New Roman"/>
              </a:rPr>
              <a:t> </a:t>
            </a:r>
            <a:r>
              <a:rPr lang="en-US" dirty="0" err="1">
                <a:latin typeface="Times New Roman"/>
                <a:ea typeface="Times New Roman"/>
                <a:cs typeface="Times New Roman"/>
              </a:rPr>
              <a:t>otly</a:t>
            </a:r>
            <a:r>
              <a:rPr lang="en-US" dirty="0">
                <a:latin typeface="Times New Roman"/>
                <a:ea typeface="Times New Roman"/>
                <a:cs typeface="Times New Roman"/>
              </a:rPr>
              <a:t> </a:t>
            </a:r>
            <a:r>
              <a:rPr lang="en-US" dirty="0" err="1">
                <a:latin typeface="Times New Roman"/>
                <a:ea typeface="Times New Roman"/>
                <a:cs typeface="Times New Roman"/>
              </a:rPr>
              <a:t>hereketi</a:t>
            </a:r>
            <a:r>
              <a:rPr lang="en-US" dirty="0">
                <a:latin typeface="Times New Roman"/>
                <a:ea typeface="Times New Roman"/>
                <a:cs typeface="Times New Roman"/>
              </a:rPr>
              <a:t> </a:t>
            </a:r>
            <a:r>
              <a:rPr lang="en-US" dirty="0" err="1">
                <a:latin typeface="Times New Roman"/>
                <a:ea typeface="Times New Roman"/>
                <a:cs typeface="Times New Roman"/>
              </a:rPr>
              <a:t>açylýar</a:t>
            </a:r>
            <a:r>
              <a:rPr lang="en-US" dirty="0">
                <a:latin typeface="Times New Roman"/>
                <a:ea typeface="Times New Roman"/>
                <a:cs typeface="Times New Roman"/>
              </a:rPr>
              <a:t>. 1886-njy </a:t>
            </a:r>
            <a:r>
              <a:rPr lang="en-US" dirty="0" err="1">
                <a:latin typeface="Times New Roman"/>
                <a:ea typeface="Times New Roman"/>
                <a:cs typeface="Times New Roman"/>
              </a:rPr>
              <a:t>ýylyň</a:t>
            </a:r>
            <a:r>
              <a:rPr lang="en-US" dirty="0">
                <a:latin typeface="Times New Roman"/>
                <a:ea typeface="Times New Roman"/>
                <a:cs typeface="Times New Roman"/>
              </a:rPr>
              <a:t> </a:t>
            </a:r>
            <a:r>
              <a:rPr lang="en-US" dirty="0" err="1">
                <a:latin typeface="Times New Roman"/>
                <a:ea typeface="Times New Roman"/>
                <a:cs typeface="Times New Roman"/>
              </a:rPr>
              <a:t>Iýul</a:t>
            </a:r>
            <a:r>
              <a:rPr lang="en-US" dirty="0">
                <a:latin typeface="Times New Roman"/>
                <a:ea typeface="Times New Roman"/>
                <a:cs typeface="Times New Roman"/>
              </a:rPr>
              <a:t> </a:t>
            </a:r>
            <a:r>
              <a:rPr lang="en-US" dirty="0" err="1">
                <a:latin typeface="Times New Roman"/>
                <a:ea typeface="Times New Roman"/>
                <a:cs typeface="Times New Roman"/>
              </a:rPr>
              <a:t>aýyna</a:t>
            </a:r>
            <a:r>
              <a:rPr lang="en-US" dirty="0">
                <a:latin typeface="Times New Roman"/>
                <a:ea typeface="Times New Roman"/>
                <a:cs typeface="Times New Roman"/>
              </a:rPr>
              <a:t> </a:t>
            </a:r>
            <a:r>
              <a:rPr lang="en-US" dirty="0" err="1">
                <a:latin typeface="Times New Roman"/>
                <a:ea typeface="Times New Roman"/>
                <a:cs typeface="Times New Roman"/>
              </a:rPr>
              <a:t>çenli</a:t>
            </a:r>
            <a:r>
              <a:rPr lang="en-US" dirty="0">
                <a:latin typeface="Times New Roman"/>
                <a:ea typeface="Times New Roman"/>
                <a:cs typeface="Times New Roman"/>
              </a:rPr>
              <a:t> </a:t>
            </a:r>
            <a:r>
              <a:rPr lang="en-US" dirty="0" err="1">
                <a:latin typeface="Times New Roman"/>
                <a:ea typeface="Times New Roman"/>
                <a:cs typeface="Times New Roman"/>
              </a:rPr>
              <a:t>demir</a:t>
            </a:r>
            <a:r>
              <a:rPr lang="en-US" dirty="0">
                <a:latin typeface="Times New Roman"/>
                <a:ea typeface="Times New Roman"/>
                <a:cs typeface="Times New Roman"/>
              </a:rPr>
              <a:t> </a:t>
            </a:r>
            <a:r>
              <a:rPr lang="en-US" dirty="0" err="1">
                <a:latin typeface="Times New Roman"/>
                <a:ea typeface="Times New Roman"/>
                <a:cs typeface="Times New Roman"/>
              </a:rPr>
              <a:t>ýoluň</a:t>
            </a:r>
            <a:r>
              <a:rPr lang="en-US" dirty="0">
                <a:latin typeface="Times New Roman"/>
                <a:ea typeface="Times New Roman"/>
                <a:cs typeface="Times New Roman"/>
              </a:rPr>
              <a:t> </a:t>
            </a:r>
            <a:r>
              <a:rPr lang="en-US" dirty="0" err="1">
                <a:latin typeface="Times New Roman"/>
                <a:ea typeface="Times New Roman"/>
                <a:cs typeface="Times New Roman"/>
              </a:rPr>
              <a:t>gurluşygy</a:t>
            </a:r>
            <a:r>
              <a:rPr lang="en-US" dirty="0">
                <a:latin typeface="Times New Roman"/>
                <a:ea typeface="Times New Roman"/>
                <a:cs typeface="Times New Roman"/>
              </a:rPr>
              <a:t> Mara </a:t>
            </a:r>
            <a:r>
              <a:rPr lang="en-US" dirty="0" err="1">
                <a:latin typeface="Times New Roman"/>
                <a:ea typeface="Times New Roman"/>
                <a:cs typeface="Times New Roman"/>
              </a:rPr>
              <a:t>baryp</a:t>
            </a:r>
            <a:r>
              <a:rPr lang="en-US" dirty="0">
                <a:latin typeface="Times New Roman"/>
                <a:ea typeface="Times New Roman"/>
                <a:cs typeface="Times New Roman"/>
              </a:rPr>
              <a:t> </a:t>
            </a:r>
            <a:r>
              <a:rPr lang="en-US" dirty="0" err="1">
                <a:latin typeface="Times New Roman"/>
                <a:ea typeface="Times New Roman"/>
                <a:cs typeface="Times New Roman"/>
              </a:rPr>
              <a:t>ýetýär</a:t>
            </a:r>
            <a:r>
              <a:rPr lang="en-US" dirty="0">
                <a:latin typeface="Times New Roman"/>
                <a:ea typeface="Times New Roman"/>
                <a:cs typeface="Times New Roman"/>
              </a:rPr>
              <a:t> we </a:t>
            </a:r>
            <a:r>
              <a:rPr lang="en-US" dirty="0" err="1">
                <a:latin typeface="Times New Roman"/>
                <a:ea typeface="Times New Roman"/>
                <a:cs typeface="Times New Roman"/>
              </a:rPr>
              <a:t>ýylyň</a:t>
            </a:r>
            <a:r>
              <a:rPr lang="en-US" dirty="0">
                <a:latin typeface="Times New Roman"/>
                <a:ea typeface="Times New Roman"/>
                <a:cs typeface="Times New Roman"/>
              </a:rPr>
              <a:t> </a:t>
            </a:r>
            <a:r>
              <a:rPr lang="en-US" dirty="0" err="1">
                <a:latin typeface="Times New Roman"/>
                <a:ea typeface="Times New Roman"/>
                <a:cs typeface="Times New Roman"/>
              </a:rPr>
              <a:t>ahyryna</a:t>
            </a:r>
            <a:r>
              <a:rPr lang="en-US" dirty="0">
                <a:latin typeface="Times New Roman"/>
                <a:ea typeface="Times New Roman"/>
                <a:cs typeface="Times New Roman"/>
              </a:rPr>
              <a:t> </a:t>
            </a:r>
            <a:r>
              <a:rPr lang="en-US" dirty="0" err="1">
                <a:latin typeface="Times New Roman"/>
                <a:ea typeface="Times New Roman"/>
                <a:cs typeface="Times New Roman"/>
              </a:rPr>
              <a:t>Türkmenabada</a:t>
            </a:r>
            <a:r>
              <a:rPr lang="en-US" dirty="0">
                <a:latin typeface="Times New Roman"/>
                <a:ea typeface="Times New Roman"/>
                <a:cs typeface="Times New Roman"/>
              </a:rPr>
              <a:t> </a:t>
            </a:r>
            <a:r>
              <a:rPr lang="en-US" dirty="0" err="1">
                <a:latin typeface="Times New Roman"/>
                <a:ea typeface="Times New Roman"/>
                <a:cs typeface="Times New Roman"/>
              </a:rPr>
              <a:t>çenli</a:t>
            </a:r>
            <a:r>
              <a:rPr lang="en-US" dirty="0">
                <a:latin typeface="Times New Roman"/>
                <a:ea typeface="Times New Roman"/>
                <a:cs typeface="Times New Roman"/>
              </a:rPr>
              <a:t> </a:t>
            </a:r>
            <a:r>
              <a:rPr lang="en-US" dirty="0" err="1">
                <a:latin typeface="Times New Roman"/>
                <a:ea typeface="Times New Roman"/>
                <a:cs typeface="Times New Roman"/>
              </a:rPr>
              <a:t>gurulyp</a:t>
            </a:r>
            <a:r>
              <a:rPr lang="en-US" dirty="0">
                <a:latin typeface="Times New Roman"/>
                <a:ea typeface="Times New Roman"/>
                <a:cs typeface="Times New Roman"/>
              </a:rPr>
              <a:t> </a:t>
            </a:r>
            <a:r>
              <a:rPr lang="en-US" dirty="0" err="1">
                <a:latin typeface="Times New Roman"/>
                <a:ea typeface="Times New Roman"/>
                <a:cs typeface="Times New Roman"/>
              </a:rPr>
              <a:t>barýar</a:t>
            </a:r>
            <a:r>
              <a:rPr lang="en-US" dirty="0">
                <a:latin typeface="Times New Roman"/>
                <a:ea typeface="Times New Roman"/>
                <a:cs typeface="Times New Roman"/>
              </a:rPr>
              <a:t>. 1886-njy </a:t>
            </a:r>
            <a:r>
              <a:rPr lang="en-US" dirty="0" err="1">
                <a:latin typeface="Times New Roman"/>
                <a:ea typeface="Times New Roman"/>
                <a:cs typeface="Times New Roman"/>
              </a:rPr>
              <a:t>ýylyň</a:t>
            </a:r>
            <a:r>
              <a:rPr lang="en-US" dirty="0">
                <a:latin typeface="Times New Roman"/>
                <a:ea typeface="Times New Roman"/>
                <a:cs typeface="Times New Roman"/>
              </a:rPr>
              <a:t> </a:t>
            </a:r>
            <a:r>
              <a:rPr lang="en-US" dirty="0" err="1">
                <a:latin typeface="Times New Roman"/>
                <a:ea typeface="Times New Roman"/>
                <a:cs typeface="Times New Roman"/>
              </a:rPr>
              <a:t>Dekabr</a:t>
            </a:r>
            <a:r>
              <a:rPr lang="en-US" dirty="0">
                <a:latin typeface="Times New Roman"/>
                <a:ea typeface="Times New Roman"/>
                <a:cs typeface="Times New Roman"/>
              </a:rPr>
              <a:t> </a:t>
            </a:r>
            <a:r>
              <a:rPr lang="en-US" dirty="0" err="1">
                <a:latin typeface="Times New Roman"/>
                <a:ea typeface="Times New Roman"/>
                <a:cs typeface="Times New Roman"/>
              </a:rPr>
              <a:t>aýynyň</a:t>
            </a:r>
            <a:r>
              <a:rPr lang="en-US" dirty="0">
                <a:latin typeface="Times New Roman"/>
                <a:ea typeface="Times New Roman"/>
                <a:cs typeface="Times New Roman"/>
              </a:rPr>
              <a:t> 3-ne </a:t>
            </a:r>
            <a:r>
              <a:rPr lang="en-US" dirty="0" err="1">
                <a:latin typeface="Times New Roman"/>
                <a:ea typeface="Times New Roman"/>
                <a:cs typeface="Times New Roman"/>
              </a:rPr>
              <a:t>ilkinji</a:t>
            </a:r>
            <a:r>
              <a:rPr lang="en-US" dirty="0">
                <a:latin typeface="Times New Roman"/>
                <a:ea typeface="Times New Roman"/>
                <a:cs typeface="Times New Roman"/>
              </a:rPr>
              <a:t> </a:t>
            </a:r>
            <a:r>
              <a:rPr lang="en-US" dirty="0" err="1">
                <a:latin typeface="Times New Roman"/>
                <a:ea typeface="Times New Roman"/>
                <a:cs typeface="Times New Roman"/>
              </a:rPr>
              <a:t>otly</a:t>
            </a:r>
            <a:r>
              <a:rPr lang="en-US" dirty="0">
                <a:latin typeface="Times New Roman"/>
                <a:ea typeface="Times New Roman"/>
                <a:cs typeface="Times New Roman"/>
              </a:rPr>
              <a:t> </a:t>
            </a:r>
            <a:r>
              <a:rPr lang="en-US" dirty="0" err="1">
                <a:latin typeface="Times New Roman"/>
                <a:ea typeface="Times New Roman"/>
                <a:cs typeface="Times New Roman"/>
              </a:rPr>
              <a:t>Türkmenabada</a:t>
            </a:r>
            <a:r>
              <a:rPr lang="en-US" dirty="0">
                <a:latin typeface="Times New Roman"/>
                <a:ea typeface="Times New Roman"/>
                <a:cs typeface="Times New Roman"/>
              </a:rPr>
              <a:t> </a:t>
            </a:r>
            <a:r>
              <a:rPr lang="en-US" dirty="0" err="1">
                <a:latin typeface="Times New Roman"/>
                <a:ea typeface="Times New Roman"/>
                <a:cs typeface="Times New Roman"/>
              </a:rPr>
              <a:t>barýar</a:t>
            </a:r>
            <a:r>
              <a:rPr lang="en-US" dirty="0">
                <a:latin typeface="Times New Roman"/>
                <a:ea typeface="Times New Roman"/>
                <a:cs typeface="Times New Roman"/>
              </a:rPr>
              <a:t>. </a:t>
            </a:r>
            <a:r>
              <a:rPr lang="en-US" dirty="0" err="1">
                <a:latin typeface="Times New Roman"/>
                <a:ea typeface="Times New Roman"/>
                <a:cs typeface="Times New Roman"/>
              </a:rPr>
              <a:t>Samarkanda</a:t>
            </a:r>
            <a:r>
              <a:rPr lang="en-US" dirty="0">
                <a:latin typeface="Times New Roman"/>
                <a:ea typeface="Times New Roman"/>
                <a:cs typeface="Times New Roman"/>
              </a:rPr>
              <a:t> </a:t>
            </a:r>
            <a:r>
              <a:rPr lang="en-US" dirty="0" err="1">
                <a:latin typeface="Times New Roman"/>
                <a:ea typeface="Times New Roman"/>
                <a:cs typeface="Times New Roman"/>
              </a:rPr>
              <a:t>çenli</a:t>
            </a:r>
            <a:r>
              <a:rPr lang="en-US" dirty="0">
                <a:latin typeface="Times New Roman"/>
                <a:ea typeface="Times New Roman"/>
                <a:cs typeface="Times New Roman"/>
              </a:rPr>
              <a:t> </a:t>
            </a:r>
            <a:r>
              <a:rPr lang="en-US" dirty="0" err="1">
                <a:latin typeface="Times New Roman"/>
                <a:ea typeface="Times New Roman"/>
                <a:cs typeface="Times New Roman"/>
              </a:rPr>
              <a:t>ýol</a:t>
            </a:r>
            <a:r>
              <a:rPr lang="en-US" dirty="0">
                <a:latin typeface="Times New Roman"/>
                <a:ea typeface="Times New Roman"/>
                <a:cs typeface="Times New Roman"/>
              </a:rPr>
              <a:t> </a:t>
            </a:r>
            <a:r>
              <a:rPr lang="en-US" dirty="0" err="1">
                <a:latin typeface="Times New Roman"/>
                <a:ea typeface="Times New Roman"/>
                <a:cs typeface="Times New Roman"/>
              </a:rPr>
              <a:t>çekmek</a:t>
            </a:r>
            <a:r>
              <a:rPr lang="en-US" dirty="0">
                <a:latin typeface="Times New Roman"/>
                <a:ea typeface="Times New Roman"/>
                <a:cs typeface="Times New Roman"/>
              </a:rPr>
              <a:t> </a:t>
            </a:r>
            <a:r>
              <a:rPr lang="en-US" dirty="0" err="1">
                <a:latin typeface="Times New Roman"/>
                <a:ea typeface="Times New Roman"/>
                <a:cs typeface="Times New Roman"/>
              </a:rPr>
              <a:t>üçin</a:t>
            </a:r>
            <a:r>
              <a:rPr lang="en-US" dirty="0">
                <a:latin typeface="Times New Roman"/>
                <a:ea typeface="Times New Roman"/>
                <a:cs typeface="Times New Roman"/>
              </a:rPr>
              <a:t> </a:t>
            </a:r>
            <a:r>
              <a:rPr lang="en-US" dirty="0" err="1">
                <a:latin typeface="Times New Roman"/>
                <a:ea typeface="Times New Roman"/>
                <a:cs typeface="Times New Roman"/>
              </a:rPr>
              <a:t>Amyderýany</a:t>
            </a:r>
            <a:r>
              <a:rPr lang="en-US" dirty="0">
                <a:latin typeface="Times New Roman"/>
                <a:ea typeface="Times New Roman"/>
                <a:cs typeface="Times New Roman"/>
              </a:rPr>
              <a:t> </a:t>
            </a:r>
            <a:r>
              <a:rPr lang="en-US" dirty="0" err="1">
                <a:latin typeface="Times New Roman"/>
                <a:ea typeface="Times New Roman"/>
                <a:cs typeface="Times New Roman"/>
              </a:rPr>
              <a:t>geçmeli</a:t>
            </a:r>
            <a:r>
              <a:rPr lang="en-US" dirty="0">
                <a:latin typeface="Times New Roman"/>
                <a:ea typeface="Times New Roman"/>
                <a:cs typeface="Times New Roman"/>
              </a:rPr>
              <a:t> </a:t>
            </a:r>
            <a:r>
              <a:rPr lang="en-US" dirty="0" err="1">
                <a:latin typeface="Times New Roman"/>
                <a:ea typeface="Times New Roman"/>
                <a:cs typeface="Times New Roman"/>
              </a:rPr>
              <a:t>bolýardy</a:t>
            </a:r>
            <a:r>
              <a:rPr lang="en-US" dirty="0">
                <a:latin typeface="Times New Roman"/>
                <a:ea typeface="Times New Roman"/>
                <a:cs typeface="Times New Roman"/>
              </a:rPr>
              <a:t>. </a:t>
            </a:r>
            <a:r>
              <a:rPr lang="en-US" dirty="0" err="1">
                <a:latin typeface="Times New Roman"/>
                <a:ea typeface="Times New Roman"/>
                <a:cs typeface="Times New Roman"/>
              </a:rPr>
              <a:t>Onuň</a:t>
            </a:r>
            <a:r>
              <a:rPr lang="en-US" dirty="0">
                <a:latin typeface="Times New Roman"/>
                <a:ea typeface="Times New Roman"/>
                <a:cs typeface="Times New Roman"/>
              </a:rPr>
              <a:t> </a:t>
            </a:r>
            <a:r>
              <a:rPr lang="en-US" dirty="0" err="1">
                <a:latin typeface="Times New Roman"/>
                <a:ea typeface="Times New Roman"/>
                <a:cs typeface="Times New Roman"/>
              </a:rPr>
              <a:t>üçin</a:t>
            </a:r>
            <a:r>
              <a:rPr lang="en-US" dirty="0">
                <a:latin typeface="Times New Roman"/>
                <a:ea typeface="Times New Roman"/>
                <a:cs typeface="Times New Roman"/>
              </a:rPr>
              <a:t> </a:t>
            </a:r>
            <a:r>
              <a:rPr lang="en-US" dirty="0" err="1">
                <a:latin typeface="Times New Roman"/>
                <a:ea typeface="Times New Roman"/>
                <a:cs typeface="Times New Roman"/>
              </a:rPr>
              <a:t>köpri</a:t>
            </a:r>
            <a:r>
              <a:rPr lang="en-US" dirty="0">
                <a:latin typeface="Times New Roman"/>
                <a:ea typeface="Times New Roman"/>
                <a:cs typeface="Times New Roman"/>
              </a:rPr>
              <a:t> </a:t>
            </a:r>
            <a:r>
              <a:rPr lang="en-US" dirty="0" err="1">
                <a:latin typeface="Times New Roman"/>
                <a:ea typeface="Times New Roman"/>
                <a:cs typeface="Times New Roman"/>
              </a:rPr>
              <a:t>gurmak</a:t>
            </a:r>
            <a:r>
              <a:rPr lang="en-US" dirty="0">
                <a:latin typeface="Times New Roman"/>
                <a:ea typeface="Times New Roman"/>
                <a:cs typeface="Times New Roman"/>
              </a:rPr>
              <a:t> </a:t>
            </a:r>
            <a:r>
              <a:rPr lang="en-US" dirty="0" err="1">
                <a:latin typeface="Times New Roman"/>
                <a:ea typeface="Times New Roman"/>
                <a:cs typeface="Times New Roman"/>
              </a:rPr>
              <a:t>meselesi</a:t>
            </a:r>
            <a:r>
              <a:rPr lang="en-US" dirty="0">
                <a:latin typeface="Times New Roman"/>
                <a:ea typeface="Times New Roman"/>
                <a:cs typeface="Times New Roman"/>
              </a:rPr>
              <a:t> </a:t>
            </a:r>
            <a:r>
              <a:rPr lang="en-US" dirty="0" err="1">
                <a:latin typeface="Times New Roman"/>
                <a:ea typeface="Times New Roman"/>
                <a:cs typeface="Times New Roman"/>
              </a:rPr>
              <a:t>ýüze</a:t>
            </a:r>
            <a:r>
              <a:rPr lang="en-US" dirty="0">
                <a:latin typeface="Times New Roman"/>
                <a:ea typeface="Times New Roman"/>
                <a:cs typeface="Times New Roman"/>
              </a:rPr>
              <a:t> </a:t>
            </a:r>
            <a:r>
              <a:rPr lang="en-US" dirty="0" err="1">
                <a:latin typeface="Times New Roman"/>
                <a:ea typeface="Times New Roman"/>
                <a:cs typeface="Times New Roman"/>
              </a:rPr>
              <a:t>çykýar</a:t>
            </a:r>
            <a:r>
              <a:rPr lang="en-US" dirty="0">
                <a:latin typeface="Times New Roman"/>
                <a:ea typeface="Times New Roman"/>
                <a:cs typeface="Times New Roman"/>
              </a:rPr>
              <a:t>. </a:t>
            </a:r>
            <a:r>
              <a:rPr lang="en-US" dirty="0" err="1">
                <a:latin typeface="Times New Roman"/>
                <a:ea typeface="Times New Roman"/>
                <a:cs typeface="Times New Roman"/>
              </a:rPr>
              <a:t>Ilkinji</a:t>
            </a:r>
            <a:r>
              <a:rPr lang="en-US" dirty="0">
                <a:latin typeface="Times New Roman"/>
                <a:ea typeface="Times New Roman"/>
                <a:cs typeface="Times New Roman"/>
              </a:rPr>
              <a:t> </a:t>
            </a:r>
            <a:r>
              <a:rPr lang="en-US" dirty="0" err="1">
                <a:latin typeface="Times New Roman"/>
                <a:ea typeface="Times New Roman"/>
                <a:cs typeface="Times New Roman"/>
              </a:rPr>
              <a:t>köpri</a:t>
            </a:r>
            <a:r>
              <a:rPr lang="en-US" dirty="0">
                <a:latin typeface="Times New Roman"/>
                <a:ea typeface="Times New Roman"/>
                <a:cs typeface="Times New Roman"/>
              </a:rPr>
              <a:t> </a:t>
            </a:r>
            <a:r>
              <a:rPr lang="en-US" dirty="0" err="1">
                <a:latin typeface="Times New Roman"/>
                <a:ea typeface="Times New Roman"/>
                <a:cs typeface="Times New Roman"/>
              </a:rPr>
              <a:t>agaçdan</a:t>
            </a:r>
            <a:r>
              <a:rPr lang="en-US" dirty="0">
                <a:latin typeface="Times New Roman"/>
                <a:ea typeface="Times New Roman"/>
                <a:cs typeface="Times New Roman"/>
              </a:rPr>
              <a:t> </a:t>
            </a:r>
            <a:r>
              <a:rPr lang="en-US" dirty="0" err="1">
                <a:latin typeface="Times New Roman"/>
                <a:ea typeface="Times New Roman"/>
                <a:cs typeface="Times New Roman"/>
              </a:rPr>
              <a:t>gurmak</a:t>
            </a:r>
            <a:r>
              <a:rPr lang="en-US" dirty="0">
                <a:latin typeface="Times New Roman"/>
                <a:ea typeface="Times New Roman"/>
                <a:cs typeface="Times New Roman"/>
              </a:rPr>
              <a:t> </a:t>
            </a:r>
            <a:r>
              <a:rPr lang="en-US" dirty="0" err="1">
                <a:latin typeface="Times New Roman"/>
                <a:ea typeface="Times New Roman"/>
                <a:cs typeface="Times New Roman"/>
              </a:rPr>
              <a:t>amatly</a:t>
            </a:r>
            <a:r>
              <a:rPr lang="en-US" dirty="0">
                <a:latin typeface="Times New Roman"/>
                <a:ea typeface="Times New Roman"/>
                <a:cs typeface="Times New Roman"/>
              </a:rPr>
              <a:t> </a:t>
            </a:r>
            <a:r>
              <a:rPr lang="en-US" dirty="0" err="1">
                <a:latin typeface="Times New Roman"/>
                <a:ea typeface="Times New Roman"/>
                <a:cs typeface="Times New Roman"/>
              </a:rPr>
              <a:t>diýip</a:t>
            </a:r>
            <a:r>
              <a:rPr lang="en-US" dirty="0">
                <a:latin typeface="Times New Roman"/>
                <a:ea typeface="Times New Roman"/>
                <a:cs typeface="Times New Roman"/>
              </a:rPr>
              <a:t> </a:t>
            </a:r>
            <a:r>
              <a:rPr lang="en-US" dirty="0" err="1">
                <a:latin typeface="Times New Roman"/>
                <a:ea typeface="Times New Roman"/>
                <a:cs typeface="Times New Roman"/>
              </a:rPr>
              <a:t>hasapladylar</a:t>
            </a:r>
            <a:r>
              <a:rPr lang="en-US" dirty="0">
                <a:latin typeface="Times New Roman"/>
                <a:ea typeface="Times New Roman"/>
                <a:cs typeface="Times New Roman"/>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468164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548680"/>
            <a:ext cx="8640960" cy="5688632"/>
          </a:xfrm>
        </p:spPr>
        <p:txBody>
          <a:bodyPr/>
          <a:lstStyle/>
          <a:p>
            <a:pPr marL="0" indent="0">
              <a:buNone/>
            </a:pPr>
            <a:r>
              <a:rPr lang="en-US" dirty="0">
                <a:latin typeface="Times New Roman"/>
                <a:ea typeface="Times New Roman"/>
              </a:rPr>
              <a:t>Bu </a:t>
            </a:r>
            <a:r>
              <a:rPr lang="en-US" dirty="0" err="1">
                <a:latin typeface="Times New Roman"/>
                <a:ea typeface="Times New Roman"/>
              </a:rPr>
              <a:t>gurluşyga</a:t>
            </a:r>
            <a:r>
              <a:rPr lang="en-US" dirty="0">
                <a:latin typeface="Times New Roman"/>
                <a:ea typeface="Times New Roman"/>
              </a:rPr>
              <a:t> 1886-njy </a:t>
            </a:r>
            <a:r>
              <a:rPr lang="en-US" dirty="0" err="1">
                <a:latin typeface="Times New Roman"/>
                <a:ea typeface="Times New Roman"/>
              </a:rPr>
              <a:t>ýylyň</a:t>
            </a:r>
            <a:r>
              <a:rPr lang="en-US" dirty="0">
                <a:latin typeface="Times New Roman"/>
                <a:ea typeface="Times New Roman"/>
              </a:rPr>
              <a:t> </a:t>
            </a:r>
            <a:r>
              <a:rPr lang="en-US" dirty="0" err="1">
                <a:latin typeface="Times New Roman"/>
                <a:ea typeface="Times New Roman"/>
              </a:rPr>
              <a:t>Awgust</a:t>
            </a:r>
            <a:r>
              <a:rPr lang="en-US" dirty="0">
                <a:latin typeface="Times New Roman"/>
                <a:ea typeface="Times New Roman"/>
              </a:rPr>
              <a:t> </a:t>
            </a:r>
            <a:r>
              <a:rPr lang="en-US" dirty="0" err="1">
                <a:latin typeface="Times New Roman"/>
                <a:ea typeface="Times New Roman"/>
              </a:rPr>
              <a:t>aýynyň</a:t>
            </a:r>
            <a:r>
              <a:rPr lang="en-US" dirty="0">
                <a:latin typeface="Times New Roman"/>
                <a:ea typeface="Times New Roman"/>
              </a:rPr>
              <a:t> 23-ne </a:t>
            </a:r>
            <a:r>
              <a:rPr lang="en-US" dirty="0" err="1">
                <a:latin typeface="Times New Roman"/>
                <a:ea typeface="Times New Roman"/>
              </a:rPr>
              <a:t>başlap</a:t>
            </a:r>
            <a:r>
              <a:rPr lang="en-US" dirty="0">
                <a:latin typeface="Times New Roman"/>
                <a:ea typeface="Times New Roman"/>
              </a:rPr>
              <a:t>, 1888-nji </a:t>
            </a:r>
            <a:r>
              <a:rPr lang="en-US" dirty="0" err="1">
                <a:latin typeface="Times New Roman"/>
                <a:ea typeface="Times New Roman"/>
              </a:rPr>
              <a:t>ýylyň</a:t>
            </a:r>
            <a:r>
              <a:rPr lang="en-US" dirty="0">
                <a:latin typeface="Times New Roman"/>
                <a:ea typeface="Times New Roman"/>
              </a:rPr>
              <a:t> </a:t>
            </a:r>
            <a:r>
              <a:rPr lang="en-US" dirty="0" err="1">
                <a:latin typeface="Times New Roman"/>
                <a:ea typeface="Times New Roman"/>
              </a:rPr>
              <a:t>Ýanwar</a:t>
            </a:r>
            <a:r>
              <a:rPr lang="en-US" dirty="0">
                <a:latin typeface="Times New Roman"/>
                <a:ea typeface="Times New Roman"/>
              </a:rPr>
              <a:t> </a:t>
            </a:r>
            <a:r>
              <a:rPr lang="en-US" dirty="0" err="1">
                <a:latin typeface="Times New Roman"/>
                <a:ea typeface="Times New Roman"/>
              </a:rPr>
              <a:t>aýynyň</a:t>
            </a:r>
            <a:r>
              <a:rPr lang="en-US" dirty="0">
                <a:latin typeface="Times New Roman"/>
                <a:ea typeface="Times New Roman"/>
              </a:rPr>
              <a:t> 6-na </a:t>
            </a:r>
            <a:r>
              <a:rPr lang="en-US" dirty="0" err="1">
                <a:latin typeface="Times New Roman"/>
                <a:ea typeface="Times New Roman"/>
              </a:rPr>
              <a:t>gutarýar</a:t>
            </a:r>
            <a:r>
              <a:rPr lang="en-US" dirty="0">
                <a:latin typeface="Times New Roman"/>
                <a:ea typeface="Times New Roman"/>
              </a:rPr>
              <a:t> we </a:t>
            </a:r>
            <a:r>
              <a:rPr lang="en-US" dirty="0" err="1">
                <a:latin typeface="Times New Roman"/>
                <a:ea typeface="Times New Roman"/>
              </a:rPr>
              <a:t>ilkinji</a:t>
            </a:r>
            <a:r>
              <a:rPr lang="en-US" dirty="0">
                <a:latin typeface="Times New Roman"/>
                <a:ea typeface="Times New Roman"/>
              </a:rPr>
              <a:t> </a:t>
            </a:r>
            <a:r>
              <a:rPr lang="en-US" dirty="0" err="1">
                <a:latin typeface="Times New Roman"/>
                <a:ea typeface="Times New Roman"/>
              </a:rPr>
              <a:t>otly</a:t>
            </a:r>
            <a:r>
              <a:rPr lang="en-US" dirty="0">
                <a:latin typeface="Times New Roman"/>
                <a:ea typeface="Times New Roman"/>
              </a:rPr>
              <a:t> </a:t>
            </a:r>
            <a:r>
              <a:rPr lang="en-US" dirty="0" err="1">
                <a:latin typeface="Times New Roman"/>
                <a:ea typeface="Times New Roman"/>
              </a:rPr>
              <a:t>geçirilýär</a:t>
            </a:r>
            <a:r>
              <a:rPr lang="en-US" dirty="0">
                <a:latin typeface="Times New Roman"/>
                <a:ea typeface="Times New Roman"/>
              </a:rPr>
              <a:t>. 1890-njy </a:t>
            </a:r>
            <a:r>
              <a:rPr lang="en-US" dirty="0" err="1">
                <a:latin typeface="Times New Roman"/>
                <a:ea typeface="Times New Roman"/>
              </a:rPr>
              <a:t>ýylyň</a:t>
            </a:r>
            <a:r>
              <a:rPr lang="en-US" dirty="0">
                <a:latin typeface="Times New Roman"/>
                <a:ea typeface="Times New Roman"/>
              </a:rPr>
              <a:t> </a:t>
            </a:r>
            <a:r>
              <a:rPr lang="en-US" dirty="0" err="1">
                <a:latin typeface="Times New Roman"/>
                <a:ea typeface="Times New Roman"/>
              </a:rPr>
              <a:t>Dekabr</a:t>
            </a:r>
            <a:r>
              <a:rPr lang="en-US" dirty="0">
                <a:latin typeface="Times New Roman"/>
                <a:ea typeface="Times New Roman"/>
              </a:rPr>
              <a:t> </a:t>
            </a:r>
            <a:r>
              <a:rPr lang="en-US" dirty="0" err="1">
                <a:latin typeface="Times New Roman"/>
                <a:ea typeface="Times New Roman"/>
              </a:rPr>
              <a:t>aýynda</a:t>
            </a:r>
            <a:r>
              <a:rPr lang="en-US" dirty="0">
                <a:latin typeface="Times New Roman"/>
                <a:ea typeface="Times New Roman"/>
              </a:rPr>
              <a:t> </a:t>
            </a:r>
            <a:r>
              <a:rPr lang="en-US" dirty="0" err="1">
                <a:latin typeface="Times New Roman"/>
                <a:ea typeface="Times New Roman"/>
              </a:rPr>
              <a:t>güýçli</a:t>
            </a:r>
            <a:r>
              <a:rPr lang="en-US" dirty="0">
                <a:latin typeface="Times New Roman"/>
                <a:ea typeface="Times New Roman"/>
              </a:rPr>
              <a:t> </a:t>
            </a:r>
            <a:r>
              <a:rPr lang="en-US" dirty="0" err="1">
                <a:latin typeface="Times New Roman"/>
                <a:ea typeface="Times New Roman"/>
              </a:rPr>
              <a:t>sowyk</a:t>
            </a:r>
            <a:r>
              <a:rPr lang="en-US" dirty="0">
                <a:latin typeface="Times New Roman"/>
                <a:ea typeface="Times New Roman"/>
              </a:rPr>
              <a:t> </a:t>
            </a:r>
            <a:r>
              <a:rPr lang="en-US" dirty="0" err="1">
                <a:latin typeface="Times New Roman"/>
                <a:ea typeface="Times New Roman"/>
              </a:rPr>
              <a:t>howanyň</a:t>
            </a:r>
            <a:r>
              <a:rPr lang="en-US" dirty="0">
                <a:latin typeface="Times New Roman"/>
                <a:ea typeface="Times New Roman"/>
              </a:rPr>
              <a:t> </a:t>
            </a:r>
            <a:r>
              <a:rPr lang="en-US" dirty="0" err="1">
                <a:latin typeface="Times New Roman"/>
                <a:ea typeface="Times New Roman"/>
              </a:rPr>
              <a:t>bolmagy</a:t>
            </a:r>
            <a:r>
              <a:rPr lang="en-US" dirty="0">
                <a:latin typeface="Times New Roman"/>
                <a:ea typeface="Times New Roman"/>
              </a:rPr>
              <a:t> </a:t>
            </a:r>
            <a:r>
              <a:rPr lang="en-US" dirty="0" err="1">
                <a:latin typeface="Times New Roman"/>
                <a:ea typeface="Times New Roman"/>
              </a:rPr>
              <a:t>bilen</a:t>
            </a:r>
            <a:r>
              <a:rPr lang="en-US" dirty="0">
                <a:latin typeface="Times New Roman"/>
                <a:ea typeface="Times New Roman"/>
              </a:rPr>
              <a:t> </a:t>
            </a:r>
            <a:r>
              <a:rPr lang="en-US" dirty="0" err="1">
                <a:latin typeface="Times New Roman"/>
                <a:ea typeface="Times New Roman"/>
              </a:rPr>
              <a:t>köprüni</a:t>
            </a:r>
            <a:r>
              <a:rPr lang="en-US" dirty="0">
                <a:latin typeface="Times New Roman"/>
                <a:ea typeface="Times New Roman"/>
              </a:rPr>
              <a:t> </a:t>
            </a:r>
            <a:r>
              <a:rPr lang="en-US" dirty="0" err="1">
                <a:latin typeface="Times New Roman"/>
                <a:ea typeface="Times New Roman"/>
              </a:rPr>
              <a:t>buz</a:t>
            </a:r>
            <a:r>
              <a:rPr lang="en-US" dirty="0">
                <a:latin typeface="Times New Roman"/>
                <a:ea typeface="Times New Roman"/>
              </a:rPr>
              <a:t> </a:t>
            </a:r>
            <a:r>
              <a:rPr lang="en-US" dirty="0" err="1">
                <a:latin typeface="Times New Roman"/>
                <a:ea typeface="Times New Roman"/>
              </a:rPr>
              <a:t>alyp</a:t>
            </a:r>
            <a:r>
              <a:rPr lang="en-US" dirty="0">
                <a:latin typeface="Times New Roman"/>
                <a:ea typeface="Times New Roman"/>
              </a:rPr>
              <a:t> </a:t>
            </a:r>
            <a:r>
              <a:rPr lang="en-US" dirty="0" err="1">
                <a:latin typeface="Times New Roman"/>
                <a:ea typeface="Times New Roman"/>
              </a:rPr>
              <a:t>gidýär</a:t>
            </a:r>
            <a:r>
              <a:rPr lang="en-US" dirty="0">
                <a:latin typeface="Times New Roman"/>
                <a:ea typeface="Times New Roman"/>
              </a:rPr>
              <a:t>. </a:t>
            </a:r>
            <a:r>
              <a:rPr lang="en-US" dirty="0" err="1">
                <a:latin typeface="Times New Roman"/>
                <a:ea typeface="Times New Roman"/>
              </a:rPr>
              <a:t>Soňra</a:t>
            </a:r>
            <a:r>
              <a:rPr lang="en-US" dirty="0">
                <a:latin typeface="Times New Roman"/>
                <a:ea typeface="Times New Roman"/>
              </a:rPr>
              <a:t> 1895-nji </a:t>
            </a:r>
            <a:r>
              <a:rPr lang="en-US" dirty="0" err="1">
                <a:latin typeface="Times New Roman"/>
                <a:ea typeface="Times New Roman"/>
              </a:rPr>
              <a:t>ýylda</a:t>
            </a:r>
            <a:r>
              <a:rPr lang="en-US" dirty="0">
                <a:latin typeface="Times New Roman"/>
                <a:ea typeface="Times New Roman"/>
              </a:rPr>
              <a:t> </a:t>
            </a:r>
            <a:r>
              <a:rPr lang="en-US" dirty="0" err="1">
                <a:latin typeface="Times New Roman"/>
                <a:ea typeface="Times New Roman"/>
              </a:rPr>
              <a:t>başlanan</a:t>
            </a:r>
            <a:r>
              <a:rPr lang="en-US" dirty="0">
                <a:latin typeface="Times New Roman"/>
                <a:ea typeface="Times New Roman"/>
              </a:rPr>
              <a:t> </a:t>
            </a:r>
            <a:r>
              <a:rPr lang="en-US" dirty="0" err="1">
                <a:latin typeface="Times New Roman"/>
                <a:ea typeface="Times New Roman"/>
              </a:rPr>
              <a:t>demir</a:t>
            </a:r>
            <a:r>
              <a:rPr lang="en-US" dirty="0">
                <a:latin typeface="Times New Roman"/>
                <a:ea typeface="Times New Roman"/>
              </a:rPr>
              <a:t> </a:t>
            </a:r>
            <a:r>
              <a:rPr lang="en-US" dirty="0" err="1">
                <a:latin typeface="Times New Roman"/>
                <a:ea typeface="Times New Roman"/>
              </a:rPr>
              <a:t>köprüniň</a:t>
            </a:r>
            <a:r>
              <a:rPr lang="en-US" dirty="0">
                <a:latin typeface="Times New Roman"/>
                <a:ea typeface="Times New Roman"/>
              </a:rPr>
              <a:t> </a:t>
            </a:r>
            <a:r>
              <a:rPr lang="en-US" dirty="0" err="1">
                <a:latin typeface="Times New Roman"/>
                <a:ea typeface="Times New Roman"/>
              </a:rPr>
              <a:t>gurluşygyny</a:t>
            </a:r>
            <a:r>
              <a:rPr lang="en-US" dirty="0">
                <a:latin typeface="Times New Roman"/>
                <a:ea typeface="Times New Roman"/>
              </a:rPr>
              <a:t> </a:t>
            </a:r>
            <a:r>
              <a:rPr lang="en-US" dirty="0" err="1">
                <a:latin typeface="Times New Roman"/>
                <a:ea typeface="Times New Roman"/>
              </a:rPr>
              <a:t>tizleşdirilen</a:t>
            </a:r>
            <a:r>
              <a:rPr lang="en-US" dirty="0">
                <a:latin typeface="Times New Roman"/>
                <a:ea typeface="Times New Roman"/>
              </a:rPr>
              <a:t> </a:t>
            </a:r>
            <a:r>
              <a:rPr lang="en-US" dirty="0" err="1">
                <a:latin typeface="Times New Roman"/>
                <a:ea typeface="Times New Roman"/>
              </a:rPr>
              <a:t>ýagdaýda</a:t>
            </a:r>
            <a:r>
              <a:rPr lang="en-US" dirty="0">
                <a:latin typeface="Times New Roman"/>
                <a:ea typeface="Times New Roman"/>
              </a:rPr>
              <a:t>, 1901-nji </a:t>
            </a:r>
            <a:r>
              <a:rPr lang="en-US" dirty="0" err="1">
                <a:latin typeface="Times New Roman"/>
                <a:ea typeface="Times New Roman"/>
              </a:rPr>
              <a:t>ýylyň</a:t>
            </a:r>
            <a:r>
              <a:rPr lang="en-US" dirty="0">
                <a:latin typeface="Times New Roman"/>
                <a:ea typeface="Times New Roman"/>
              </a:rPr>
              <a:t> </a:t>
            </a:r>
            <a:r>
              <a:rPr lang="en-US" dirty="0" err="1">
                <a:latin typeface="Times New Roman"/>
                <a:ea typeface="Times New Roman"/>
              </a:rPr>
              <a:t>Ýanwar</a:t>
            </a:r>
            <a:r>
              <a:rPr lang="en-US" dirty="0">
                <a:latin typeface="Times New Roman"/>
                <a:ea typeface="Times New Roman"/>
              </a:rPr>
              <a:t> </a:t>
            </a:r>
            <a:r>
              <a:rPr lang="en-US" dirty="0" err="1">
                <a:latin typeface="Times New Roman"/>
                <a:ea typeface="Times New Roman"/>
              </a:rPr>
              <a:t>aýynyň</a:t>
            </a:r>
            <a:r>
              <a:rPr lang="en-US" dirty="0">
                <a:latin typeface="Times New Roman"/>
                <a:ea typeface="Times New Roman"/>
              </a:rPr>
              <a:t> 22-ne </a:t>
            </a:r>
            <a:r>
              <a:rPr lang="en-US" dirty="0" err="1">
                <a:latin typeface="Times New Roman"/>
                <a:ea typeface="Times New Roman"/>
              </a:rPr>
              <a:t>gutarmak</a:t>
            </a:r>
            <a:r>
              <a:rPr lang="en-US" dirty="0">
                <a:latin typeface="Times New Roman"/>
                <a:ea typeface="Times New Roman"/>
              </a:rPr>
              <a:t> </a:t>
            </a:r>
            <a:r>
              <a:rPr lang="en-US" dirty="0" err="1">
                <a:latin typeface="Times New Roman"/>
                <a:ea typeface="Times New Roman"/>
              </a:rPr>
              <a:t>bellenýär</a:t>
            </a:r>
            <a:r>
              <a:rPr lang="en-US" dirty="0">
                <a:latin typeface="Times New Roman"/>
                <a:ea typeface="Times New Roman"/>
              </a:rPr>
              <a:t>. Emma </a:t>
            </a:r>
            <a:r>
              <a:rPr lang="en-US" dirty="0" err="1">
                <a:latin typeface="Times New Roman"/>
                <a:ea typeface="Times New Roman"/>
              </a:rPr>
              <a:t>gerekli</a:t>
            </a:r>
            <a:r>
              <a:rPr lang="en-US" dirty="0">
                <a:latin typeface="Times New Roman"/>
                <a:ea typeface="Times New Roman"/>
              </a:rPr>
              <a:t> </a:t>
            </a:r>
            <a:r>
              <a:rPr lang="en-US" dirty="0" err="1">
                <a:latin typeface="Times New Roman"/>
                <a:ea typeface="Times New Roman"/>
              </a:rPr>
              <a:t>enjamlaryň</a:t>
            </a:r>
            <a:r>
              <a:rPr lang="en-US" dirty="0">
                <a:latin typeface="Times New Roman"/>
                <a:ea typeface="Times New Roman"/>
              </a:rPr>
              <a:t> </a:t>
            </a:r>
            <a:r>
              <a:rPr lang="en-US" dirty="0" err="1">
                <a:latin typeface="Times New Roman"/>
                <a:ea typeface="Times New Roman"/>
              </a:rPr>
              <a:t>ýetmezçiligi</a:t>
            </a:r>
            <a:r>
              <a:rPr lang="en-US" dirty="0">
                <a:latin typeface="Times New Roman"/>
                <a:ea typeface="Times New Roman"/>
              </a:rPr>
              <a:t> </a:t>
            </a:r>
            <a:r>
              <a:rPr lang="en-US" dirty="0" err="1">
                <a:latin typeface="Times New Roman"/>
                <a:ea typeface="Times New Roman"/>
              </a:rPr>
              <a:t>sebäpli</a:t>
            </a:r>
            <a:r>
              <a:rPr lang="en-US" dirty="0">
                <a:latin typeface="Times New Roman"/>
                <a:ea typeface="Times New Roman"/>
              </a:rPr>
              <a:t> </a:t>
            </a:r>
            <a:r>
              <a:rPr lang="en-US" dirty="0" err="1">
                <a:latin typeface="Times New Roman"/>
                <a:ea typeface="Times New Roman"/>
              </a:rPr>
              <a:t>öz</a:t>
            </a:r>
            <a:r>
              <a:rPr lang="en-US" dirty="0">
                <a:latin typeface="Times New Roman"/>
                <a:ea typeface="Times New Roman"/>
              </a:rPr>
              <a:t> </a:t>
            </a:r>
            <a:r>
              <a:rPr lang="en-US" dirty="0" err="1">
                <a:latin typeface="Times New Roman"/>
                <a:ea typeface="Times New Roman"/>
              </a:rPr>
              <a:t>wagtynda</a:t>
            </a:r>
            <a:r>
              <a:rPr lang="en-US" dirty="0">
                <a:latin typeface="Times New Roman"/>
                <a:ea typeface="Times New Roman"/>
              </a:rPr>
              <a:t> </a:t>
            </a:r>
            <a:r>
              <a:rPr lang="en-US" dirty="0" err="1">
                <a:latin typeface="Times New Roman"/>
                <a:ea typeface="Times New Roman"/>
              </a:rPr>
              <a:t>gurulyp</a:t>
            </a:r>
            <a:r>
              <a:rPr lang="en-US" dirty="0">
                <a:latin typeface="Times New Roman"/>
                <a:ea typeface="Times New Roman"/>
              </a:rPr>
              <a:t> </a:t>
            </a:r>
            <a:r>
              <a:rPr lang="en-US" dirty="0" err="1">
                <a:latin typeface="Times New Roman"/>
                <a:ea typeface="Times New Roman"/>
              </a:rPr>
              <a:t>gutarylmaýar</a:t>
            </a:r>
            <a:r>
              <a:rPr lang="en-US" dirty="0">
                <a:latin typeface="Times New Roman"/>
                <a:ea typeface="Times New Roman"/>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737243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568952" cy="6192688"/>
          </a:xfrm>
        </p:spPr>
        <p:txBody>
          <a:bodyPr>
            <a:normAutofit fontScale="55000" lnSpcReduction="20000"/>
          </a:bodyPr>
          <a:lstStyle/>
          <a:p>
            <a:pPr marL="0" indent="0" algn="just">
              <a:lnSpc>
                <a:spcPct val="107000"/>
              </a:lnSpc>
              <a:spcAft>
                <a:spcPts val="0"/>
              </a:spcAft>
              <a:buNone/>
            </a:pPr>
            <a:r>
              <a:rPr lang="ru-RU" sz="3800" b="1" dirty="0">
                <a:latin typeface="Times New Roman"/>
                <a:ea typeface="Calibri"/>
                <a:cs typeface="Times New Roman"/>
              </a:rPr>
              <a:t>3.</a:t>
            </a:r>
            <a:r>
              <a:rPr lang="ru-RU" sz="3800" b="1" dirty="0">
                <a:latin typeface="Times New Roman"/>
                <a:ea typeface="Microsoft Sans Serif"/>
                <a:cs typeface="Times New Roman"/>
              </a:rPr>
              <a:t> </a:t>
            </a:r>
            <a:r>
              <a:rPr lang="ru-RU" sz="3800" b="1" dirty="0" err="1">
                <a:latin typeface="Times New Roman"/>
                <a:ea typeface="Calibri"/>
                <a:cs typeface="Times New Roman"/>
              </a:rPr>
              <a:t>Demir</a:t>
            </a:r>
            <a:r>
              <a:rPr lang="ru-RU" sz="3800" b="1" dirty="0">
                <a:latin typeface="Times New Roman"/>
                <a:ea typeface="Calibri"/>
                <a:cs typeface="Times New Roman"/>
              </a:rPr>
              <a:t> </a:t>
            </a:r>
            <a:r>
              <a:rPr lang="ru-RU" sz="3800" b="1" dirty="0" err="1">
                <a:latin typeface="Times New Roman"/>
                <a:ea typeface="Calibri"/>
                <a:cs typeface="Times New Roman"/>
              </a:rPr>
              <a:t>ýoly</a:t>
            </a:r>
            <a:r>
              <a:rPr lang="ru-RU" sz="3800" b="1" dirty="0">
                <a:latin typeface="Times New Roman"/>
                <a:ea typeface="Calibri"/>
                <a:cs typeface="Times New Roman"/>
              </a:rPr>
              <a:t> </a:t>
            </a:r>
            <a:r>
              <a:rPr lang="ru-RU" sz="3800" b="1" dirty="0" err="1">
                <a:latin typeface="Times New Roman"/>
                <a:ea typeface="Calibri"/>
                <a:cs typeface="Times New Roman"/>
              </a:rPr>
              <a:t>dolandyrmagyň</a:t>
            </a:r>
            <a:r>
              <a:rPr lang="ru-RU" sz="3800" b="1" dirty="0">
                <a:latin typeface="Times New Roman"/>
                <a:ea typeface="Calibri"/>
                <a:cs typeface="Times New Roman"/>
              </a:rPr>
              <a:t> </a:t>
            </a:r>
            <a:r>
              <a:rPr lang="ru-RU" sz="3800" b="1" dirty="0" err="1">
                <a:latin typeface="Times New Roman"/>
                <a:ea typeface="Calibri"/>
                <a:cs typeface="Times New Roman"/>
              </a:rPr>
              <a:t>gurnalyşy</a:t>
            </a:r>
            <a:r>
              <a:rPr lang="ru-RU" sz="3800" b="1" dirty="0">
                <a:latin typeface="Times New Roman"/>
                <a:ea typeface="Calibri"/>
                <a:cs typeface="Times New Roman"/>
              </a:rPr>
              <a:t>.</a:t>
            </a:r>
            <a:endParaRPr lang="ru-RU" sz="2600" dirty="0">
              <a:ea typeface="Calibri"/>
              <a:cs typeface="Times New Roman"/>
            </a:endParaRPr>
          </a:p>
          <a:p>
            <a:pPr indent="-266700">
              <a:spcAft>
                <a:spcPts val="0"/>
              </a:spcAft>
            </a:pPr>
            <a:r>
              <a:rPr lang="sq-AL" sz="3800" dirty="0">
                <a:latin typeface="Times New Roman"/>
                <a:ea typeface="Times New Roman"/>
              </a:rPr>
              <a:t>Demir ýolda gatnawy guramaklygy dolandyrmakda merkezleşdirilen we takyk dolandyryjy ulgam bolýar. Demir ýol ulgamynyň ähli işine (Министерство путей сообщения (МПС)) gözegçilik edýär. Biziň ýurdumyzda demir ýoly Türkmendemirýollary agentligi dolandyrýar. Ministrligiň merkezi edarasynyň düzümi Türkmenistanyň Prezidentiniň 2003-nji ýylyň </a:t>
            </a:r>
            <a:r>
              <a:rPr lang="hr-HR" sz="3800" dirty="0">
                <a:latin typeface="Times New Roman"/>
                <a:ea typeface="Times New Roman"/>
              </a:rPr>
              <a:t>Oktýabr</a:t>
            </a:r>
            <a:r>
              <a:rPr lang="sq-AL" sz="3800" dirty="0">
                <a:latin typeface="Times New Roman"/>
                <a:ea typeface="Times New Roman"/>
              </a:rPr>
              <a:t> aýynyň 2-däki 6413 belgili Kararyna laýyklykda şu bölümlere bölünýärler:</a:t>
            </a:r>
            <a:endParaRPr lang="ru-RU" sz="2600" dirty="0">
              <a:latin typeface="Times New Roman"/>
              <a:ea typeface="Times New Roman"/>
            </a:endParaRPr>
          </a:p>
          <a:p>
            <a:pPr indent="-266700">
              <a:spcAft>
                <a:spcPts val="0"/>
              </a:spcAft>
            </a:pPr>
            <a:r>
              <a:rPr lang="sq-AL" sz="3800" dirty="0">
                <a:latin typeface="Times New Roman"/>
                <a:ea typeface="Times New Roman"/>
              </a:rPr>
              <a:t>- ýükleri </a:t>
            </a:r>
            <a:r>
              <a:rPr lang="sq-AL" sz="3800" dirty="0" smtClean="0">
                <a:latin typeface="Times New Roman"/>
                <a:ea typeface="Times New Roman"/>
              </a:rPr>
              <a:t>daş</a:t>
            </a:r>
            <a:r>
              <a:rPr lang="tk-TM" sz="3800" dirty="0" smtClean="0">
                <a:latin typeface="Times New Roman"/>
                <a:ea typeface="Times New Roman"/>
              </a:rPr>
              <a:t>a</a:t>
            </a:r>
            <a:r>
              <a:rPr lang="sq-AL" sz="3800" dirty="0" smtClean="0">
                <a:latin typeface="Times New Roman"/>
                <a:ea typeface="Times New Roman"/>
              </a:rPr>
              <a:t>mak </a:t>
            </a:r>
            <a:r>
              <a:rPr lang="sq-AL" sz="3800" dirty="0">
                <a:latin typeface="Times New Roman"/>
                <a:ea typeface="Times New Roman"/>
              </a:rPr>
              <a:t>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sq-AL" sz="3800" dirty="0">
                <a:latin typeface="Times New Roman"/>
                <a:ea typeface="Times New Roman"/>
              </a:rPr>
              <a:t>-ýolagçylary gatnatmak 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sq-AL" sz="3800" dirty="0">
                <a:latin typeface="Times New Roman"/>
                <a:ea typeface="Times New Roman"/>
              </a:rPr>
              <a:t>-aragatnaşyk we elektrik üpjünçiligi 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sq-AL" sz="3800" dirty="0">
                <a:latin typeface="Times New Roman"/>
                <a:ea typeface="Times New Roman"/>
              </a:rPr>
              <a:t>-ýol hojalygy 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sq-AL" sz="3800" dirty="0">
                <a:latin typeface="Times New Roman"/>
                <a:ea typeface="Times New Roman"/>
              </a:rPr>
              <a:t>-lokomotiw hojalygy 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en-US" sz="3800" dirty="0">
                <a:latin typeface="Times New Roman"/>
                <a:ea typeface="Times New Roman"/>
              </a:rPr>
              <a:t>-wagon </a:t>
            </a:r>
            <a:r>
              <a:rPr lang="en-US" sz="3800" dirty="0" err="1">
                <a:latin typeface="Times New Roman"/>
                <a:ea typeface="Times New Roman"/>
              </a:rPr>
              <a:t>hojalygy</a:t>
            </a:r>
            <a:r>
              <a:rPr lang="en-US" sz="3800" dirty="0">
                <a:latin typeface="Times New Roman"/>
                <a:ea typeface="Times New Roman"/>
              </a:rPr>
              <a:t> </a:t>
            </a:r>
            <a:r>
              <a:rPr lang="en-US" sz="3800" dirty="0" err="1">
                <a:latin typeface="Times New Roman"/>
                <a:ea typeface="Times New Roman"/>
              </a:rPr>
              <a:t>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en-US" sz="3800" dirty="0">
                <a:latin typeface="Times New Roman"/>
                <a:ea typeface="Times New Roman"/>
              </a:rPr>
              <a:t>-</a:t>
            </a:r>
            <a:r>
              <a:rPr lang="en-US" sz="3800" dirty="0" err="1">
                <a:latin typeface="Times New Roman"/>
                <a:ea typeface="Times New Roman"/>
              </a:rPr>
              <a:t>gurluşyk</a:t>
            </a:r>
            <a:r>
              <a:rPr lang="en-US" sz="3800" dirty="0">
                <a:latin typeface="Times New Roman"/>
                <a:ea typeface="Times New Roman"/>
              </a:rPr>
              <a:t> we </a:t>
            </a:r>
            <a:r>
              <a:rPr lang="en-US" sz="3800" dirty="0" err="1">
                <a:latin typeface="Times New Roman"/>
                <a:ea typeface="Times New Roman"/>
              </a:rPr>
              <a:t>raýat</a:t>
            </a:r>
            <a:r>
              <a:rPr lang="en-US" sz="3800" dirty="0">
                <a:latin typeface="Times New Roman"/>
                <a:ea typeface="Times New Roman"/>
              </a:rPr>
              <a:t> </a:t>
            </a:r>
            <a:r>
              <a:rPr lang="en-US" sz="3800" dirty="0" err="1">
                <a:latin typeface="Times New Roman"/>
                <a:ea typeface="Times New Roman"/>
              </a:rPr>
              <a:t>desgalary</a:t>
            </a:r>
            <a:r>
              <a:rPr lang="en-US" sz="3800" dirty="0">
                <a:latin typeface="Times New Roman"/>
                <a:ea typeface="Times New Roman"/>
              </a:rPr>
              <a:t> </a:t>
            </a:r>
            <a:r>
              <a:rPr lang="en-US" sz="3800" dirty="0" err="1">
                <a:latin typeface="Times New Roman"/>
                <a:ea typeface="Times New Roman"/>
              </a:rPr>
              <a:t>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en-US" sz="3800" dirty="0">
                <a:latin typeface="Times New Roman"/>
                <a:ea typeface="Times New Roman"/>
              </a:rPr>
              <a:t>-</a:t>
            </a:r>
            <a:r>
              <a:rPr lang="en-US" sz="3800" dirty="0" err="1">
                <a:latin typeface="Times New Roman"/>
                <a:ea typeface="Times New Roman"/>
              </a:rPr>
              <a:t>hereketiň</a:t>
            </a:r>
            <a:r>
              <a:rPr lang="en-US" sz="3800" dirty="0">
                <a:latin typeface="Times New Roman"/>
                <a:ea typeface="Times New Roman"/>
              </a:rPr>
              <a:t> </a:t>
            </a:r>
            <a:r>
              <a:rPr lang="en-US" sz="3800" dirty="0" err="1">
                <a:latin typeface="Times New Roman"/>
                <a:ea typeface="Times New Roman"/>
              </a:rPr>
              <a:t>howpsuzlygy</a:t>
            </a:r>
            <a:r>
              <a:rPr lang="en-US" sz="3800" dirty="0">
                <a:latin typeface="Times New Roman"/>
                <a:ea typeface="Times New Roman"/>
              </a:rPr>
              <a:t> </a:t>
            </a:r>
            <a:r>
              <a:rPr lang="en-US" sz="3800" dirty="0" err="1">
                <a:latin typeface="Times New Roman"/>
                <a:ea typeface="Times New Roman"/>
              </a:rPr>
              <a:t>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en-US" sz="3800" dirty="0">
                <a:latin typeface="Times New Roman"/>
                <a:ea typeface="Times New Roman"/>
              </a:rPr>
              <a:t>-</a:t>
            </a:r>
            <a:r>
              <a:rPr lang="en-US" sz="3800" dirty="0" err="1">
                <a:latin typeface="Times New Roman"/>
                <a:ea typeface="Times New Roman"/>
              </a:rPr>
              <a:t>ykdysadyýet</a:t>
            </a:r>
            <a:r>
              <a:rPr lang="en-US" sz="3800" dirty="0">
                <a:latin typeface="Times New Roman"/>
                <a:ea typeface="Times New Roman"/>
              </a:rPr>
              <a:t> we </a:t>
            </a:r>
            <a:r>
              <a:rPr lang="en-US" sz="3800" dirty="0" err="1">
                <a:latin typeface="Times New Roman"/>
                <a:ea typeface="Times New Roman"/>
              </a:rPr>
              <a:t>maliýe</a:t>
            </a:r>
            <a:r>
              <a:rPr lang="en-US" sz="3800" dirty="0">
                <a:latin typeface="Times New Roman"/>
                <a:ea typeface="Times New Roman"/>
              </a:rPr>
              <a:t> </a:t>
            </a:r>
            <a:r>
              <a:rPr lang="en-US" sz="3800" dirty="0" err="1">
                <a:latin typeface="Times New Roman"/>
                <a:ea typeface="Times New Roman"/>
              </a:rPr>
              <a:t>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en-US" sz="3800" dirty="0">
                <a:latin typeface="Times New Roman"/>
                <a:ea typeface="Times New Roman"/>
              </a:rPr>
              <a:t>-</a:t>
            </a:r>
            <a:r>
              <a:rPr lang="en-US" sz="3800" dirty="0" err="1">
                <a:latin typeface="Times New Roman"/>
                <a:ea typeface="Times New Roman"/>
              </a:rPr>
              <a:t>gözegçilik</a:t>
            </a:r>
            <a:r>
              <a:rPr lang="en-US" sz="3800" dirty="0">
                <a:latin typeface="Times New Roman"/>
                <a:ea typeface="Times New Roman"/>
              </a:rPr>
              <a:t> we </a:t>
            </a:r>
            <a:r>
              <a:rPr lang="en-US" sz="3800" dirty="0" err="1">
                <a:latin typeface="Times New Roman"/>
                <a:ea typeface="Times New Roman"/>
              </a:rPr>
              <a:t>derňewler</a:t>
            </a:r>
            <a:r>
              <a:rPr lang="en-US" sz="3800" dirty="0">
                <a:latin typeface="Times New Roman"/>
                <a:ea typeface="Times New Roman"/>
              </a:rPr>
              <a:t> </a:t>
            </a:r>
            <a:r>
              <a:rPr lang="en-US" sz="3800" dirty="0" err="1">
                <a:latin typeface="Times New Roman"/>
                <a:ea typeface="Times New Roman"/>
              </a:rPr>
              <a:t>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en-US" sz="3800" dirty="0">
                <a:latin typeface="Times New Roman"/>
                <a:ea typeface="Times New Roman"/>
              </a:rPr>
              <a:t>-</a:t>
            </a:r>
            <a:r>
              <a:rPr lang="en-US" sz="3800" dirty="0" err="1">
                <a:latin typeface="Times New Roman"/>
                <a:ea typeface="Times New Roman"/>
              </a:rPr>
              <a:t>işgärler</a:t>
            </a:r>
            <a:r>
              <a:rPr lang="en-US" sz="3800" dirty="0">
                <a:latin typeface="Times New Roman"/>
                <a:ea typeface="Times New Roman"/>
              </a:rPr>
              <a:t> </a:t>
            </a:r>
            <a:r>
              <a:rPr lang="en-US" sz="3800" dirty="0" err="1">
                <a:latin typeface="Times New Roman"/>
                <a:ea typeface="Times New Roman"/>
              </a:rPr>
              <a:t>bölümi</a:t>
            </a:r>
            <a:r>
              <a:rPr lang="hr-HR" sz="3800" dirty="0">
                <a:latin typeface="Times New Roman"/>
                <a:ea typeface="Times New Roman"/>
              </a:rPr>
              <a:t>;</a:t>
            </a:r>
            <a:endParaRPr lang="ru-RU" sz="2600" dirty="0">
              <a:latin typeface="Times New Roman"/>
              <a:ea typeface="Times New Roman"/>
            </a:endParaRPr>
          </a:p>
          <a:p>
            <a:pPr indent="-266700">
              <a:spcAft>
                <a:spcPts val="0"/>
              </a:spcAft>
            </a:pPr>
            <a:r>
              <a:rPr lang="en-US" sz="3800" dirty="0">
                <a:latin typeface="Times New Roman"/>
                <a:ea typeface="Times New Roman"/>
              </a:rPr>
              <a:t>-</a:t>
            </a:r>
            <a:r>
              <a:rPr lang="en-US" sz="3800" dirty="0" err="1">
                <a:latin typeface="Times New Roman"/>
                <a:ea typeface="Times New Roman"/>
              </a:rPr>
              <a:t>ýörite</a:t>
            </a:r>
            <a:r>
              <a:rPr lang="en-US" sz="3800" dirty="0">
                <a:latin typeface="Times New Roman"/>
                <a:ea typeface="Times New Roman"/>
              </a:rPr>
              <a:t> </a:t>
            </a:r>
            <a:r>
              <a:rPr lang="en-US" sz="3800" dirty="0" err="1">
                <a:latin typeface="Times New Roman"/>
                <a:ea typeface="Times New Roman"/>
              </a:rPr>
              <a:t>bölüm</a:t>
            </a:r>
            <a:r>
              <a:rPr lang="hr-HR" sz="3800" dirty="0">
                <a:latin typeface="Times New Roman"/>
                <a:ea typeface="Times New Roman"/>
              </a:rPr>
              <a:t>;</a:t>
            </a:r>
            <a:endParaRPr lang="ru-RU" sz="26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193658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568952" cy="6048672"/>
          </a:xfrm>
        </p:spPr>
        <p:txBody>
          <a:bodyPr>
            <a:normAutofit fontScale="85000" lnSpcReduction="10000"/>
          </a:bodyPr>
          <a:lstStyle/>
          <a:p>
            <a:pPr indent="-266700">
              <a:spcAft>
                <a:spcPts val="0"/>
              </a:spcAft>
            </a:pPr>
            <a:r>
              <a:rPr lang="hr-HR" dirty="0">
                <a:latin typeface="Times New Roman"/>
                <a:ea typeface="Times New Roman"/>
              </a:rPr>
              <a:t> </a:t>
            </a:r>
            <a:r>
              <a:rPr lang="en-US" dirty="0">
                <a:latin typeface="Times New Roman"/>
                <a:ea typeface="Times New Roman"/>
              </a:rPr>
              <a:t>Bu </a:t>
            </a:r>
            <a:r>
              <a:rPr lang="en-US" dirty="0" err="1">
                <a:latin typeface="Times New Roman"/>
                <a:ea typeface="Times New Roman"/>
              </a:rPr>
              <a:t>bölümleriň</a:t>
            </a:r>
            <a:r>
              <a:rPr lang="en-US" dirty="0">
                <a:latin typeface="Times New Roman"/>
                <a:ea typeface="Times New Roman"/>
              </a:rPr>
              <a:t> </a:t>
            </a:r>
            <a:r>
              <a:rPr lang="en-US" dirty="0" err="1">
                <a:latin typeface="Times New Roman"/>
                <a:ea typeface="Times New Roman"/>
              </a:rPr>
              <a:t>ugurlary</a:t>
            </a:r>
            <a:r>
              <a:rPr lang="en-US" dirty="0">
                <a:latin typeface="Times New Roman"/>
                <a:ea typeface="Times New Roman"/>
              </a:rPr>
              <a:t> </a:t>
            </a:r>
            <a:r>
              <a:rPr lang="en-US" dirty="0" err="1">
                <a:latin typeface="Times New Roman"/>
                <a:ea typeface="Times New Roman"/>
              </a:rPr>
              <a:t>boýunça</a:t>
            </a:r>
            <a:r>
              <a:rPr lang="en-US" dirty="0">
                <a:latin typeface="Times New Roman"/>
                <a:ea typeface="Times New Roman"/>
              </a:rPr>
              <a:t> </a:t>
            </a:r>
            <a:r>
              <a:rPr lang="en-US" dirty="0" err="1">
                <a:latin typeface="Times New Roman"/>
                <a:ea typeface="Times New Roman"/>
              </a:rPr>
              <a:t>öz</a:t>
            </a:r>
            <a:r>
              <a:rPr lang="en-US" dirty="0">
                <a:latin typeface="Times New Roman"/>
                <a:ea typeface="Times New Roman"/>
              </a:rPr>
              <a:t> </a:t>
            </a:r>
            <a:r>
              <a:rPr lang="en-US" dirty="0" err="1">
                <a:latin typeface="Times New Roman"/>
                <a:ea typeface="Times New Roman"/>
              </a:rPr>
              <a:t>arasynda</a:t>
            </a:r>
            <a:r>
              <a:rPr lang="en-US" dirty="0">
                <a:latin typeface="Times New Roman"/>
                <a:ea typeface="Times New Roman"/>
              </a:rPr>
              <a:t> </a:t>
            </a:r>
            <a:r>
              <a:rPr lang="en-US" dirty="0" err="1">
                <a:latin typeface="Times New Roman"/>
                <a:ea typeface="Times New Roman"/>
              </a:rPr>
              <a:t>degişlilikdäki</a:t>
            </a:r>
            <a:r>
              <a:rPr lang="en-US" dirty="0">
                <a:latin typeface="Times New Roman"/>
                <a:ea typeface="Times New Roman"/>
              </a:rPr>
              <a:t> </a:t>
            </a:r>
            <a:r>
              <a:rPr lang="en-US" dirty="0" err="1">
                <a:latin typeface="Times New Roman"/>
                <a:ea typeface="Times New Roman"/>
              </a:rPr>
              <a:t>kärhanalary</a:t>
            </a:r>
            <a:r>
              <a:rPr lang="en-US" dirty="0">
                <a:latin typeface="Times New Roman"/>
                <a:ea typeface="Times New Roman"/>
              </a:rPr>
              <a:t> we </a:t>
            </a:r>
            <a:r>
              <a:rPr lang="en-US" dirty="0" err="1">
                <a:latin typeface="Times New Roman"/>
                <a:ea typeface="Times New Roman"/>
              </a:rPr>
              <a:t>guramalary</a:t>
            </a:r>
            <a:r>
              <a:rPr lang="en-US" dirty="0">
                <a:latin typeface="Times New Roman"/>
                <a:ea typeface="Times New Roman"/>
              </a:rPr>
              <a:t> </a:t>
            </a:r>
            <a:r>
              <a:rPr lang="en-US" dirty="0" err="1">
                <a:latin typeface="Times New Roman"/>
                <a:ea typeface="Times New Roman"/>
              </a:rPr>
              <a:t>Ministrligiň</a:t>
            </a:r>
            <a:r>
              <a:rPr lang="en-US" dirty="0">
                <a:latin typeface="Times New Roman"/>
                <a:ea typeface="Times New Roman"/>
              </a:rPr>
              <a:t> </a:t>
            </a:r>
            <a:r>
              <a:rPr lang="en-US" dirty="0" err="1">
                <a:latin typeface="Times New Roman"/>
                <a:ea typeface="Times New Roman"/>
              </a:rPr>
              <a:t>garamagynda</a:t>
            </a:r>
            <a:r>
              <a:rPr lang="en-US" dirty="0">
                <a:latin typeface="Times New Roman"/>
                <a:ea typeface="Times New Roman"/>
              </a:rPr>
              <a:t> </a:t>
            </a:r>
            <a:r>
              <a:rPr lang="en-US" dirty="0" err="1">
                <a:latin typeface="Times New Roman"/>
                <a:ea typeface="Times New Roman"/>
              </a:rPr>
              <a:t>şu</a:t>
            </a:r>
            <a:r>
              <a:rPr lang="en-US" dirty="0">
                <a:latin typeface="Times New Roman"/>
                <a:ea typeface="Times New Roman"/>
              </a:rPr>
              <a:t> </a:t>
            </a:r>
            <a:r>
              <a:rPr lang="en-US" dirty="0" err="1">
                <a:latin typeface="Times New Roman"/>
                <a:ea typeface="Times New Roman"/>
              </a:rPr>
              <a:t>aşakdakylara</a:t>
            </a:r>
            <a:r>
              <a:rPr lang="en-US" dirty="0">
                <a:latin typeface="Times New Roman"/>
                <a:ea typeface="Times New Roman"/>
              </a:rPr>
              <a:t> </a:t>
            </a:r>
            <a:r>
              <a:rPr lang="en-US" dirty="0" err="1">
                <a:latin typeface="Times New Roman"/>
                <a:ea typeface="Times New Roman"/>
              </a:rPr>
              <a:t>bölünýärler</a:t>
            </a:r>
            <a:r>
              <a:rPr lang="en-US" dirty="0">
                <a:latin typeface="Times New Roman"/>
                <a:ea typeface="Times New Roman"/>
              </a:rPr>
              <a:t>:</a:t>
            </a:r>
            <a:endParaRPr lang="ru-RU" sz="2400" dirty="0">
              <a:latin typeface="Times New Roman"/>
              <a:ea typeface="Times New Roman"/>
            </a:endParaRPr>
          </a:p>
          <a:p>
            <a:pPr indent="-266700">
              <a:spcAft>
                <a:spcPts val="0"/>
              </a:spcAft>
            </a:pPr>
            <a:r>
              <a:rPr lang="en-US" dirty="0" err="1">
                <a:latin typeface="Times New Roman"/>
                <a:ea typeface="Times New Roman"/>
              </a:rPr>
              <a:t>Demir</a:t>
            </a:r>
            <a:r>
              <a:rPr lang="en-US" dirty="0">
                <a:latin typeface="Times New Roman"/>
                <a:ea typeface="Times New Roman"/>
              </a:rPr>
              <a:t> </a:t>
            </a:r>
            <a:r>
              <a:rPr lang="en-US" dirty="0" err="1">
                <a:latin typeface="Times New Roman"/>
                <a:ea typeface="Times New Roman"/>
              </a:rPr>
              <a:t>ýoluň</a:t>
            </a:r>
            <a:r>
              <a:rPr lang="en-US" dirty="0">
                <a:latin typeface="Times New Roman"/>
                <a:ea typeface="Times New Roman"/>
              </a:rPr>
              <a:t> </a:t>
            </a:r>
            <a:r>
              <a:rPr lang="en-US" dirty="0" err="1">
                <a:latin typeface="Times New Roman"/>
                <a:ea typeface="Times New Roman"/>
              </a:rPr>
              <a:t>Aşgabat</a:t>
            </a:r>
            <a:r>
              <a:rPr lang="en-US" dirty="0">
                <a:latin typeface="Times New Roman"/>
                <a:ea typeface="Times New Roman"/>
              </a:rPr>
              <a:t> </a:t>
            </a:r>
            <a:r>
              <a:rPr lang="en-US" dirty="0" err="1">
                <a:latin typeface="Times New Roman"/>
                <a:ea typeface="Times New Roman"/>
              </a:rPr>
              <a:t>böleginiň</a:t>
            </a:r>
            <a:r>
              <a:rPr lang="en-US" dirty="0">
                <a:latin typeface="Times New Roman"/>
                <a:ea typeface="Times New Roman"/>
              </a:rPr>
              <a:t> </a:t>
            </a:r>
            <a:r>
              <a:rPr lang="en-US" dirty="0" err="1">
                <a:latin typeface="Times New Roman"/>
                <a:ea typeface="Times New Roman"/>
              </a:rPr>
              <a:t>birleşdirilen</a:t>
            </a:r>
            <a:r>
              <a:rPr lang="en-US" dirty="0">
                <a:latin typeface="Times New Roman"/>
                <a:ea typeface="Times New Roman"/>
              </a:rPr>
              <a:t> </a:t>
            </a:r>
            <a:r>
              <a:rPr lang="en-US" dirty="0" err="1">
                <a:latin typeface="Times New Roman"/>
                <a:ea typeface="Times New Roman"/>
              </a:rPr>
              <a:t>hojalygy</a:t>
            </a:r>
            <a:r>
              <a:rPr lang="hr-HR" dirty="0">
                <a:latin typeface="Times New Roman"/>
                <a:ea typeface="Times New Roman"/>
              </a:rPr>
              <a:t>;</a:t>
            </a:r>
            <a:endParaRPr lang="ru-RU" sz="2400" dirty="0">
              <a:latin typeface="Times New Roman"/>
              <a:ea typeface="Times New Roman"/>
            </a:endParaRPr>
          </a:p>
          <a:p>
            <a:pPr indent="-266700">
              <a:spcAft>
                <a:spcPts val="0"/>
              </a:spcAft>
            </a:pPr>
            <a:r>
              <a:rPr lang="en-US" dirty="0" err="1">
                <a:latin typeface="Times New Roman"/>
                <a:ea typeface="Times New Roman"/>
              </a:rPr>
              <a:t>Demir</a:t>
            </a:r>
            <a:r>
              <a:rPr lang="en-US" dirty="0">
                <a:latin typeface="Times New Roman"/>
                <a:ea typeface="Times New Roman"/>
              </a:rPr>
              <a:t> </a:t>
            </a:r>
            <a:r>
              <a:rPr lang="en-US" dirty="0" err="1">
                <a:latin typeface="Times New Roman"/>
                <a:ea typeface="Times New Roman"/>
              </a:rPr>
              <a:t>ýoluň</a:t>
            </a:r>
            <a:r>
              <a:rPr lang="en-US" dirty="0">
                <a:latin typeface="Times New Roman"/>
                <a:ea typeface="Times New Roman"/>
              </a:rPr>
              <a:t> </a:t>
            </a:r>
            <a:r>
              <a:rPr lang="en-US" dirty="0" err="1">
                <a:latin typeface="Times New Roman"/>
                <a:ea typeface="Times New Roman"/>
              </a:rPr>
              <a:t>Türkmenabat</a:t>
            </a:r>
            <a:r>
              <a:rPr lang="en-US" dirty="0">
                <a:latin typeface="Times New Roman"/>
                <a:ea typeface="Times New Roman"/>
              </a:rPr>
              <a:t> </a:t>
            </a:r>
            <a:r>
              <a:rPr lang="en-US" dirty="0" err="1">
                <a:latin typeface="Times New Roman"/>
                <a:ea typeface="Times New Roman"/>
              </a:rPr>
              <a:t>böleginiň</a:t>
            </a:r>
            <a:r>
              <a:rPr lang="en-US" dirty="0">
                <a:latin typeface="Times New Roman"/>
                <a:ea typeface="Times New Roman"/>
              </a:rPr>
              <a:t> </a:t>
            </a:r>
            <a:r>
              <a:rPr lang="en-US" dirty="0" err="1">
                <a:latin typeface="Times New Roman"/>
                <a:ea typeface="Times New Roman"/>
              </a:rPr>
              <a:t>birleşdirilen</a:t>
            </a:r>
            <a:r>
              <a:rPr lang="en-US" dirty="0">
                <a:latin typeface="Times New Roman"/>
                <a:ea typeface="Times New Roman"/>
              </a:rPr>
              <a:t>  </a:t>
            </a:r>
            <a:r>
              <a:rPr lang="en-US" dirty="0" err="1">
                <a:latin typeface="Times New Roman"/>
                <a:ea typeface="Times New Roman"/>
              </a:rPr>
              <a:t>hojalygy</a:t>
            </a:r>
            <a:r>
              <a:rPr lang="en-US" dirty="0">
                <a:latin typeface="Times New Roman"/>
                <a:ea typeface="Times New Roman"/>
              </a:rPr>
              <a:t>;</a:t>
            </a:r>
            <a:endParaRPr lang="ru-RU" sz="2400" dirty="0">
              <a:latin typeface="Times New Roman"/>
              <a:ea typeface="Times New Roman"/>
            </a:endParaRPr>
          </a:p>
          <a:p>
            <a:pPr indent="-266700">
              <a:spcAft>
                <a:spcPts val="0"/>
              </a:spcAft>
            </a:pPr>
            <a:r>
              <a:rPr lang="en-US" dirty="0" err="1">
                <a:latin typeface="Times New Roman"/>
                <a:ea typeface="Times New Roman"/>
              </a:rPr>
              <a:t>Aşgabat</a:t>
            </a:r>
            <a:r>
              <a:rPr lang="en-US" dirty="0">
                <a:latin typeface="Times New Roman"/>
                <a:ea typeface="Times New Roman"/>
              </a:rPr>
              <a:t> </a:t>
            </a:r>
            <a:r>
              <a:rPr lang="en-US" dirty="0" err="1">
                <a:latin typeface="Times New Roman"/>
                <a:ea typeface="Times New Roman"/>
              </a:rPr>
              <a:t>stansiýasy</a:t>
            </a:r>
            <a:r>
              <a:rPr lang="hr-HR" dirty="0">
                <a:latin typeface="Times New Roman"/>
                <a:ea typeface="Times New Roman"/>
              </a:rPr>
              <a:t>;</a:t>
            </a:r>
            <a:endParaRPr lang="ru-RU" sz="2400" dirty="0">
              <a:latin typeface="Times New Roman"/>
              <a:ea typeface="Times New Roman"/>
            </a:endParaRPr>
          </a:p>
          <a:p>
            <a:pPr indent="-266700">
              <a:spcAft>
                <a:spcPts val="0"/>
              </a:spcAft>
            </a:pPr>
            <a:r>
              <a:rPr lang="en-US" dirty="0" err="1">
                <a:latin typeface="Times New Roman"/>
                <a:ea typeface="Times New Roman"/>
              </a:rPr>
              <a:t>Türkmenbaşy</a:t>
            </a:r>
            <a:r>
              <a:rPr lang="en-US" dirty="0">
                <a:latin typeface="Times New Roman"/>
                <a:ea typeface="Times New Roman"/>
              </a:rPr>
              <a:t> </a:t>
            </a:r>
            <a:r>
              <a:rPr lang="en-US" dirty="0" err="1">
                <a:latin typeface="Times New Roman"/>
                <a:ea typeface="Times New Roman"/>
              </a:rPr>
              <a:t>stansiýasy</a:t>
            </a:r>
            <a:r>
              <a:rPr lang="hr-HR" dirty="0">
                <a:latin typeface="Times New Roman"/>
                <a:ea typeface="Times New Roman"/>
              </a:rPr>
              <a:t>;</a:t>
            </a:r>
            <a:endParaRPr lang="ru-RU" sz="2400" dirty="0">
              <a:latin typeface="Times New Roman"/>
              <a:ea typeface="Times New Roman"/>
            </a:endParaRPr>
          </a:p>
          <a:p>
            <a:pPr indent="-266700">
              <a:spcAft>
                <a:spcPts val="0"/>
              </a:spcAft>
            </a:pPr>
            <a:r>
              <a:rPr lang="en-US" dirty="0" err="1">
                <a:latin typeface="Times New Roman"/>
                <a:ea typeface="Times New Roman"/>
              </a:rPr>
              <a:t>Türkmenabat</a:t>
            </a:r>
            <a:r>
              <a:rPr lang="en-US" dirty="0">
                <a:latin typeface="Times New Roman"/>
                <a:ea typeface="Times New Roman"/>
              </a:rPr>
              <a:t>-I </a:t>
            </a:r>
            <a:r>
              <a:rPr lang="en-US" dirty="0" err="1">
                <a:latin typeface="Times New Roman"/>
                <a:ea typeface="Times New Roman"/>
              </a:rPr>
              <a:t>stansiýasy</a:t>
            </a:r>
            <a:r>
              <a:rPr lang="hr-HR" dirty="0">
                <a:latin typeface="Times New Roman"/>
                <a:ea typeface="Times New Roman"/>
              </a:rPr>
              <a:t>;</a:t>
            </a:r>
            <a:endParaRPr lang="ru-RU" sz="2400" dirty="0">
              <a:latin typeface="Times New Roman"/>
              <a:ea typeface="Times New Roman"/>
            </a:endParaRPr>
          </a:p>
          <a:p>
            <a:pPr indent="-266700">
              <a:spcAft>
                <a:spcPts val="0"/>
              </a:spcAft>
            </a:pPr>
            <a:r>
              <a:rPr lang="en-US" dirty="0" err="1">
                <a:latin typeface="Times New Roman"/>
                <a:ea typeface="Times New Roman"/>
              </a:rPr>
              <a:t>Türkmenabat</a:t>
            </a:r>
            <a:r>
              <a:rPr lang="en-US" dirty="0">
                <a:latin typeface="Times New Roman"/>
                <a:ea typeface="Times New Roman"/>
              </a:rPr>
              <a:t>-II </a:t>
            </a:r>
            <a:r>
              <a:rPr lang="en-US" dirty="0" err="1">
                <a:latin typeface="Times New Roman"/>
                <a:ea typeface="Times New Roman"/>
              </a:rPr>
              <a:t>stansiýasy</a:t>
            </a:r>
            <a:r>
              <a:rPr lang="hr-HR" dirty="0">
                <a:latin typeface="Times New Roman"/>
                <a:ea typeface="Times New Roman"/>
              </a:rPr>
              <a:t>;</a:t>
            </a:r>
            <a:endParaRPr lang="ru-RU" sz="2400" dirty="0">
              <a:latin typeface="Times New Roman"/>
              <a:ea typeface="Times New Roman"/>
            </a:endParaRPr>
          </a:p>
          <a:p>
            <a:pPr indent="-266700">
              <a:spcAft>
                <a:spcPts val="0"/>
              </a:spcAft>
            </a:pPr>
            <a:r>
              <a:rPr lang="en-US" dirty="0">
                <a:latin typeface="Times New Roman"/>
                <a:ea typeface="Times New Roman"/>
              </a:rPr>
              <a:t>Mary </a:t>
            </a:r>
            <a:r>
              <a:rPr lang="en-US" dirty="0" err="1">
                <a:latin typeface="Times New Roman"/>
                <a:ea typeface="Times New Roman"/>
              </a:rPr>
              <a:t>stansiýasy</a:t>
            </a:r>
            <a:r>
              <a:rPr lang="hr-HR" dirty="0">
                <a:latin typeface="Times New Roman"/>
                <a:ea typeface="Times New Roman"/>
              </a:rPr>
              <a:t>;</a:t>
            </a:r>
            <a:endParaRPr lang="ru-RU" sz="2400" dirty="0">
              <a:latin typeface="Times New Roman"/>
              <a:ea typeface="Times New Roman"/>
            </a:endParaRPr>
          </a:p>
          <a:p>
            <a:pPr indent="-266700">
              <a:spcAft>
                <a:spcPts val="0"/>
              </a:spcAft>
            </a:pPr>
            <a:r>
              <a:rPr lang="en-US" dirty="0" err="1">
                <a:latin typeface="Times New Roman"/>
                <a:ea typeface="Times New Roman"/>
              </a:rPr>
              <a:t>Senagat</a:t>
            </a:r>
            <a:r>
              <a:rPr lang="en-US" dirty="0">
                <a:latin typeface="Times New Roman"/>
                <a:ea typeface="Times New Roman"/>
              </a:rPr>
              <a:t> </a:t>
            </a:r>
            <a:r>
              <a:rPr lang="en-US" dirty="0" err="1">
                <a:latin typeface="Times New Roman"/>
                <a:ea typeface="Times New Roman"/>
              </a:rPr>
              <a:t>demir</a:t>
            </a:r>
            <a:r>
              <a:rPr lang="en-US" dirty="0">
                <a:latin typeface="Times New Roman"/>
                <a:ea typeface="Times New Roman"/>
              </a:rPr>
              <a:t> </a:t>
            </a:r>
            <a:r>
              <a:rPr lang="en-US" dirty="0" err="1">
                <a:latin typeface="Times New Roman"/>
                <a:ea typeface="Times New Roman"/>
              </a:rPr>
              <a:t>ýol</a:t>
            </a:r>
            <a:r>
              <a:rPr lang="en-US" dirty="0">
                <a:latin typeface="Times New Roman"/>
                <a:ea typeface="Times New Roman"/>
              </a:rPr>
              <a:t> </a:t>
            </a:r>
            <a:r>
              <a:rPr lang="en-US" dirty="0" err="1">
                <a:latin typeface="Times New Roman"/>
                <a:ea typeface="Times New Roman"/>
              </a:rPr>
              <a:t>ulaglarynyň</a:t>
            </a:r>
            <a:r>
              <a:rPr lang="en-US" dirty="0">
                <a:latin typeface="Times New Roman"/>
                <a:ea typeface="Times New Roman"/>
              </a:rPr>
              <a:t> </a:t>
            </a:r>
            <a:r>
              <a:rPr lang="en-US" dirty="0" err="1">
                <a:latin typeface="Times New Roman"/>
                <a:ea typeface="Times New Roman"/>
              </a:rPr>
              <a:t>döwlet</a:t>
            </a:r>
            <a:r>
              <a:rPr lang="en-US" dirty="0">
                <a:latin typeface="Times New Roman"/>
                <a:ea typeface="Times New Roman"/>
              </a:rPr>
              <a:t> </a:t>
            </a:r>
            <a:r>
              <a:rPr lang="en-US" dirty="0" err="1">
                <a:latin typeface="Times New Roman"/>
                <a:ea typeface="Times New Roman"/>
              </a:rPr>
              <a:t>kärhanasy</a:t>
            </a:r>
            <a:r>
              <a:rPr lang="en-US" dirty="0">
                <a:latin typeface="Times New Roman"/>
                <a:ea typeface="Times New Roman"/>
              </a:rPr>
              <a:t>;</a:t>
            </a:r>
            <a:endParaRPr lang="ru-RU" sz="2400" dirty="0">
              <a:latin typeface="Times New Roman"/>
              <a:ea typeface="Times New Roman"/>
            </a:endParaRPr>
          </a:p>
          <a:p>
            <a:pPr indent="-266700">
              <a:spcAft>
                <a:spcPts val="0"/>
              </a:spcAft>
            </a:pPr>
            <a:r>
              <a:rPr lang="en-US" dirty="0" err="1">
                <a:latin typeface="Times New Roman"/>
                <a:ea typeface="Times New Roman"/>
              </a:rPr>
              <a:t>Türkmenabat</a:t>
            </a:r>
            <a:r>
              <a:rPr lang="en-US" dirty="0">
                <a:latin typeface="Times New Roman"/>
                <a:ea typeface="Times New Roman"/>
              </a:rPr>
              <a:t> </a:t>
            </a:r>
            <a:r>
              <a:rPr lang="en-US" dirty="0" err="1">
                <a:latin typeface="Times New Roman"/>
                <a:ea typeface="Times New Roman"/>
              </a:rPr>
              <a:t>ýük</a:t>
            </a:r>
            <a:r>
              <a:rPr lang="en-US" dirty="0">
                <a:latin typeface="Times New Roman"/>
                <a:ea typeface="Times New Roman"/>
              </a:rPr>
              <a:t> </a:t>
            </a:r>
            <a:r>
              <a:rPr lang="en-US" dirty="0" err="1">
                <a:latin typeface="Times New Roman"/>
                <a:ea typeface="Times New Roman"/>
              </a:rPr>
              <a:t>ýükleýiş-düşüriş</a:t>
            </a:r>
            <a:r>
              <a:rPr lang="en-US" dirty="0">
                <a:latin typeface="Times New Roman"/>
                <a:ea typeface="Times New Roman"/>
              </a:rPr>
              <a:t> </a:t>
            </a:r>
            <a:r>
              <a:rPr lang="en-US" dirty="0" err="1">
                <a:latin typeface="Times New Roman"/>
                <a:ea typeface="Times New Roman"/>
              </a:rPr>
              <a:t>işleriniň</a:t>
            </a:r>
            <a:r>
              <a:rPr lang="en-US" dirty="0">
                <a:latin typeface="Times New Roman"/>
                <a:ea typeface="Times New Roman"/>
              </a:rPr>
              <a:t> </a:t>
            </a:r>
            <a:r>
              <a:rPr lang="en-US" dirty="0" smtClean="0">
                <a:latin typeface="Times New Roman"/>
                <a:ea typeface="Times New Roman"/>
              </a:rPr>
              <a:t> </a:t>
            </a:r>
            <a:r>
              <a:rPr lang="en-US" dirty="0" err="1">
                <a:latin typeface="Times New Roman"/>
                <a:ea typeface="Times New Roman"/>
              </a:rPr>
              <a:t>mehanizimleşdirilen</a:t>
            </a:r>
            <a:r>
              <a:rPr lang="en-US" dirty="0">
                <a:latin typeface="Times New Roman"/>
                <a:ea typeface="Times New Roman"/>
              </a:rPr>
              <a:t> </a:t>
            </a:r>
            <a:r>
              <a:rPr lang="en-US" dirty="0" err="1">
                <a:latin typeface="Times New Roman"/>
                <a:ea typeface="Times New Roman"/>
              </a:rPr>
              <a:t>edarasy</a:t>
            </a:r>
            <a:r>
              <a:rPr lang="en-US" dirty="0">
                <a:latin typeface="Times New Roman"/>
                <a:ea typeface="Times New Roman"/>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644368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1076</Words>
  <Application>Microsoft Office PowerPoint</Application>
  <PresentationFormat>Экран (4:3)</PresentationFormat>
  <Paragraphs>61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yusup</dc:creator>
  <cp:lastModifiedBy>yusup</cp:lastModifiedBy>
  <cp:revision>5</cp:revision>
  <dcterms:created xsi:type="dcterms:W3CDTF">2021-10-12T04:53:13Z</dcterms:created>
  <dcterms:modified xsi:type="dcterms:W3CDTF">2021-10-12T05:07:58Z</dcterms:modified>
</cp:coreProperties>
</file>