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485" y="280519"/>
            <a:ext cx="11412415" cy="56677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k-TM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taýýarlaýan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standartlary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etmegini</a:t>
            </a:r>
            <a: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barlamagyň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Ödürilýän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standartda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gelişini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hr-H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standartlaşdyrylyşynyň tertibini barlamak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439615"/>
            <a:ext cx="11438792" cy="612823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Barlaga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tanyşmak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maksadyny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fektiwligini</a:t>
            </a:r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kesgitlemäge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tanyşmagyň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ýygnalýar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barlanýan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udel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nusgalarynyň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barlaglaryň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barlaglarynyň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29298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Ödürilýän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gelişini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gelişi,tehniki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instruksiýalaryna,tehnologiki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prosesslere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barlaglary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alizetmek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dokumentlriň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5" y="184727"/>
            <a:ext cx="11508509" cy="639156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faktorlara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bermeli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Standartlaryň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dokumentler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sazlaşygy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Standartlaşdyrylmagyň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standartlaryň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guramaklygy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standartyna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derejesindäki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prosessleri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çalyşyp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durmak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hünärmentler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edilişini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9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277090"/>
            <a:ext cx="11554691" cy="632690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gutarmagyň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kemçilikleriňüstüni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gutarylýar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Barlagdan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Türkmenstandartlary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netijä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gelmedik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satylamagyny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0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037" y="258618"/>
            <a:ext cx="11536218" cy="6216073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gelmedik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düzetmäge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birmöhlet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lanylmagy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ýalňyşlar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sanksiýalar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çäreler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ýalňyşlar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düzedilmedik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ýagdaýynda,barlagyň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prokuratura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iberilýär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geçmedik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ulanmakdan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mahrum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935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373</Words>
  <Application>Microsoft Office PowerPoint</Application>
  <PresentationFormat>Широкоэкранный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Tema: Önüm taýýarlaýan kärhananyň standartlary berjaý etmegini barlamagyň tertibi. 1. Ödürilýän önümiň standartda gabat gelişini barlamak 2. Kärhananyň standartlaşdyrylyşynyň tertibini barlamak 3. Barlag wagtynda esasy faktorlar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Аманов Гуйчгельды</cp:lastModifiedBy>
  <cp:revision>19</cp:revision>
  <dcterms:created xsi:type="dcterms:W3CDTF">2020-12-30T08:40:54Z</dcterms:created>
  <dcterms:modified xsi:type="dcterms:W3CDTF">2021-01-20T12:31:12Z</dcterms:modified>
</cp:coreProperties>
</file>