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05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1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7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1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6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63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3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18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86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2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A998A-3901-473C-8F21-73E4196876D4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2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563" y="653143"/>
            <a:ext cx="11476653" cy="5896947"/>
          </a:xfrm>
        </p:spPr>
        <p:txBody>
          <a:bodyPr>
            <a:normAutofit/>
          </a:bodyPr>
          <a:lstStyle/>
          <a:p>
            <a:r>
              <a:rPr lang="tk-TM" sz="3200" b="1" dirty="0" smtClean="0"/>
              <a:t>Umumy okuwyň temasy: Erk</a:t>
            </a:r>
          </a:p>
          <a:p>
            <a:r>
              <a:rPr lang="ru-RU" sz="3200" b="1" dirty="0" err="1" smtClean="0"/>
              <a:t>Meýilnama</a:t>
            </a:r>
            <a:r>
              <a:rPr lang="ru-RU" sz="3200" b="1" dirty="0"/>
              <a:t>:</a:t>
            </a:r>
            <a:endParaRPr lang="ru-RU" sz="3200" dirty="0"/>
          </a:p>
          <a:p>
            <a:pPr algn="l"/>
            <a:r>
              <a:rPr lang="ru-RU" sz="2800" b="1" dirty="0"/>
              <a:t>1.Erkiñ </a:t>
            </a:r>
            <a:r>
              <a:rPr lang="ru-RU" sz="2800" b="1" dirty="0" err="1"/>
              <a:t>psihologik</a:t>
            </a:r>
            <a:r>
              <a:rPr lang="ru-RU" sz="2800" b="1" dirty="0"/>
              <a:t> </a:t>
            </a:r>
            <a:r>
              <a:rPr lang="ru-RU" sz="2800" b="1" dirty="0" err="1"/>
              <a:t>häsiýetnamasy</a:t>
            </a:r>
            <a:r>
              <a:rPr lang="ru-RU" sz="2800" b="1" dirty="0"/>
              <a:t>.</a:t>
            </a:r>
            <a:endParaRPr lang="ru-RU" sz="2800" dirty="0"/>
          </a:p>
          <a:p>
            <a:pPr algn="l"/>
            <a:r>
              <a:rPr lang="ru-RU" sz="2800" b="1" dirty="0"/>
              <a:t>2. </a:t>
            </a:r>
            <a:r>
              <a:rPr lang="ru-RU" sz="2800" b="1" dirty="0" err="1"/>
              <a:t>Maksada</a:t>
            </a:r>
            <a:r>
              <a:rPr lang="ru-RU" sz="2800" b="1" dirty="0"/>
              <a:t> </a:t>
            </a:r>
            <a:r>
              <a:rPr lang="ru-RU" sz="2800" b="1" dirty="0" err="1"/>
              <a:t>gönükdirilmek</a:t>
            </a:r>
            <a:r>
              <a:rPr lang="ru-RU" sz="2800" b="1" dirty="0"/>
              <a:t>, </a:t>
            </a:r>
            <a:r>
              <a:rPr lang="ru-RU" sz="2800" b="1" dirty="0" err="1"/>
              <a:t>päsgelçiliklere</a:t>
            </a:r>
            <a:r>
              <a:rPr lang="ru-RU" sz="2800" b="1" dirty="0"/>
              <a:t> </a:t>
            </a:r>
            <a:r>
              <a:rPr lang="ru-RU" sz="2800" b="1" dirty="0" err="1"/>
              <a:t>utgaşyklyk</a:t>
            </a:r>
            <a:r>
              <a:rPr lang="ru-RU" sz="2800" b="1" dirty="0"/>
              <a:t>, </a:t>
            </a:r>
            <a:r>
              <a:rPr lang="ru-RU" sz="2800" b="1" dirty="0" err="1"/>
              <a:t>meýilleriñ</a:t>
            </a:r>
            <a:r>
              <a:rPr lang="ru-RU" sz="2800" b="1" dirty="0"/>
              <a:t> </a:t>
            </a:r>
            <a:r>
              <a:rPr lang="ru-RU" sz="2800" b="1" dirty="0" err="1"/>
              <a:t>çaprazlygy</a:t>
            </a:r>
            <a:r>
              <a:rPr lang="ru-RU" sz="2800" b="1" dirty="0"/>
              <a:t>  </a:t>
            </a:r>
            <a:r>
              <a:rPr lang="ru-RU" sz="2800" b="1" dirty="0" err="1"/>
              <a:t>erkiñ</a:t>
            </a:r>
            <a:r>
              <a:rPr lang="ru-RU" sz="2800" b="1" dirty="0"/>
              <a:t>  </a:t>
            </a:r>
            <a:r>
              <a:rPr lang="ru-RU" sz="2800" b="1" dirty="0" err="1"/>
              <a:t>esasy</a:t>
            </a:r>
            <a:r>
              <a:rPr lang="ru-RU" sz="2800" b="1" dirty="0"/>
              <a:t> </a:t>
            </a:r>
            <a:r>
              <a:rPr lang="ru-RU" sz="2800" b="1" dirty="0" err="1"/>
              <a:t>düzüjileri</a:t>
            </a:r>
            <a:r>
              <a:rPr lang="ru-RU" sz="2800" b="1" dirty="0"/>
              <a:t> </a:t>
            </a:r>
            <a:r>
              <a:rPr lang="ru-RU" sz="2800" b="1" dirty="0" err="1"/>
              <a:t>hökmünde</a:t>
            </a:r>
            <a:r>
              <a:rPr lang="ru-RU" sz="2800" b="1" dirty="0"/>
              <a:t>. </a:t>
            </a:r>
            <a:endParaRPr lang="ru-RU" sz="2800" dirty="0"/>
          </a:p>
          <a:p>
            <a:pPr algn="l"/>
            <a:r>
              <a:rPr lang="ru-RU" sz="2800" b="1" dirty="0"/>
              <a:t>3.Erkinlik </a:t>
            </a:r>
            <a:r>
              <a:rPr lang="ru-RU" sz="2800" b="1" dirty="0" err="1"/>
              <a:t>we</a:t>
            </a:r>
            <a:r>
              <a:rPr lang="ru-RU" sz="2800" b="1" dirty="0"/>
              <a:t> </a:t>
            </a:r>
            <a:r>
              <a:rPr lang="ru-RU" sz="2800" b="1" dirty="0" err="1"/>
              <a:t>özüñi</a:t>
            </a:r>
            <a:r>
              <a:rPr lang="ru-RU" sz="2800" b="1" dirty="0"/>
              <a:t> </a:t>
            </a:r>
            <a:r>
              <a:rPr lang="ru-RU" sz="2800" b="1" dirty="0" err="1"/>
              <a:t>alyp</a:t>
            </a:r>
            <a:r>
              <a:rPr lang="ru-RU" sz="2800" b="1" dirty="0"/>
              <a:t> </a:t>
            </a:r>
            <a:r>
              <a:rPr lang="ru-RU" sz="2800" b="1" dirty="0" err="1"/>
              <a:t>barşyñ</a:t>
            </a:r>
            <a:r>
              <a:rPr lang="ru-RU" sz="2800" b="1" dirty="0"/>
              <a:t>  </a:t>
            </a:r>
            <a:r>
              <a:rPr lang="ru-RU" sz="2800" b="1" dirty="0" err="1"/>
              <a:t>sebäpli</a:t>
            </a:r>
            <a:r>
              <a:rPr lang="ru-RU" sz="2800" b="1" dirty="0"/>
              <a:t> </a:t>
            </a:r>
            <a:r>
              <a:rPr lang="ru-RU" sz="2800" b="1" dirty="0" err="1"/>
              <a:t>döredilişi</a:t>
            </a:r>
            <a:r>
              <a:rPr lang="ru-RU" sz="2800" b="1" dirty="0"/>
              <a:t>.</a:t>
            </a:r>
            <a:endParaRPr lang="ru-RU" sz="2800" dirty="0"/>
          </a:p>
          <a:p>
            <a:pPr algn="l"/>
            <a:r>
              <a:rPr lang="ru-RU" sz="2800" b="1" dirty="0"/>
              <a:t>4.</a:t>
            </a:r>
            <a:r>
              <a:rPr lang="en-US" sz="2800" b="1" dirty="0" err="1"/>
              <a:t>Erkiñ</a:t>
            </a:r>
            <a:r>
              <a:rPr lang="en-US" sz="2800" b="1" dirty="0"/>
              <a:t> </a:t>
            </a:r>
            <a:r>
              <a:rPr lang="en-US" sz="2800" b="1" dirty="0" err="1"/>
              <a:t>esasy</a:t>
            </a:r>
            <a:r>
              <a:rPr lang="en-US" sz="2800" b="1" dirty="0"/>
              <a:t> </a:t>
            </a:r>
            <a:r>
              <a:rPr lang="en-US" sz="2800" b="1" dirty="0" err="1"/>
              <a:t>taglymatlary</a:t>
            </a:r>
            <a:r>
              <a:rPr lang="en-US" sz="2800" b="1" dirty="0"/>
              <a:t>. </a:t>
            </a:r>
            <a:r>
              <a:rPr lang="en-US" sz="2800" b="1" dirty="0" err="1"/>
              <a:t>Ilkinji</a:t>
            </a:r>
            <a:r>
              <a:rPr lang="en-US" sz="2800" b="1" dirty="0"/>
              <a:t>, </a:t>
            </a:r>
            <a:r>
              <a:rPr lang="en-US" sz="2800" b="1" dirty="0" err="1"/>
              <a:t>ikinji</a:t>
            </a:r>
            <a:r>
              <a:rPr lang="en-US" sz="2800" b="1" dirty="0"/>
              <a:t> we </a:t>
            </a:r>
            <a:r>
              <a:rPr lang="en-US" sz="2800" b="1" dirty="0" err="1"/>
              <a:t>üçünji</a:t>
            </a:r>
            <a:r>
              <a:rPr lang="en-US" sz="2800" b="1" dirty="0"/>
              <a:t> </a:t>
            </a:r>
            <a:r>
              <a:rPr lang="en-US" sz="2800" b="1" dirty="0" err="1"/>
              <a:t>derejeli</a:t>
            </a:r>
            <a:r>
              <a:rPr lang="en-US" sz="2800" b="1" dirty="0"/>
              <a:t> </a:t>
            </a:r>
            <a:r>
              <a:rPr lang="en-US" sz="2800" b="1" dirty="0" err="1"/>
              <a:t>erkli</a:t>
            </a:r>
            <a:r>
              <a:rPr lang="en-US" sz="2800" b="1" dirty="0"/>
              <a:t> </a:t>
            </a:r>
            <a:r>
              <a:rPr lang="en-US" sz="2800" b="1" dirty="0" err="1"/>
              <a:t>hereketler</a:t>
            </a:r>
            <a:r>
              <a:rPr lang="en-US" sz="2800" b="1" dirty="0" smtClean="0"/>
              <a:t>.</a:t>
            </a:r>
            <a:endParaRPr lang="tk-TM" sz="2800" b="1" dirty="0" smtClean="0"/>
          </a:p>
          <a:p>
            <a:pPr algn="l"/>
            <a:r>
              <a:rPr lang="en-US" sz="2800" b="1" dirty="0" smtClean="0"/>
              <a:t> </a:t>
            </a:r>
            <a:r>
              <a:rPr lang="ru-RU" sz="2800" b="1" dirty="0"/>
              <a:t>5.Erkli </a:t>
            </a:r>
            <a:r>
              <a:rPr lang="ru-RU" sz="2800" b="1" dirty="0" err="1"/>
              <a:t>hereketiñ</a:t>
            </a:r>
            <a:r>
              <a:rPr lang="ru-RU" sz="2800" b="1" dirty="0"/>
              <a:t> </a:t>
            </a:r>
            <a:r>
              <a:rPr lang="ru-RU" sz="2800" b="1" dirty="0" err="1"/>
              <a:t>gurluşy</a:t>
            </a:r>
            <a:r>
              <a:rPr lang="ru-RU" sz="2800" b="1" dirty="0"/>
              <a:t>: </a:t>
            </a:r>
            <a:r>
              <a:rPr lang="ru-RU" sz="2800" b="1" dirty="0" err="1"/>
              <a:t>maksat</a:t>
            </a:r>
            <a:r>
              <a:rPr lang="ru-RU" sz="2800" b="1" dirty="0"/>
              <a:t> </a:t>
            </a:r>
            <a:r>
              <a:rPr lang="ru-RU" sz="2800" b="1" dirty="0" err="1"/>
              <a:t>goýmak</a:t>
            </a:r>
            <a:r>
              <a:rPr lang="ru-RU" sz="2800" b="1" dirty="0"/>
              <a:t>, </a:t>
            </a:r>
            <a:r>
              <a:rPr lang="ru-RU" sz="2800" b="1" dirty="0" err="1"/>
              <a:t>meýilleriñ</a:t>
            </a:r>
            <a:r>
              <a:rPr lang="ru-RU" sz="2800" b="1" dirty="0"/>
              <a:t>  </a:t>
            </a:r>
            <a:r>
              <a:rPr lang="ru-RU" sz="2800" b="1" dirty="0" err="1"/>
              <a:t>göreşi</a:t>
            </a:r>
            <a:r>
              <a:rPr lang="ru-RU" sz="2800" b="1" dirty="0"/>
              <a:t>, </a:t>
            </a:r>
            <a:r>
              <a:rPr lang="ru-RU" sz="2800" b="1" dirty="0" err="1"/>
              <a:t>karara</a:t>
            </a:r>
            <a:r>
              <a:rPr lang="ru-RU" sz="2800" b="1" dirty="0"/>
              <a:t> </a:t>
            </a:r>
            <a:r>
              <a:rPr lang="ru-RU" sz="2800" b="1" dirty="0" err="1"/>
              <a:t>gelmek</a:t>
            </a:r>
            <a:r>
              <a:rPr lang="ru-RU" sz="2800" b="1" dirty="0"/>
              <a:t>, </a:t>
            </a:r>
            <a:r>
              <a:rPr lang="ru-RU" sz="2800" b="1" dirty="0" err="1"/>
              <a:t>hereketi</a:t>
            </a:r>
            <a:r>
              <a:rPr lang="ru-RU" sz="2800" b="1" dirty="0"/>
              <a:t> </a:t>
            </a:r>
            <a:r>
              <a:rPr lang="ru-RU" sz="2800" b="1" dirty="0" err="1"/>
              <a:t>yerine</a:t>
            </a:r>
            <a:r>
              <a:rPr lang="ru-RU" sz="2800" b="1" dirty="0"/>
              <a:t> </a:t>
            </a:r>
            <a:r>
              <a:rPr lang="ru-RU" sz="2800" b="1" dirty="0" err="1"/>
              <a:t>ýetirmek</a:t>
            </a:r>
            <a:r>
              <a:rPr lang="ru-RU" sz="2800" b="1" dirty="0"/>
              <a:t>. </a:t>
            </a:r>
            <a:endParaRPr lang="ru-RU" sz="2800" dirty="0"/>
          </a:p>
          <a:p>
            <a:pPr algn="l"/>
            <a:r>
              <a:rPr lang="ru-RU" sz="2800" b="1" dirty="0"/>
              <a:t>6.Şahsyýetiñ  </a:t>
            </a:r>
            <a:r>
              <a:rPr lang="ru-RU" sz="2800" b="1" dirty="0" err="1"/>
              <a:t>erkli</a:t>
            </a:r>
            <a:r>
              <a:rPr lang="ru-RU" sz="2800" b="1" dirty="0"/>
              <a:t>  </a:t>
            </a:r>
            <a:r>
              <a:rPr lang="ru-RU" sz="2800" b="1" dirty="0" err="1"/>
              <a:t>sypatlary</a:t>
            </a:r>
            <a:r>
              <a:rPr lang="ru-RU" sz="2800" b="1" dirty="0"/>
              <a:t>; </a:t>
            </a:r>
            <a:r>
              <a:rPr lang="ru-RU" sz="2800" b="1" dirty="0" err="1"/>
              <a:t>Özbaşdaklyk</a:t>
            </a:r>
            <a:r>
              <a:rPr lang="ru-RU" sz="2800" b="1" dirty="0"/>
              <a:t>, </a:t>
            </a:r>
            <a:r>
              <a:rPr lang="ru-RU" sz="2800" b="1" dirty="0" err="1"/>
              <a:t>erjellik</a:t>
            </a:r>
            <a:r>
              <a:rPr lang="ru-RU" sz="2800" b="1" dirty="0"/>
              <a:t>, </a:t>
            </a:r>
            <a:r>
              <a:rPr lang="ru-RU" sz="2800" b="1" dirty="0" err="1"/>
              <a:t>maksadaokgunlyk</a:t>
            </a:r>
            <a:r>
              <a:rPr lang="ru-RU" sz="2800" b="1" dirty="0"/>
              <a:t>, </a:t>
            </a:r>
            <a:r>
              <a:rPr lang="ru-RU" sz="2800" b="1" dirty="0" err="1"/>
              <a:t>sowukganlylyk</a:t>
            </a:r>
            <a:r>
              <a:rPr lang="ru-RU" sz="2800" b="1" dirty="0"/>
              <a:t>, </a:t>
            </a:r>
            <a:r>
              <a:rPr lang="ru-RU" sz="2800" b="1" dirty="0" err="1"/>
              <a:t>töwekgellik</a:t>
            </a:r>
            <a:r>
              <a:rPr lang="ru-RU" sz="2800" b="1" dirty="0"/>
              <a:t>.</a:t>
            </a:r>
            <a:endParaRPr lang="ru-RU" sz="2800" dirty="0"/>
          </a:p>
          <a:p>
            <a:pPr algn="l"/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08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3853"/>
            <a:ext cx="10515600" cy="5673110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Tertiplilik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düzgünleri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en-US" b="1" dirty="0" err="1"/>
              <a:t>aňly-düşünjeli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barmak</a:t>
            </a:r>
            <a:r>
              <a:rPr lang="en-US" b="1" dirty="0"/>
              <a:t> </a:t>
            </a:r>
            <a:r>
              <a:rPr lang="en-US" b="1" dirty="0" err="1"/>
              <a:t>ukybydyr</a:t>
            </a:r>
            <a:r>
              <a:rPr lang="en-US" b="1" dirty="0"/>
              <a:t>. </a:t>
            </a:r>
            <a:r>
              <a:rPr lang="en-US" b="1" dirty="0" err="1"/>
              <a:t>Tertipli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elmydama</a:t>
            </a:r>
            <a:r>
              <a:rPr lang="en-US" b="1" dirty="0"/>
              <a:t>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adamlara</a:t>
            </a:r>
            <a:r>
              <a:rPr lang="en-US" b="1" dirty="0"/>
              <a:t> </a:t>
            </a:r>
            <a:r>
              <a:rPr lang="en-US" b="1" dirty="0" err="1"/>
              <a:t>göreldeli</a:t>
            </a:r>
            <a:r>
              <a:rPr lang="en-US" b="1" dirty="0"/>
              <a:t> </a:t>
            </a:r>
            <a:r>
              <a:rPr lang="en-US" b="1" dirty="0" err="1"/>
              <a:t>görkezmekligi</a:t>
            </a:r>
            <a:r>
              <a:rPr lang="en-US" b="1" dirty="0"/>
              <a:t> </a:t>
            </a:r>
            <a:r>
              <a:rPr lang="en-US" b="1" dirty="0" err="1"/>
              <a:t>başarýar</a:t>
            </a:r>
            <a:r>
              <a:rPr lang="en-US" b="1" dirty="0"/>
              <a:t>. </a:t>
            </a:r>
            <a:r>
              <a:rPr lang="en-US" b="1" dirty="0" err="1"/>
              <a:t>Okuwçynyň</a:t>
            </a:r>
            <a:r>
              <a:rPr lang="en-US" b="1" dirty="0"/>
              <a:t> </a:t>
            </a:r>
            <a:r>
              <a:rPr lang="en-US" b="1" dirty="0" err="1"/>
              <a:t>tertipliligi</a:t>
            </a:r>
            <a:r>
              <a:rPr lang="en-US" b="1" dirty="0"/>
              <a:t> </a:t>
            </a:r>
            <a:r>
              <a:rPr lang="en-US" b="1" dirty="0" err="1"/>
              <a:t>mekdebiň</a:t>
            </a:r>
            <a:r>
              <a:rPr lang="en-US" b="1" dirty="0"/>
              <a:t> </a:t>
            </a:r>
            <a:r>
              <a:rPr lang="en-US" b="1" dirty="0" err="1"/>
              <a:t>umumy</a:t>
            </a:r>
            <a:r>
              <a:rPr lang="en-US" b="1" dirty="0"/>
              <a:t> </a:t>
            </a:r>
            <a:r>
              <a:rPr lang="en-US" b="1" dirty="0" err="1"/>
              <a:t>düzgünlerini</a:t>
            </a:r>
            <a:r>
              <a:rPr lang="en-US" b="1" dirty="0"/>
              <a:t> </a:t>
            </a:r>
            <a:r>
              <a:rPr lang="en-US" b="1" dirty="0" err="1"/>
              <a:t>berjaý</a:t>
            </a:r>
            <a:r>
              <a:rPr lang="en-US" b="1" dirty="0"/>
              <a:t> </a:t>
            </a:r>
            <a:r>
              <a:rPr lang="en-US" b="1" dirty="0" err="1"/>
              <a:t>etmegi</a:t>
            </a:r>
            <a:r>
              <a:rPr lang="en-US" b="1" dirty="0"/>
              <a:t> we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borçlary</a:t>
            </a:r>
            <a:r>
              <a:rPr lang="en-US" b="1" dirty="0"/>
              <a:t> </a:t>
            </a:r>
            <a:r>
              <a:rPr lang="en-US" b="1" dirty="0" err="1"/>
              <a:t>berjaý</a:t>
            </a:r>
            <a:r>
              <a:rPr lang="en-US" b="1" dirty="0"/>
              <a:t> </a:t>
            </a:r>
            <a:r>
              <a:rPr lang="en-US" b="1" dirty="0" err="1"/>
              <a:t>etmegi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bagly</a:t>
            </a:r>
            <a:r>
              <a:rPr lang="en-US" b="1" dirty="0"/>
              <a:t> </a:t>
            </a:r>
            <a:r>
              <a:rPr lang="en-US" b="1" dirty="0" err="1"/>
              <a:t>kemala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. Bu </a:t>
            </a:r>
            <a:r>
              <a:rPr lang="en-US" b="1" dirty="0" err="1"/>
              <a:t>erk</a:t>
            </a:r>
            <a:r>
              <a:rPr lang="en-US" b="1" dirty="0"/>
              <a:t> </a:t>
            </a:r>
            <a:r>
              <a:rPr lang="en-US" b="1" dirty="0" err="1"/>
              <a:t>hiliniň</a:t>
            </a:r>
            <a:r>
              <a:rPr lang="en-US" b="1" dirty="0"/>
              <a:t> </a:t>
            </a:r>
            <a:r>
              <a:rPr lang="en-US" b="1" dirty="0" err="1"/>
              <a:t>garşylykly</a:t>
            </a:r>
            <a:r>
              <a:rPr lang="en-US" b="1" dirty="0"/>
              <a:t> </a:t>
            </a:r>
            <a:r>
              <a:rPr lang="en-US" b="1" dirty="0" err="1"/>
              <a:t>tarapy</a:t>
            </a:r>
            <a:r>
              <a:rPr lang="en-US" b="1" dirty="0"/>
              <a:t> </a:t>
            </a:r>
            <a:r>
              <a:rPr lang="en-US" b="1" dirty="0" err="1"/>
              <a:t>tertipsizlikdir</a:t>
            </a:r>
            <a:r>
              <a:rPr lang="en-US" b="1" dirty="0"/>
              <a:t>. </a:t>
            </a:r>
            <a:r>
              <a:rPr lang="en-US" b="1" dirty="0" err="1"/>
              <a:t>Tertipsizlik</a:t>
            </a:r>
            <a:r>
              <a:rPr lang="en-US" b="1" dirty="0"/>
              <a:t>, </a:t>
            </a:r>
            <a:r>
              <a:rPr lang="en-US" b="1" dirty="0" err="1"/>
              <a:t>köplenç</a:t>
            </a:r>
            <a:r>
              <a:rPr lang="en-US" b="1" dirty="0"/>
              <a:t>, </a:t>
            </a:r>
            <a:r>
              <a:rPr lang="en-US" b="1" dirty="0" err="1"/>
              <a:t>ýetginjek</a:t>
            </a:r>
            <a:r>
              <a:rPr lang="en-US" b="1" dirty="0"/>
              <a:t> </a:t>
            </a:r>
            <a:r>
              <a:rPr lang="en-US" b="1" dirty="0" err="1"/>
              <a:t>oglanlarda</a:t>
            </a:r>
            <a:r>
              <a:rPr lang="en-US" b="1" dirty="0"/>
              <a:t> </a:t>
            </a:r>
            <a:r>
              <a:rPr lang="en-US" b="1" dirty="0" err="1"/>
              <a:t>kemala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barşyna</a:t>
            </a:r>
            <a:r>
              <a:rPr lang="en-US" b="1" dirty="0"/>
              <a:t> </a:t>
            </a:r>
            <a:r>
              <a:rPr lang="en-US" b="1" dirty="0" err="1"/>
              <a:t>gowşak</a:t>
            </a:r>
            <a:r>
              <a:rPr lang="en-US" b="1" dirty="0"/>
              <a:t> </a:t>
            </a:r>
            <a:r>
              <a:rPr lang="en-US" b="1" dirty="0" err="1"/>
              <a:t>gözegçilik</a:t>
            </a:r>
            <a:r>
              <a:rPr lang="en-US" b="1" dirty="0"/>
              <a:t> </a:t>
            </a:r>
            <a:r>
              <a:rPr lang="en-US" b="1" dirty="0" err="1"/>
              <a:t>edilýän</a:t>
            </a:r>
            <a:r>
              <a:rPr lang="en-US" b="1" dirty="0"/>
              <a:t> </a:t>
            </a:r>
            <a:r>
              <a:rPr lang="en-US" b="1" dirty="0" err="1"/>
              <a:t>maşgalalarda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</a:t>
            </a:r>
            <a:r>
              <a:rPr lang="en-US" b="1" dirty="0" err="1"/>
              <a:t>Şahsyýetde</a:t>
            </a:r>
            <a:r>
              <a:rPr lang="en-US" b="1" dirty="0"/>
              <a:t> </a:t>
            </a:r>
            <a:r>
              <a:rPr lang="en-US" b="1" dirty="0" err="1"/>
              <a:t>erk</a:t>
            </a:r>
            <a:r>
              <a:rPr lang="en-US" b="1" dirty="0"/>
              <a:t> </a:t>
            </a:r>
            <a:r>
              <a:rPr lang="en-US" b="1" dirty="0" err="1"/>
              <a:t>hillerini</a:t>
            </a:r>
            <a:r>
              <a:rPr lang="en-US" b="1" dirty="0"/>
              <a:t> </a:t>
            </a:r>
            <a:r>
              <a:rPr lang="en-US" b="1" dirty="0" err="1"/>
              <a:t>terbiýelemek</a:t>
            </a:r>
            <a:r>
              <a:rPr lang="en-US" b="1" dirty="0"/>
              <a:t> </a:t>
            </a:r>
            <a:r>
              <a:rPr lang="en-US" b="1" dirty="0" err="1"/>
              <a:t>irki</a:t>
            </a:r>
            <a:r>
              <a:rPr lang="en-US" b="1" dirty="0"/>
              <a:t> </a:t>
            </a:r>
            <a:r>
              <a:rPr lang="en-US" b="1" dirty="0" err="1"/>
              <a:t>çagalyk</a:t>
            </a:r>
            <a:r>
              <a:rPr lang="en-US" b="1" dirty="0"/>
              <a:t> </a:t>
            </a:r>
            <a:r>
              <a:rPr lang="en-US" b="1" dirty="0" err="1"/>
              <a:t>döwründen</a:t>
            </a:r>
            <a:r>
              <a:rPr lang="en-US" b="1" dirty="0"/>
              <a:t> </a:t>
            </a:r>
            <a:r>
              <a:rPr lang="en-US" b="1" dirty="0" err="1"/>
              <a:t>başlanýar</a:t>
            </a:r>
            <a:r>
              <a:rPr lang="en-US" b="1" dirty="0"/>
              <a:t>. </a:t>
            </a:r>
            <a:r>
              <a:rPr lang="en-US" b="1" dirty="0" err="1"/>
              <a:t>İrki</a:t>
            </a:r>
            <a:r>
              <a:rPr lang="en-US" b="1" dirty="0"/>
              <a:t> </a:t>
            </a:r>
            <a:r>
              <a:rPr lang="en-US" b="1" dirty="0" err="1"/>
              <a:t>çagalyk</a:t>
            </a:r>
            <a:r>
              <a:rPr lang="en-US" b="1" dirty="0"/>
              <a:t> </a:t>
            </a:r>
            <a:r>
              <a:rPr lang="en-US" b="1" dirty="0" err="1"/>
              <a:t>döwründe</a:t>
            </a:r>
            <a:r>
              <a:rPr lang="en-US" b="1" dirty="0"/>
              <a:t> </a:t>
            </a:r>
            <a:r>
              <a:rPr lang="en-US" b="1" dirty="0" err="1"/>
              <a:t>çaga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ene-atasynyň</a:t>
            </a:r>
            <a:r>
              <a:rPr lang="en-US" b="1" dirty="0"/>
              <a:t> </a:t>
            </a:r>
            <a:r>
              <a:rPr lang="en-US" b="1" dirty="0" err="1"/>
              <a:t>täsiri</a:t>
            </a:r>
            <a:r>
              <a:rPr lang="en-US" b="1" dirty="0"/>
              <a:t> </a:t>
            </a:r>
            <a:r>
              <a:rPr lang="en-US" b="1" dirty="0" err="1"/>
              <a:t>esasynda</a:t>
            </a:r>
            <a:r>
              <a:rPr lang="en-US" b="1" dirty="0"/>
              <a:t> </a:t>
            </a:r>
            <a:r>
              <a:rPr lang="en-US" b="1" dirty="0" err="1"/>
              <a:t>diňe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islegi</a:t>
            </a:r>
            <a:r>
              <a:rPr lang="en-US" b="1" dirty="0"/>
              <a:t>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däl</a:t>
            </a:r>
            <a:r>
              <a:rPr lang="en-US" b="1" dirty="0"/>
              <a:t>-de,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gerekligi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etmegi</a:t>
            </a:r>
            <a:r>
              <a:rPr lang="en-US" b="1" dirty="0"/>
              <a:t> </a:t>
            </a:r>
            <a:r>
              <a:rPr lang="en-US" b="1" dirty="0" err="1"/>
              <a:t>öwrenmäge</a:t>
            </a:r>
            <a:r>
              <a:rPr lang="en-US" b="1" dirty="0"/>
              <a:t> </a:t>
            </a:r>
            <a:r>
              <a:rPr lang="en-US" b="1" dirty="0" err="1"/>
              <a:t>borçludyr</a:t>
            </a:r>
            <a:r>
              <a:rPr lang="en-US" b="1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50228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3" y="447868"/>
            <a:ext cx="10972799" cy="60089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k-TM" sz="3200" b="1" dirty="0" smtClean="0">
                <a:solidFill>
                  <a:schemeClr val="accent2"/>
                </a:solidFill>
              </a:rPr>
              <a:t>	</a:t>
            </a:r>
            <a:r>
              <a:rPr lang="ru-RU" sz="3200" b="1" dirty="0" err="1" smtClean="0">
                <a:solidFill>
                  <a:schemeClr val="accent2"/>
                </a:solidFill>
              </a:rPr>
              <a:t>Erki</a:t>
            </a:r>
            <a:r>
              <a:rPr lang="ru-RU" sz="3200" b="1" dirty="0" smtClean="0">
                <a:solidFill>
                  <a:schemeClr val="accent2"/>
                </a:solidFill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</a:rPr>
              <a:t>terbiýelemek</a:t>
            </a:r>
            <a:r>
              <a:rPr lang="ru-RU" sz="3200" b="1" dirty="0">
                <a:solidFill>
                  <a:schemeClr val="accent2"/>
                </a:solidFill>
              </a:rPr>
              <a:t>.</a:t>
            </a:r>
            <a:r>
              <a:rPr lang="ru-RU" sz="3200" b="1" i="1" dirty="0">
                <a:solidFill>
                  <a:schemeClr val="accent2"/>
                </a:solidFill>
              </a:rPr>
              <a:t> </a:t>
            </a:r>
            <a:r>
              <a:rPr lang="ru-RU" sz="3200" b="1" dirty="0" err="1"/>
              <a:t>Erki</a:t>
            </a:r>
            <a:r>
              <a:rPr lang="ru-RU" sz="3200" b="1" dirty="0"/>
              <a:t> </a:t>
            </a:r>
            <a:r>
              <a:rPr lang="ru-RU" sz="3200" b="1" dirty="0" err="1"/>
              <a:t>terbiýelemegiň</a:t>
            </a:r>
            <a:r>
              <a:rPr lang="ru-RU" sz="3200" b="1" dirty="0"/>
              <a:t> </a:t>
            </a:r>
            <a:r>
              <a:rPr lang="ru-RU" sz="3200" b="1" dirty="0" err="1"/>
              <a:t>usullary</a:t>
            </a:r>
            <a:r>
              <a:rPr lang="ru-RU" sz="3200" b="1" dirty="0"/>
              <a:t> </a:t>
            </a:r>
            <a:r>
              <a:rPr lang="ru-RU" sz="3200" b="1" dirty="0" err="1"/>
              <a:t>örän</a:t>
            </a:r>
            <a:r>
              <a:rPr lang="ru-RU" sz="3200" b="1" dirty="0"/>
              <a:t> </a:t>
            </a:r>
            <a:r>
              <a:rPr lang="ru-RU" sz="3200" b="1" dirty="0" err="1"/>
              <a:t>köpdür</a:t>
            </a:r>
            <a:r>
              <a:rPr lang="ru-RU" sz="3200" b="1" dirty="0"/>
              <a:t>. </a:t>
            </a:r>
            <a:r>
              <a:rPr lang="ru-RU" sz="3200" b="1" dirty="0" err="1"/>
              <a:t>Ýöne</a:t>
            </a:r>
            <a:r>
              <a:rPr lang="ru-RU" sz="3200" b="1" dirty="0"/>
              <a:t> </a:t>
            </a:r>
            <a:r>
              <a:rPr lang="ru-RU" sz="3200" b="1" dirty="0" err="1"/>
              <a:t>olaryň</a:t>
            </a:r>
            <a:r>
              <a:rPr lang="ru-RU" sz="3200" b="1" dirty="0"/>
              <a:t> </a:t>
            </a:r>
            <a:r>
              <a:rPr lang="ru-RU" sz="3200" b="1" dirty="0" err="1"/>
              <a:t>ählisi</a:t>
            </a:r>
            <a:r>
              <a:rPr lang="ru-RU" sz="3200" b="1" dirty="0"/>
              <a:t> </a:t>
            </a:r>
            <a:r>
              <a:rPr lang="ru-RU" sz="3200" b="1" dirty="0" err="1"/>
              <a:t>üçin</a:t>
            </a:r>
            <a:r>
              <a:rPr lang="ru-RU" sz="3200" b="1" dirty="0"/>
              <a:t> </a:t>
            </a:r>
            <a:r>
              <a:rPr lang="ru-RU" sz="3200" b="1" dirty="0" err="1"/>
              <a:t>hem</a:t>
            </a:r>
            <a:r>
              <a:rPr lang="ru-RU" sz="3200" b="1" dirty="0"/>
              <a:t> </a:t>
            </a:r>
            <a:r>
              <a:rPr lang="ru-RU" sz="3200" b="1" dirty="0" err="1"/>
              <a:t>şu</a:t>
            </a:r>
            <a:r>
              <a:rPr lang="ru-RU" sz="3200" b="1" dirty="0"/>
              <a:t> </a:t>
            </a:r>
            <a:r>
              <a:rPr lang="ru-RU" sz="3200" b="1" dirty="0" err="1"/>
              <a:t>aşakdaky</a:t>
            </a:r>
            <a:r>
              <a:rPr lang="ru-RU" sz="3200" b="1" dirty="0"/>
              <a:t> </a:t>
            </a:r>
            <a:r>
              <a:rPr lang="ru-RU" sz="3200" b="1" dirty="0" err="1"/>
              <a:t>şertler</a:t>
            </a:r>
            <a:r>
              <a:rPr lang="ru-RU" sz="3200" b="1" dirty="0"/>
              <a:t>  </a:t>
            </a:r>
            <a:r>
              <a:rPr lang="ru-RU" sz="3200" b="1" dirty="0" err="1"/>
              <a:t>mahsusdyr</a:t>
            </a:r>
            <a:r>
              <a:rPr lang="ru-RU" sz="3200" b="1" dirty="0"/>
              <a:t>:</a:t>
            </a: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ru-RU" sz="3200" b="1" dirty="0" smtClean="0"/>
              <a:t>1</a:t>
            </a:r>
            <a:r>
              <a:rPr lang="ru-RU" sz="3200" b="1" dirty="0"/>
              <a:t>. </a:t>
            </a:r>
            <a:r>
              <a:rPr lang="ru-RU" sz="3200" b="1" dirty="0" err="1"/>
              <a:t>Belli</a:t>
            </a:r>
            <a:r>
              <a:rPr lang="ru-RU" sz="3200" b="1" dirty="0"/>
              <a:t>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maksada</a:t>
            </a:r>
            <a:r>
              <a:rPr lang="ru-RU" sz="3200" b="1" dirty="0"/>
              <a:t> </a:t>
            </a:r>
            <a:r>
              <a:rPr lang="ru-RU" sz="3200" b="1" dirty="0" err="1"/>
              <a:t>ýetmek</a:t>
            </a:r>
            <a:r>
              <a:rPr lang="ru-RU" sz="3200" b="1" dirty="0"/>
              <a:t> </a:t>
            </a:r>
            <a:r>
              <a:rPr lang="ru-RU" sz="3200" b="1" dirty="0" err="1"/>
              <a:t>üçin</a:t>
            </a:r>
            <a:r>
              <a:rPr lang="ru-RU" sz="3200" b="1" dirty="0"/>
              <a:t>, </a:t>
            </a:r>
            <a:r>
              <a:rPr lang="ru-RU" sz="3200" b="1" dirty="0" err="1"/>
              <a:t>kynçylyklary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päsgelçilikleri</a:t>
            </a:r>
            <a:r>
              <a:rPr lang="ru-RU" sz="3200" b="1" dirty="0"/>
              <a:t> </a:t>
            </a:r>
            <a:r>
              <a:rPr lang="ru-RU" sz="3200" b="1" dirty="0" err="1"/>
              <a:t>ýeňip</a:t>
            </a:r>
            <a:r>
              <a:rPr lang="ru-RU" sz="3200" b="1" dirty="0"/>
              <a:t> </a:t>
            </a:r>
            <a:r>
              <a:rPr lang="ru-RU" sz="3200" b="1" dirty="0" err="1"/>
              <a:t>geçmeklik</a:t>
            </a:r>
            <a:r>
              <a:rPr lang="ru-RU" sz="3200" b="1" dirty="0"/>
              <a:t> </a:t>
            </a:r>
            <a:r>
              <a:rPr lang="ru-RU" sz="3200" b="1" dirty="0" err="1"/>
              <a:t>erki</a:t>
            </a:r>
            <a:r>
              <a:rPr lang="ru-RU" sz="3200" b="1" dirty="0"/>
              <a:t> </a:t>
            </a:r>
            <a:r>
              <a:rPr lang="ru-RU" sz="3200" b="1" dirty="0" err="1"/>
              <a:t>terbiýelemegiň</a:t>
            </a:r>
            <a:r>
              <a:rPr lang="ru-RU" sz="3200" b="1" dirty="0"/>
              <a:t> </a:t>
            </a:r>
            <a:r>
              <a:rPr lang="ru-RU" sz="3200" b="1" dirty="0" err="1"/>
              <a:t>birinji</a:t>
            </a:r>
            <a:r>
              <a:rPr lang="ru-RU" sz="3200" b="1" dirty="0"/>
              <a:t> </a:t>
            </a:r>
            <a:r>
              <a:rPr lang="ru-RU" sz="3200" b="1" dirty="0" err="1"/>
              <a:t>şertidir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ru-RU" sz="3200" b="1" dirty="0" smtClean="0"/>
              <a:t>2</a:t>
            </a:r>
            <a:r>
              <a:rPr lang="ru-RU" sz="3200" b="1" dirty="0"/>
              <a:t>. </a:t>
            </a:r>
            <a:r>
              <a:rPr lang="ru-RU" sz="3200" b="1" dirty="0" err="1"/>
              <a:t>Öz</a:t>
            </a:r>
            <a:r>
              <a:rPr lang="ru-RU" sz="3200" b="1" dirty="0"/>
              <a:t> </a:t>
            </a:r>
            <a:r>
              <a:rPr lang="ru-RU" sz="3200" b="1" dirty="0" err="1"/>
              <a:t>hereketleriňe</a:t>
            </a:r>
            <a:r>
              <a:rPr lang="ru-RU" sz="3200" b="1" dirty="0"/>
              <a:t> </a:t>
            </a:r>
            <a:r>
              <a:rPr lang="ru-RU" sz="3200" b="1" dirty="0" err="1"/>
              <a:t>baha</a:t>
            </a:r>
            <a:r>
              <a:rPr lang="ru-RU" sz="3200" b="1" dirty="0"/>
              <a:t> </a:t>
            </a:r>
            <a:r>
              <a:rPr lang="ru-RU" sz="3200" b="1" dirty="0" err="1"/>
              <a:t>bermek</a:t>
            </a:r>
            <a:r>
              <a:rPr lang="ru-RU" sz="3200" b="1" dirty="0"/>
              <a:t>, </a:t>
            </a:r>
            <a:r>
              <a:rPr lang="ru-RU" sz="3200" b="1" dirty="0" err="1"/>
              <a:t>olaryň</a:t>
            </a:r>
            <a:r>
              <a:rPr lang="ru-RU" sz="3200" b="1" dirty="0"/>
              <a:t> </a:t>
            </a:r>
            <a:r>
              <a:rPr lang="ru-RU" sz="3200" b="1" dirty="0" err="1"/>
              <a:t>netijelerini</a:t>
            </a:r>
            <a:r>
              <a:rPr lang="ru-RU" sz="3200" b="1" dirty="0"/>
              <a:t> </a:t>
            </a:r>
            <a:r>
              <a:rPr lang="ru-RU" sz="3200" b="1" dirty="0" err="1"/>
              <a:t>aňlamak</a:t>
            </a:r>
            <a:r>
              <a:rPr lang="ru-RU" sz="3200" b="1" dirty="0"/>
              <a:t>, </a:t>
            </a:r>
            <a:r>
              <a:rPr lang="ru-RU" sz="3200" b="1" dirty="0" err="1"/>
              <a:t>keseden</a:t>
            </a:r>
            <a:r>
              <a:rPr lang="ru-RU" sz="3200" b="1" dirty="0"/>
              <a:t> </a:t>
            </a:r>
            <a:r>
              <a:rPr lang="ru-RU" sz="3200" b="1" dirty="0" err="1"/>
              <a:t>seretmek</a:t>
            </a:r>
            <a:r>
              <a:rPr lang="ru-RU" sz="3200" b="1" dirty="0"/>
              <a:t> </a:t>
            </a:r>
            <a:r>
              <a:rPr lang="ru-RU" sz="3200" b="1" dirty="0" err="1"/>
              <a:t>endigini</a:t>
            </a:r>
            <a:r>
              <a:rPr lang="ru-RU" sz="3200" b="1" dirty="0"/>
              <a:t> </a:t>
            </a:r>
            <a:r>
              <a:rPr lang="ru-RU" sz="3200" b="1" dirty="0" err="1"/>
              <a:t>emele</a:t>
            </a:r>
            <a:r>
              <a:rPr lang="ru-RU" sz="3200" b="1" dirty="0"/>
              <a:t> </a:t>
            </a:r>
            <a:r>
              <a:rPr lang="ru-RU" sz="3200" b="1" dirty="0" err="1"/>
              <a:t>getirmek</a:t>
            </a:r>
            <a:r>
              <a:rPr lang="ru-RU" sz="3200" b="1" dirty="0"/>
              <a:t> </a:t>
            </a:r>
            <a:r>
              <a:rPr lang="ru-RU" sz="3200" b="1" dirty="0" err="1"/>
              <a:t>erki</a:t>
            </a:r>
            <a:r>
              <a:rPr lang="ru-RU" sz="3200" b="1" dirty="0"/>
              <a:t> </a:t>
            </a:r>
            <a:r>
              <a:rPr lang="ru-RU" sz="3200" b="1" dirty="0" err="1"/>
              <a:t>terbiýelemegiň</a:t>
            </a:r>
            <a:r>
              <a:rPr lang="ru-RU" sz="3200" b="1" dirty="0"/>
              <a:t> </a:t>
            </a:r>
            <a:r>
              <a:rPr lang="ru-RU" sz="3200" b="1" dirty="0" err="1"/>
              <a:t>ikinji</a:t>
            </a:r>
            <a:r>
              <a:rPr lang="ru-RU" sz="3200" b="1" dirty="0"/>
              <a:t> </a:t>
            </a:r>
            <a:r>
              <a:rPr lang="ru-RU" sz="3200" b="1" dirty="0" err="1"/>
              <a:t>şertidir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ru-RU" sz="3200" b="1" dirty="0" smtClean="0"/>
              <a:t>3</a:t>
            </a:r>
            <a:r>
              <a:rPr lang="ru-RU" sz="3200" b="1" dirty="0"/>
              <a:t>. </a:t>
            </a:r>
            <a:r>
              <a:rPr lang="ru-RU" sz="3200" b="1" dirty="0" err="1"/>
              <a:t>Içki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daşky</a:t>
            </a:r>
            <a:r>
              <a:rPr lang="ru-RU" sz="3200" b="1" dirty="0"/>
              <a:t> </a:t>
            </a:r>
            <a:r>
              <a:rPr lang="ru-RU" sz="3200" b="1" dirty="0" err="1"/>
              <a:t>päsgelçilikleri</a:t>
            </a:r>
            <a:r>
              <a:rPr lang="ru-RU" sz="3200" b="1" dirty="0"/>
              <a:t> </a:t>
            </a:r>
            <a:r>
              <a:rPr lang="ru-RU" sz="3200" b="1" dirty="0" err="1"/>
              <a:t>ýeňip</a:t>
            </a:r>
            <a:r>
              <a:rPr lang="ru-RU" sz="3200" b="1" dirty="0"/>
              <a:t> </a:t>
            </a:r>
            <a:r>
              <a:rPr lang="ru-RU" sz="3200" b="1" dirty="0" err="1"/>
              <a:t>geçmegi</a:t>
            </a:r>
            <a:r>
              <a:rPr lang="ru-RU" sz="3200" b="1" dirty="0"/>
              <a:t> </a:t>
            </a:r>
            <a:r>
              <a:rPr lang="ru-RU" sz="3200" b="1" dirty="0" err="1"/>
              <a:t>hemişe</a:t>
            </a:r>
            <a:r>
              <a:rPr lang="ru-RU" sz="3200" b="1" dirty="0"/>
              <a:t> </a:t>
            </a:r>
            <a:r>
              <a:rPr lang="ru-RU" sz="3200" b="1" dirty="0" err="1"/>
              <a:t>özüňe</a:t>
            </a:r>
            <a:r>
              <a:rPr lang="ru-RU" sz="3200" b="1" dirty="0"/>
              <a:t> </a:t>
            </a:r>
            <a:r>
              <a:rPr lang="ru-RU" sz="3200" b="1" dirty="0" err="1"/>
              <a:t>öwretmek</a:t>
            </a:r>
            <a:r>
              <a:rPr lang="ru-RU" sz="3200" b="1" dirty="0"/>
              <a:t> </a:t>
            </a:r>
            <a:r>
              <a:rPr lang="ru-RU" sz="3200" b="1" dirty="0" err="1"/>
              <a:t>erki</a:t>
            </a:r>
            <a:r>
              <a:rPr lang="ru-RU" sz="3200" b="1" dirty="0"/>
              <a:t> </a:t>
            </a:r>
            <a:r>
              <a:rPr lang="ru-RU" sz="3200" b="1" dirty="0" err="1"/>
              <a:t>terbiýelemegiň</a:t>
            </a:r>
            <a:r>
              <a:rPr lang="ru-RU" sz="3200" b="1" dirty="0"/>
              <a:t> </a:t>
            </a:r>
            <a:r>
              <a:rPr lang="ru-RU" sz="3200" b="1" dirty="0" err="1"/>
              <a:t>üçünji</a:t>
            </a:r>
            <a:r>
              <a:rPr lang="ru-RU" sz="3200" b="1" dirty="0"/>
              <a:t> </a:t>
            </a:r>
            <a:r>
              <a:rPr lang="ru-RU" sz="3200" b="1" dirty="0" err="1"/>
              <a:t>şerti</a:t>
            </a:r>
            <a:r>
              <a:rPr lang="ru-RU" sz="3200" b="1" dirty="0"/>
              <a:t> </a:t>
            </a:r>
            <a:r>
              <a:rPr lang="ru-RU" sz="3200" b="1" dirty="0" err="1"/>
              <a:t>bolup</a:t>
            </a:r>
            <a:r>
              <a:rPr lang="ru-RU" sz="3200" b="1" dirty="0"/>
              <a:t> </a:t>
            </a:r>
            <a:r>
              <a:rPr lang="ru-RU" sz="3200" b="1" dirty="0" err="1"/>
              <a:t>durýar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ru-RU" sz="3200" b="1" dirty="0" smtClean="0"/>
              <a:t>4</a:t>
            </a:r>
            <a:r>
              <a:rPr lang="ru-RU" sz="3200" b="1" dirty="0"/>
              <a:t>. </a:t>
            </a:r>
            <a:r>
              <a:rPr lang="ru-RU" sz="3200" b="1" dirty="0" err="1"/>
              <a:t>Erki</a:t>
            </a:r>
            <a:r>
              <a:rPr lang="ru-RU" sz="3200" b="1" dirty="0"/>
              <a:t> </a:t>
            </a:r>
            <a:r>
              <a:rPr lang="ru-RU" sz="3200" b="1" dirty="0" err="1"/>
              <a:t>terbiýelemegiň</a:t>
            </a:r>
            <a:r>
              <a:rPr lang="ru-RU" sz="3200" b="1" dirty="0"/>
              <a:t> </a:t>
            </a:r>
            <a:r>
              <a:rPr lang="ru-RU" sz="3200" b="1" dirty="0" err="1"/>
              <a:t>dördünji</a:t>
            </a:r>
            <a:r>
              <a:rPr lang="ru-RU" sz="3200" b="1" dirty="0"/>
              <a:t> </a:t>
            </a:r>
            <a:r>
              <a:rPr lang="ru-RU" sz="3200" b="1" dirty="0" err="1"/>
              <a:t>şerti</a:t>
            </a:r>
            <a:r>
              <a:rPr lang="ru-RU" sz="3200" b="1" dirty="0"/>
              <a:t>, </a:t>
            </a:r>
            <a:r>
              <a:rPr lang="ru-RU" sz="3200" b="1" dirty="0" err="1"/>
              <a:t>kabul</a:t>
            </a:r>
            <a:r>
              <a:rPr lang="ru-RU" sz="3200" b="1" dirty="0"/>
              <a:t> </a:t>
            </a:r>
            <a:r>
              <a:rPr lang="ru-RU" sz="3200" b="1" dirty="0" err="1"/>
              <a:t>edilen</a:t>
            </a:r>
            <a:r>
              <a:rPr lang="ru-RU" sz="3200" b="1" dirty="0"/>
              <a:t> </a:t>
            </a:r>
            <a:r>
              <a:rPr lang="ru-RU" sz="3200" b="1" dirty="0" err="1"/>
              <a:t>kararlaryň</a:t>
            </a:r>
            <a:r>
              <a:rPr lang="ru-RU" sz="3200" b="1" dirty="0"/>
              <a:t>, </a:t>
            </a:r>
            <a:r>
              <a:rPr lang="ru-RU" sz="3200" b="1" dirty="0" err="1"/>
              <a:t>öňde</a:t>
            </a:r>
            <a:r>
              <a:rPr lang="ru-RU" sz="3200" b="1" dirty="0"/>
              <a:t> </a:t>
            </a:r>
            <a:r>
              <a:rPr lang="ru-RU" sz="3200" b="1" dirty="0" err="1"/>
              <a:t>goýlan</a:t>
            </a:r>
            <a:r>
              <a:rPr lang="ru-RU" sz="3200" b="1" dirty="0"/>
              <a:t> </a:t>
            </a:r>
            <a:r>
              <a:rPr lang="ru-RU" sz="3200" b="1" dirty="0" err="1"/>
              <a:t>maksadyň</a:t>
            </a:r>
            <a:r>
              <a:rPr lang="ru-RU" sz="3200" b="1" dirty="0"/>
              <a:t> </a:t>
            </a:r>
            <a:r>
              <a:rPr lang="ru-RU" sz="3200" b="1" dirty="0" err="1"/>
              <a:t>amal</a:t>
            </a:r>
            <a:r>
              <a:rPr lang="ru-RU" sz="3200" b="1" dirty="0"/>
              <a:t> </a:t>
            </a:r>
            <a:r>
              <a:rPr lang="ru-RU" sz="3200" b="1" dirty="0" err="1"/>
              <a:t>edilmeginden</a:t>
            </a:r>
            <a:r>
              <a:rPr lang="ru-RU" sz="3200" b="1" dirty="0"/>
              <a:t> </a:t>
            </a:r>
            <a:r>
              <a:rPr lang="ru-RU" sz="3200" b="1" dirty="0" err="1"/>
              <a:t>ybaratdyr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08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727788"/>
            <a:ext cx="10905931" cy="5449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b="1" dirty="0" smtClean="0">
                <a:solidFill>
                  <a:schemeClr val="accent5"/>
                </a:solidFill>
              </a:rPr>
              <a:t>	</a:t>
            </a:r>
            <a:r>
              <a:rPr lang="ru-RU" b="1" i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Erk</a:t>
            </a:r>
            <a:r>
              <a:rPr lang="ru-RU" b="1" i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ýetmekde</a:t>
            </a:r>
            <a:r>
              <a:rPr lang="ru-RU" b="1" dirty="0"/>
              <a:t> </a:t>
            </a:r>
            <a:r>
              <a:rPr lang="ru-RU" b="1" dirty="0" err="1" smtClean="0"/>
              <a:t>kynçylyklary</a:t>
            </a:r>
            <a:r>
              <a:rPr lang="tk-TM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/>
              <a:t>päsgelçilikleri</a:t>
            </a:r>
            <a:r>
              <a:rPr lang="ru-RU" b="1" dirty="0"/>
              <a:t> </a:t>
            </a:r>
            <a:r>
              <a:rPr lang="ru-RU" b="1" dirty="0" err="1"/>
              <a:t>ýeňip</a:t>
            </a:r>
            <a:r>
              <a:rPr lang="ru-RU" b="1" dirty="0"/>
              <a:t> </a:t>
            </a:r>
            <a:r>
              <a:rPr lang="ru-RU" b="1" dirty="0" err="1"/>
              <a:t>geçmeklige</a:t>
            </a:r>
            <a:r>
              <a:rPr lang="ru-RU" b="1" dirty="0"/>
              <a:t> </a:t>
            </a:r>
            <a:r>
              <a:rPr lang="ru-RU" b="1" dirty="0" err="1"/>
              <a:t>sarp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güýjüniň</a:t>
            </a:r>
            <a:r>
              <a:rPr lang="ru-RU" b="1" dirty="0"/>
              <a:t> </a:t>
            </a:r>
            <a:r>
              <a:rPr lang="ru-RU" b="1" dirty="0" err="1"/>
              <a:t>aňly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utgaşmagydyr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tk-TM" b="1" dirty="0" smtClean="0"/>
              <a:t>	</a:t>
            </a:r>
            <a:r>
              <a:rPr lang="ru-RU" b="1" dirty="0" err="1" smtClean="0"/>
              <a:t>Köplenç</a:t>
            </a:r>
            <a:r>
              <a:rPr lang="ru-RU" b="1" dirty="0"/>
              <a:t>,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ýetmek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güýji</a:t>
            </a:r>
            <a:r>
              <a:rPr lang="en-US" b="1" dirty="0"/>
              <a:t> </a:t>
            </a:r>
            <a:r>
              <a:rPr lang="en-US" b="1" dirty="0" err="1"/>
              <a:t>sarp</a:t>
            </a:r>
            <a:r>
              <a:rPr lang="en-US" b="1" dirty="0"/>
              <a:t> </a:t>
            </a:r>
            <a:r>
              <a:rPr lang="en-US" b="1" dirty="0" err="1"/>
              <a:t>etmeli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Güýç</a:t>
            </a:r>
            <a:r>
              <a:rPr lang="en-US" b="1" dirty="0"/>
              <a:t> </a:t>
            </a:r>
            <a:r>
              <a:rPr lang="en-US" b="1" dirty="0" err="1"/>
              <a:t>sarp</a:t>
            </a:r>
            <a:r>
              <a:rPr lang="en-US" b="1" dirty="0"/>
              <a:t> </a:t>
            </a:r>
            <a:r>
              <a:rPr lang="en-US" b="1" dirty="0" err="1"/>
              <a:t>etmek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hem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kynçylyklary</a:t>
            </a:r>
            <a:r>
              <a:rPr lang="en-US" b="1" dirty="0"/>
              <a:t> we </a:t>
            </a:r>
            <a:r>
              <a:rPr lang="en-US" b="1" dirty="0" err="1"/>
              <a:t>päsgelçilikleri</a:t>
            </a:r>
            <a:r>
              <a:rPr lang="en-US" b="1" dirty="0"/>
              <a:t> </a:t>
            </a:r>
            <a:r>
              <a:rPr lang="en-US" b="1" dirty="0" err="1"/>
              <a:t>ýeňip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 </a:t>
            </a:r>
            <a:r>
              <a:rPr lang="en-US" b="1" dirty="0" err="1"/>
              <a:t>Päsgelçilikler</a:t>
            </a:r>
            <a:r>
              <a:rPr lang="en-US" b="1" dirty="0"/>
              <a:t> </a:t>
            </a:r>
            <a:r>
              <a:rPr lang="tk-TM" b="1" dirty="0" smtClean="0">
                <a:solidFill>
                  <a:srgbClr val="FF0000"/>
                </a:solidFill>
              </a:rPr>
              <a:t>içki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we </a:t>
            </a:r>
            <a:r>
              <a:rPr lang="tk-TM" b="1" dirty="0" smtClean="0">
                <a:solidFill>
                  <a:srgbClr val="FF0000"/>
                </a:solidFill>
              </a:rPr>
              <a:t>daşky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/>
              <a:t>görnüşlere</a:t>
            </a:r>
            <a:r>
              <a:rPr lang="en-US" b="1" dirty="0"/>
              <a:t> </a:t>
            </a:r>
            <a:r>
              <a:rPr lang="en-US" b="1" dirty="0" err="1"/>
              <a:t>bölünýärler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tk-TM" b="1" i="1" dirty="0" smtClean="0">
                <a:solidFill>
                  <a:srgbClr val="00B050"/>
                </a:solidFill>
              </a:rPr>
              <a:t>	</a:t>
            </a:r>
            <a:r>
              <a:rPr lang="tk-TM" b="1" i="1" dirty="0">
                <a:solidFill>
                  <a:srgbClr val="00B050"/>
                </a:solidFill>
              </a:rPr>
              <a:t>I</a:t>
            </a:r>
            <a:r>
              <a:rPr lang="en-US" b="1" i="1" dirty="0" err="1" smtClean="0">
                <a:solidFill>
                  <a:srgbClr val="00B050"/>
                </a:solidFill>
              </a:rPr>
              <a:t>çki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päsgelçilikler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garşylykly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islegleriniň</a:t>
            </a:r>
            <a:r>
              <a:rPr lang="en-US" b="1" dirty="0"/>
              <a:t> </a:t>
            </a:r>
            <a:r>
              <a:rPr lang="en-US" b="1" dirty="0" err="1"/>
              <a:t>çaknyşmagyndan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.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işlemegi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ýaltanmagy</a:t>
            </a:r>
            <a:r>
              <a:rPr lang="en-US" b="1" dirty="0"/>
              <a:t>, </a:t>
            </a:r>
            <a:r>
              <a:rPr lang="en-US" b="1" dirty="0" err="1"/>
              <a:t>gyzykly</a:t>
            </a:r>
            <a:r>
              <a:rPr lang="en-US" b="1" dirty="0"/>
              <a:t> </a:t>
            </a:r>
            <a:r>
              <a:rPr lang="en-US" b="1" dirty="0" err="1"/>
              <a:t>gürrüňi</a:t>
            </a:r>
            <a:r>
              <a:rPr lang="en-US" b="1" dirty="0"/>
              <a:t> </a:t>
            </a:r>
            <a:r>
              <a:rPr lang="en-US" b="1" dirty="0" err="1"/>
              <a:t>dowam</a:t>
            </a:r>
            <a:r>
              <a:rPr lang="en-US" b="1" dirty="0"/>
              <a:t> </a:t>
            </a:r>
            <a:r>
              <a:rPr lang="en-US" b="1" dirty="0" err="1"/>
              <a:t>etdirmegi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goýbolsun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, </a:t>
            </a:r>
            <a:r>
              <a:rPr lang="en-US" b="1" dirty="0" err="1"/>
              <a:t>işe</a:t>
            </a:r>
            <a:r>
              <a:rPr lang="en-US" b="1" dirty="0"/>
              <a:t> </a:t>
            </a:r>
            <a:r>
              <a:rPr lang="en-US" b="1" dirty="0" err="1"/>
              <a:t>başlamagy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 </a:t>
            </a:r>
            <a:r>
              <a:rPr lang="en-US" b="1" dirty="0" err="1"/>
              <a:t>içki</a:t>
            </a:r>
            <a:r>
              <a:rPr lang="en-US" b="1" dirty="0"/>
              <a:t> </a:t>
            </a:r>
            <a:r>
              <a:rPr lang="en-US" b="1" dirty="0" err="1"/>
              <a:t>päsgelçilikleri</a:t>
            </a:r>
            <a:r>
              <a:rPr lang="en-US" b="1" dirty="0"/>
              <a:t> </a:t>
            </a:r>
            <a:r>
              <a:rPr lang="en-US" b="1" dirty="0" err="1"/>
              <a:t>etmekdir</a:t>
            </a:r>
            <a:r>
              <a:rPr lang="en-US" b="1" dirty="0"/>
              <a:t>. </a:t>
            </a:r>
            <a:r>
              <a:rPr lang="en-US" b="1" dirty="0" err="1"/>
              <a:t>Haçan</a:t>
            </a:r>
            <a:r>
              <a:rPr lang="en-US" b="1" dirty="0"/>
              <a:t>-da </a:t>
            </a:r>
            <a:r>
              <a:rPr lang="en-US" b="1" dirty="0" err="1"/>
              <a:t>adam</a:t>
            </a:r>
            <a:r>
              <a:rPr lang="en-US" b="1" dirty="0"/>
              <a:t> “</a:t>
            </a:r>
            <a:r>
              <a:rPr lang="en-US" b="1" dirty="0" err="1"/>
              <a:t>etmeli</a:t>
            </a:r>
            <a:r>
              <a:rPr lang="en-US" b="1" dirty="0"/>
              <a:t>” </a:t>
            </a:r>
            <a:r>
              <a:rPr lang="en-US" b="1" dirty="0" err="1"/>
              <a:t>diýen</a:t>
            </a:r>
            <a:r>
              <a:rPr lang="en-US" b="1" dirty="0"/>
              <a:t> </a:t>
            </a:r>
            <a:r>
              <a:rPr lang="en-US" b="1" dirty="0" err="1"/>
              <a:t>işini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ýetirmäge</a:t>
            </a:r>
            <a:r>
              <a:rPr lang="en-US" b="1" dirty="0"/>
              <a:t>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mejbur</a:t>
            </a:r>
            <a:r>
              <a:rPr lang="en-US" b="1" dirty="0"/>
              <a:t> </a:t>
            </a:r>
            <a:r>
              <a:rPr lang="en-US" b="1" dirty="0" err="1"/>
              <a:t>etmegi</a:t>
            </a:r>
            <a:r>
              <a:rPr lang="en-US" b="1" dirty="0"/>
              <a:t> </a:t>
            </a:r>
            <a:r>
              <a:rPr lang="en-US" b="1" dirty="0" err="1"/>
              <a:t>başarsa</a:t>
            </a:r>
            <a:r>
              <a:rPr lang="en-US" b="1" dirty="0"/>
              <a:t>, </a:t>
            </a:r>
            <a:r>
              <a:rPr lang="en-US" b="1" dirty="0" err="1"/>
              <a:t>onda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içki</a:t>
            </a:r>
            <a:r>
              <a:rPr lang="en-US" b="1" dirty="0"/>
              <a:t> </a:t>
            </a:r>
            <a:r>
              <a:rPr lang="en-US" b="1" dirty="0" err="1"/>
              <a:t>päsgelçiligini</a:t>
            </a:r>
            <a:r>
              <a:rPr lang="en-US" b="1" dirty="0"/>
              <a:t> </a:t>
            </a:r>
            <a:r>
              <a:rPr lang="en-US" b="1" dirty="0" err="1"/>
              <a:t>ýeňip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98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 		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Daşky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päsgelçilige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predmetlere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garşylykly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,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ýetirilýän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kynçylygy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çylşyrymlylygy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.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etmegi</a:t>
            </a:r>
            <a:r>
              <a:rPr lang="ru-RU" b="1" dirty="0"/>
              <a:t> </a:t>
            </a:r>
            <a:r>
              <a:rPr lang="ru-RU" b="1" dirty="0" err="1"/>
              <a:t>başarýan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ýetmegi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ahyryna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barmagy</a:t>
            </a:r>
            <a:r>
              <a:rPr lang="ru-RU" b="1" dirty="0"/>
              <a:t> </a:t>
            </a:r>
            <a:r>
              <a:rPr lang="ru-RU" b="1" dirty="0" err="1"/>
              <a:t>başarýar</a:t>
            </a:r>
            <a:r>
              <a:rPr lang="ru-RU" b="1" dirty="0"/>
              <a:t>.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erkli</a:t>
            </a:r>
            <a:r>
              <a:rPr lang="en-US" b="1" dirty="0"/>
              <a:t> </a:t>
            </a:r>
            <a:r>
              <a:rPr lang="en-US" b="1" dirty="0" err="1"/>
              <a:t>hereketi</a:t>
            </a:r>
            <a:r>
              <a:rPr lang="en-US" b="1" dirty="0"/>
              <a:t>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gadym</a:t>
            </a:r>
            <a:r>
              <a:rPr lang="en-US" b="1" dirty="0"/>
              <a:t> </a:t>
            </a:r>
            <a:r>
              <a:rPr lang="en-US" b="1" dirty="0" err="1"/>
              <a:t>döwürlerden</a:t>
            </a:r>
            <a:r>
              <a:rPr lang="en-US" b="1" dirty="0"/>
              <a:t> </a:t>
            </a:r>
            <a:r>
              <a:rPr lang="en-US" b="1" dirty="0" err="1"/>
              <a:t>bäri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gapma-garşylykly</a:t>
            </a:r>
            <a:r>
              <a:rPr lang="en-US" b="1" dirty="0"/>
              <a:t> (</a:t>
            </a:r>
            <a:r>
              <a:rPr lang="en-US" b="1" dirty="0" err="1"/>
              <a:t>materialistik</a:t>
            </a:r>
            <a:r>
              <a:rPr lang="en-US" b="1" dirty="0"/>
              <a:t> hem-de </a:t>
            </a:r>
            <a:r>
              <a:rPr lang="en-US" b="1" dirty="0" err="1"/>
              <a:t>idealistik</a:t>
            </a:r>
            <a:r>
              <a:rPr lang="en-US" b="1" dirty="0"/>
              <a:t>) </a:t>
            </a:r>
            <a:r>
              <a:rPr lang="en-US" b="1" dirty="0" err="1"/>
              <a:t>pikirler</a:t>
            </a:r>
            <a:r>
              <a:rPr lang="en-US" b="1" dirty="0"/>
              <a:t> </a:t>
            </a:r>
            <a:r>
              <a:rPr lang="en-US" b="1" dirty="0" err="1"/>
              <a:t>beýan</a:t>
            </a:r>
            <a:r>
              <a:rPr lang="en-US" b="1" dirty="0"/>
              <a:t> </a:t>
            </a:r>
            <a:r>
              <a:rPr lang="en-US" b="1" dirty="0" err="1"/>
              <a:t>edilipdir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19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893" y="634482"/>
            <a:ext cx="10694437" cy="5654448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>
                <a:solidFill>
                  <a:srgbClr val="C00000"/>
                </a:solidFill>
              </a:rPr>
              <a:t>Idealistik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pikirlere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görä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/>
              <a:t>erke</a:t>
            </a:r>
            <a:r>
              <a:rPr lang="en-US" b="1" dirty="0"/>
              <a:t> </a:t>
            </a:r>
            <a:r>
              <a:rPr lang="en-US" b="1" dirty="0" err="1"/>
              <a:t>hiç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zada</a:t>
            </a:r>
            <a:r>
              <a:rPr lang="en-US" b="1" dirty="0"/>
              <a:t> </a:t>
            </a:r>
            <a:r>
              <a:rPr lang="en-US" b="1" dirty="0" err="1"/>
              <a:t>garaşsyz</a:t>
            </a:r>
            <a:r>
              <a:rPr lang="en-US" b="1" dirty="0"/>
              <a:t> proses, </a:t>
            </a:r>
            <a:r>
              <a:rPr lang="en-US" b="1" dirty="0" err="1"/>
              <a:t>erkana</a:t>
            </a:r>
            <a:r>
              <a:rPr lang="en-US" b="1" dirty="0"/>
              <a:t> </a:t>
            </a:r>
            <a:r>
              <a:rPr lang="en-US" b="1" dirty="0" err="1"/>
              <a:t>hadysa</a:t>
            </a:r>
            <a:r>
              <a:rPr lang="en-US" b="1" dirty="0"/>
              <a:t>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baha</a:t>
            </a:r>
            <a:r>
              <a:rPr lang="en-US" b="1" dirty="0"/>
              <a:t> </a:t>
            </a:r>
            <a:r>
              <a:rPr lang="en-US" b="1" dirty="0" err="1"/>
              <a:t>berilýär</a:t>
            </a:r>
            <a:r>
              <a:rPr lang="en-US" b="1" dirty="0"/>
              <a:t>. Adam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azat</a:t>
            </a:r>
            <a:r>
              <a:rPr lang="en-US" b="1" dirty="0"/>
              <a:t> </a:t>
            </a:r>
            <a:r>
              <a:rPr lang="en-US" b="1" dirty="0" err="1"/>
              <a:t>erkiniň</a:t>
            </a:r>
            <a:r>
              <a:rPr lang="en-US" b="1" dirty="0"/>
              <a:t> </a:t>
            </a:r>
            <a:r>
              <a:rPr lang="en-US" b="1" dirty="0" err="1"/>
              <a:t>eýesidir</a:t>
            </a:r>
            <a:r>
              <a:rPr lang="en-US" b="1" dirty="0"/>
              <a:t> </a:t>
            </a:r>
            <a:r>
              <a:rPr lang="en-US" b="1" dirty="0" err="1"/>
              <a:t>diýlip</a:t>
            </a:r>
            <a:r>
              <a:rPr lang="en-US" b="1" dirty="0"/>
              <a:t> </a:t>
            </a:r>
            <a:r>
              <a:rPr lang="en-US" b="1" dirty="0" err="1"/>
              <a:t>düşündirilýär</a:t>
            </a:r>
            <a:r>
              <a:rPr lang="en-US" b="1" dirty="0"/>
              <a:t>. </a:t>
            </a:r>
            <a:r>
              <a:rPr lang="en-US" b="1" dirty="0" err="1"/>
              <a:t>Onda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zerurlygy</a:t>
            </a:r>
            <a:r>
              <a:rPr lang="en-US" b="1" dirty="0"/>
              <a:t> </a:t>
            </a:r>
            <a:r>
              <a:rPr lang="en-US" b="1" dirty="0" err="1"/>
              <a:t>göz</a:t>
            </a:r>
            <a:r>
              <a:rPr lang="en-US" b="1" dirty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tutulmaýar</a:t>
            </a:r>
            <a:r>
              <a:rPr lang="en-US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pikirler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jemgyýetde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erkiniň</a:t>
            </a:r>
            <a:r>
              <a:rPr lang="ru-RU" b="1" dirty="0"/>
              <a:t> </a:t>
            </a:r>
            <a:r>
              <a:rPr lang="ru-RU" b="1" dirty="0" err="1"/>
              <a:t>erkanalygy</a:t>
            </a:r>
            <a:r>
              <a:rPr lang="ru-RU" b="1" dirty="0"/>
              <a:t> </a:t>
            </a:r>
            <a:r>
              <a:rPr lang="ru-RU" b="1" dirty="0" err="1"/>
              <a:t>hukuk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ahlak</a:t>
            </a:r>
            <a:r>
              <a:rPr lang="ru-RU" b="1" dirty="0"/>
              <a:t> </a:t>
            </a:r>
            <a:r>
              <a:rPr lang="ru-RU" b="1" dirty="0" err="1"/>
              <a:t>normalarynyň</a:t>
            </a:r>
            <a:r>
              <a:rPr lang="ru-RU" b="1" dirty="0"/>
              <a:t> </a:t>
            </a:r>
            <a:r>
              <a:rPr lang="ru-RU" b="1" dirty="0" err="1"/>
              <a:t>bozulmagyna</a:t>
            </a:r>
            <a:r>
              <a:rPr lang="ru-RU" b="1" dirty="0"/>
              <a:t> </a:t>
            </a:r>
            <a:r>
              <a:rPr lang="ru-RU" b="1" dirty="0" err="1"/>
              <a:t>getirýär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>
                <a:solidFill>
                  <a:srgbClr val="0000CC"/>
                </a:solidFill>
              </a:rPr>
              <a:t>Materialistik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pikirlere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görä</a:t>
            </a:r>
            <a:r>
              <a:rPr lang="en-US" b="1" dirty="0">
                <a:solidFill>
                  <a:srgbClr val="0000CC"/>
                </a:solidFill>
              </a:rPr>
              <a:t>,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erki</a:t>
            </a:r>
            <a:r>
              <a:rPr lang="en-US" b="1" dirty="0"/>
              <a:t> </a:t>
            </a:r>
            <a:r>
              <a:rPr lang="en-US" b="1" dirty="0" err="1"/>
              <a:t>daşky</a:t>
            </a:r>
            <a:r>
              <a:rPr lang="en-US" b="1" dirty="0"/>
              <a:t> material </a:t>
            </a:r>
            <a:r>
              <a:rPr lang="en-US" b="1" dirty="0" err="1"/>
              <a:t>zatlar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berk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döreýär</a:t>
            </a:r>
            <a:r>
              <a:rPr lang="en-US" b="1" dirty="0"/>
              <a:t> </a:t>
            </a:r>
            <a:r>
              <a:rPr lang="en-US" b="1" dirty="0" err="1"/>
              <a:t>diýlip</a:t>
            </a:r>
            <a:r>
              <a:rPr lang="en-US" b="1" dirty="0"/>
              <a:t> </a:t>
            </a:r>
            <a:r>
              <a:rPr lang="en-US" b="1" dirty="0" err="1"/>
              <a:t>tassyklanylýar</a:t>
            </a:r>
            <a:r>
              <a:rPr lang="en-US" b="1" dirty="0"/>
              <a:t>. Eger-de, </a:t>
            </a:r>
            <a:r>
              <a:rPr lang="en-US" b="1" dirty="0" err="1"/>
              <a:t>amatly</a:t>
            </a:r>
            <a:r>
              <a:rPr lang="en-US" b="1" dirty="0"/>
              <a:t> </a:t>
            </a:r>
            <a:r>
              <a:rPr lang="en-US" b="1" dirty="0" err="1"/>
              <a:t>daşky</a:t>
            </a:r>
            <a:r>
              <a:rPr lang="en-US" b="1" dirty="0"/>
              <a:t> </a:t>
            </a:r>
            <a:r>
              <a:rPr lang="en-US" b="1" dirty="0" err="1"/>
              <a:t>şertler</a:t>
            </a:r>
            <a:r>
              <a:rPr lang="en-US" b="1" dirty="0"/>
              <a:t> </a:t>
            </a:r>
            <a:r>
              <a:rPr lang="en-US" b="1" dirty="0" err="1"/>
              <a:t>bolmasa</a:t>
            </a:r>
            <a:r>
              <a:rPr lang="en-US" b="1" dirty="0"/>
              <a:t>,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erkli</a:t>
            </a:r>
            <a:r>
              <a:rPr lang="en-US" b="1" dirty="0"/>
              <a:t>, </a:t>
            </a:r>
            <a:r>
              <a:rPr lang="en-US" b="1" dirty="0" err="1"/>
              <a:t>aňly</a:t>
            </a:r>
            <a:r>
              <a:rPr lang="en-US" b="1" dirty="0"/>
              <a:t> </a:t>
            </a:r>
            <a:r>
              <a:rPr lang="en-US" b="1" dirty="0" err="1"/>
              <a:t>durmuşy</a:t>
            </a:r>
            <a:r>
              <a:rPr lang="en-US" b="1" dirty="0"/>
              <a:t>, </a:t>
            </a:r>
            <a:r>
              <a:rPr lang="en-US" b="1" dirty="0" err="1"/>
              <a:t>ýaşaýşy</a:t>
            </a:r>
            <a:r>
              <a:rPr lang="en-US" b="1" dirty="0"/>
              <a:t> </a:t>
            </a:r>
            <a:r>
              <a:rPr lang="en-US" b="1" dirty="0" err="1"/>
              <a:t>dolandyryp</a:t>
            </a:r>
            <a:r>
              <a:rPr lang="en-US" b="1" dirty="0"/>
              <a:t> </a:t>
            </a:r>
            <a:r>
              <a:rPr lang="en-US" b="1" dirty="0" err="1"/>
              <a:t>bilmez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tk-TM" b="1" dirty="0" smtClean="0"/>
              <a:t>	</a:t>
            </a:r>
            <a:r>
              <a:rPr lang="en-US" b="1" dirty="0" err="1" smtClean="0"/>
              <a:t>Erk</a:t>
            </a:r>
            <a:r>
              <a:rPr lang="en-US" b="1" dirty="0" smtClean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goýan</a:t>
            </a:r>
            <a:r>
              <a:rPr lang="en-US" b="1" dirty="0"/>
              <a:t> </a:t>
            </a:r>
            <a:r>
              <a:rPr lang="en-US" b="1" dirty="0" err="1"/>
              <a:t>maksadyna</a:t>
            </a:r>
            <a:r>
              <a:rPr lang="en-US" b="1" dirty="0"/>
              <a:t> </a:t>
            </a:r>
            <a:r>
              <a:rPr lang="en-US" b="1" dirty="0" err="1"/>
              <a:t>ýetmeginde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hakyky</a:t>
            </a:r>
            <a:r>
              <a:rPr lang="en-US" b="1" dirty="0"/>
              <a:t> </a:t>
            </a:r>
            <a:r>
              <a:rPr lang="en-US" b="1" dirty="0" err="1"/>
              <a:t>erkli</a:t>
            </a:r>
            <a:r>
              <a:rPr lang="en-US" b="1" dirty="0"/>
              <a:t> </a:t>
            </a:r>
            <a:r>
              <a:rPr lang="en-US" b="1" dirty="0" err="1"/>
              <a:t>hereketleri</a:t>
            </a:r>
            <a:r>
              <a:rPr lang="en-US" b="1" dirty="0"/>
              <a:t> </a:t>
            </a:r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gönükdirilen</a:t>
            </a:r>
            <a:r>
              <a:rPr lang="en-US" b="1" dirty="0"/>
              <a:t> </a:t>
            </a:r>
            <a:r>
              <a:rPr lang="en-US" b="1" dirty="0" err="1"/>
              <a:t>işlerde</a:t>
            </a:r>
            <a:r>
              <a:rPr lang="en-US" b="1" dirty="0"/>
              <a:t> </a:t>
            </a:r>
            <a:r>
              <a:rPr lang="en-US" b="1" dirty="0" err="1"/>
              <a:t>içki</a:t>
            </a:r>
            <a:r>
              <a:rPr lang="en-US" b="1" dirty="0"/>
              <a:t> we </a:t>
            </a:r>
            <a:r>
              <a:rPr lang="en-US" b="1" dirty="0" err="1"/>
              <a:t>daşky</a:t>
            </a:r>
            <a:r>
              <a:rPr lang="en-US" b="1" dirty="0"/>
              <a:t> </a:t>
            </a:r>
            <a:r>
              <a:rPr lang="en-US" b="1" dirty="0" err="1"/>
              <a:t>päsgelçilikleri</a:t>
            </a:r>
            <a:r>
              <a:rPr lang="en-US" b="1" dirty="0"/>
              <a:t> </a:t>
            </a:r>
            <a:r>
              <a:rPr lang="en-US" b="1" dirty="0" err="1"/>
              <a:t>ýeňip</a:t>
            </a:r>
            <a:r>
              <a:rPr lang="en-US" b="1" dirty="0"/>
              <a:t> </a:t>
            </a:r>
            <a:r>
              <a:rPr lang="en-US" b="1" dirty="0" err="1"/>
              <a:t>geçmeklikde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167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497" y="205273"/>
            <a:ext cx="11159413" cy="632615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err="1"/>
              <a:t>Adamyň</a:t>
            </a:r>
            <a:r>
              <a:rPr lang="en-US" b="1" dirty="0"/>
              <a:t> her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erkli</a:t>
            </a:r>
            <a:r>
              <a:rPr lang="en-US" b="1" dirty="0"/>
              <a:t> </a:t>
            </a:r>
            <a:r>
              <a:rPr lang="en-US" b="1" dirty="0" err="1"/>
              <a:t>hereketini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döwre</a:t>
            </a:r>
            <a:r>
              <a:rPr lang="en-US" b="1" dirty="0"/>
              <a:t> </a:t>
            </a:r>
            <a:r>
              <a:rPr lang="en-US" b="1" dirty="0" err="1"/>
              <a:t>bölmek</a:t>
            </a:r>
            <a:r>
              <a:rPr lang="en-US" b="1" dirty="0"/>
              <a:t> </a:t>
            </a:r>
            <a:r>
              <a:rPr lang="en-US" b="1" dirty="0" err="1"/>
              <a:t>zerurdyr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taýýarlyk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hem-de </a:t>
            </a:r>
            <a:r>
              <a:rPr lang="en-US" b="1" i="1" dirty="0" err="1">
                <a:solidFill>
                  <a:schemeClr val="accent2">
                    <a:lumMod val="75000"/>
                  </a:schemeClr>
                </a:solidFill>
              </a:rPr>
              <a:t>ýerine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2">
                    <a:lumMod val="75000"/>
                  </a:schemeClr>
                </a:solidFill>
              </a:rPr>
              <a:t>ýetirilýän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/>
              <a:t>döwür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en-US" dirty="0" smtClean="0"/>
              <a:t>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Taýýarlyk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döwri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gönükdirilen</a:t>
            </a:r>
            <a:r>
              <a:rPr lang="en-US" b="1" dirty="0"/>
              <a:t> her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erkli</a:t>
            </a:r>
            <a:r>
              <a:rPr lang="en-US" b="1" dirty="0"/>
              <a:t> </a:t>
            </a:r>
            <a:r>
              <a:rPr lang="en-US" b="1" dirty="0" err="1"/>
              <a:t>hereketini</a:t>
            </a:r>
            <a:r>
              <a:rPr lang="en-US" b="1" dirty="0"/>
              <a:t>, </a:t>
            </a:r>
            <a:r>
              <a:rPr lang="en-US" b="1" dirty="0" err="1"/>
              <a:t>ilki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anyk</a:t>
            </a:r>
            <a:r>
              <a:rPr lang="en-US" b="1" dirty="0"/>
              <a:t> </a:t>
            </a:r>
            <a:r>
              <a:rPr lang="en-US" b="1" dirty="0" err="1"/>
              <a:t>maksat</a:t>
            </a:r>
            <a:r>
              <a:rPr lang="en-US" b="1" dirty="0"/>
              <a:t> </a:t>
            </a:r>
            <a:r>
              <a:rPr lang="en-US" b="1" dirty="0" err="1"/>
              <a:t>goýmakdan</a:t>
            </a:r>
            <a:r>
              <a:rPr lang="en-US" b="1" dirty="0"/>
              <a:t> </a:t>
            </a:r>
            <a:r>
              <a:rPr lang="en-US" b="1" dirty="0" err="1"/>
              <a:t>başlanýar</a:t>
            </a:r>
            <a:r>
              <a:rPr lang="en-US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herekete</a:t>
            </a:r>
            <a:r>
              <a:rPr lang="ru-RU" b="1" dirty="0"/>
              <a:t>, </a:t>
            </a:r>
            <a:r>
              <a:rPr lang="ru-RU" b="1" dirty="0" err="1"/>
              <a:t>işe</a:t>
            </a:r>
            <a:r>
              <a:rPr lang="ru-RU" b="1" dirty="0"/>
              <a:t> </a:t>
            </a:r>
            <a:r>
              <a:rPr lang="ru-RU" b="1" dirty="0" err="1"/>
              <a:t>başlamazyndan</a:t>
            </a:r>
            <a:r>
              <a:rPr lang="ru-RU" b="1" dirty="0"/>
              <a:t> </a:t>
            </a:r>
            <a:r>
              <a:rPr lang="ru-RU" b="1" dirty="0" err="1"/>
              <a:t>öňürti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näme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, </a:t>
            </a:r>
            <a:r>
              <a:rPr lang="ru-RU" b="1" dirty="0" err="1"/>
              <a:t>nähili</a:t>
            </a:r>
            <a:r>
              <a:rPr lang="ru-RU" b="1" dirty="0"/>
              <a:t> </a:t>
            </a:r>
            <a:r>
              <a:rPr lang="ru-RU" b="1" dirty="0" err="1"/>
              <a:t>zerurlyk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ýetirmelidigine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ýetirmelidir</a:t>
            </a:r>
            <a:r>
              <a:rPr lang="ru-RU" b="1" dirty="0"/>
              <a:t>.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zat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ähmiýetine</a:t>
            </a:r>
            <a:r>
              <a:rPr lang="ru-RU" b="1" dirty="0"/>
              <a:t> </a:t>
            </a:r>
            <a:r>
              <a:rPr lang="ru-RU" b="1" dirty="0" err="1"/>
              <a:t>düşünmelidir</a:t>
            </a:r>
            <a:r>
              <a:rPr lang="ru-RU" b="1" dirty="0"/>
              <a:t>.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edilen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güýçýeterligini</a:t>
            </a:r>
            <a:r>
              <a:rPr lang="ru-RU" b="1" dirty="0"/>
              <a:t> </a:t>
            </a:r>
            <a:r>
              <a:rPr lang="ru-RU" b="1" dirty="0" err="1"/>
              <a:t>hasaba</a:t>
            </a:r>
            <a:r>
              <a:rPr lang="ru-RU" b="1" dirty="0"/>
              <a:t> </a:t>
            </a:r>
            <a:r>
              <a:rPr lang="ru-RU" b="1" dirty="0" err="1"/>
              <a:t>almak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zerurdyr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>
                <a:solidFill>
                  <a:srgbClr val="002060"/>
                </a:solidFill>
              </a:rPr>
              <a:t>	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Ýerine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ýetirilýän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/>
              <a:t>döwür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etmekligiň</a:t>
            </a:r>
            <a:r>
              <a:rPr lang="ru-RU" b="1" dirty="0"/>
              <a:t>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döwri</a:t>
            </a:r>
            <a:r>
              <a:rPr lang="ru-RU" b="1" dirty="0"/>
              <a:t>, </a:t>
            </a:r>
            <a:r>
              <a:rPr lang="ru-RU" b="1" dirty="0" err="1"/>
              <a:t>karar</a:t>
            </a:r>
            <a:r>
              <a:rPr lang="ru-RU" b="1" dirty="0"/>
              <a:t> </a:t>
            </a:r>
            <a:r>
              <a:rPr lang="ru-RU" b="1" dirty="0" err="1"/>
              <a:t>edilen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ýetirmekdir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ýetirmeli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karar</a:t>
            </a:r>
            <a:r>
              <a:rPr lang="ru-RU" b="1" dirty="0"/>
              <a:t> </a:t>
            </a:r>
            <a:r>
              <a:rPr lang="ru-RU" b="1" dirty="0" err="1"/>
              <a:t>edileni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entek</a:t>
            </a:r>
            <a:r>
              <a:rPr lang="ru-RU" b="1" dirty="0"/>
              <a:t> </a:t>
            </a:r>
            <a:r>
              <a:rPr lang="ru-RU" b="1" dirty="0" err="1"/>
              <a:t>adama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geçýär</a:t>
            </a:r>
            <a:r>
              <a:rPr lang="ru-RU" b="1" dirty="0"/>
              <a:t>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. </a:t>
            </a:r>
            <a:r>
              <a:rPr lang="ru-RU" b="1" dirty="0" err="1"/>
              <a:t>Haçan-da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ýetirmäge</a:t>
            </a:r>
            <a:r>
              <a:rPr lang="ru-RU" b="1" dirty="0"/>
              <a:t> </a:t>
            </a:r>
            <a:r>
              <a:rPr lang="ru-RU" b="1" dirty="0" err="1"/>
              <a:t>girişmegi</a:t>
            </a:r>
            <a:r>
              <a:rPr lang="ru-RU" b="1" dirty="0"/>
              <a:t>,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döreýän</a:t>
            </a:r>
            <a:r>
              <a:rPr lang="ru-RU" b="1" dirty="0"/>
              <a:t> </a:t>
            </a:r>
            <a:r>
              <a:rPr lang="ru-RU" b="1" dirty="0" err="1"/>
              <a:t>päsgelçilikleri</a:t>
            </a:r>
            <a:r>
              <a:rPr lang="ru-RU" b="1" dirty="0"/>
              <a:t> </a:t>
            </a:r>
            <a:r>
              <a:rPr lang="ru-RU" b="1" dirty="0" err="1"/>
              <a:t>aňly-düşünjeli</a:t>
            </a:r>
            <a:r>
              <a:rPr lang="ru-RU" b="1" dirty="0"/>
              <a:t> </a:t>
            </a:r>
            <a:r>
              <a:rPr lang="ru-RU" b="1" dirty="0" err="1"/>
              <a:t>ýeňip</a:t>
            </a:r>
            <a:r>
              <a:rPr lang="ru-RU" b="1" dirty="0"/>
              <a:t> </a:t>
            </a:r>
            <a:r>
              <a:rPr lang="ru-RU" b="1" dirty="0" err="1"/>
              <a:t>geçmegi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erkliligini</a:t>
            </a:r>
            <a:r>
              <a:rPr lang="ru-RU" b="1" dirty="0"/>
              <a:t> </a:t>
            </a:r>
            <a:r>
              <a:rPr lang="ru-RU" b="1" dirty="0" err="1"/>
              <a:t>kesgitleýär</a:t>
            </a:r>
            <a:r>
              <a:rPr lang="ru-RU" b="1" dirty="0"/>
              <a:t>. </a:t>
            </a:r>
            <a:r>
              <a:rPr lang="ru-RU" b="1" dirty="0" err="1"/>
              <a:t>Kähalatlarda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ýagdaýynyň</a:t>
            </a:r>
            <a:r>
              <a:rPr lang="ru-RU" b="1" dirty="0"/>
              <a:t>, </a:t>
            </a:r>
            <a:r>
              <a:rPr lang="ru-RU" b="1" dirty="0" err="1"/>
              <a:t>şertiň</a:t>
            </a:r>
            <a:r>
              <a:rPr lang="ru-RU" b="1" dirty="0"/>
              <a:t> </a:t>
            </a:r>
            <a:r>
              <a:rPr lang="ru-RU" b="1" dirty="0" err="1"/>
              <a:t>üýtgemegi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edilen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ýetirmän</a:t>
            </a:r>
            <a:r>
              <a:rPr lang="ru-RU" b="1" dirty="0"/>
              <a:t>, </a:t>
            </a:r>
            <a:r>
              <a:rPr lang="ru-RU" b="1" dirty="0" err="1"/>
              <a:t>goýbolsun</a:t>
            </a:r>
            <a:r>
              <a:rPr lang="ru-RU" b="1" dirty="0"/>
              <a:t> </a:t>
            </a:r>
            <a:r>
              <a:rPr lang="ru-RU" b="1" dirty="0" err="1"/>
              <a:t>etmeli</a:t>
            </a:r>
            <a:r>
              <a:rPr lang="ru-RU" b="1" dirty="0"/>
              <a:t> </a:t>
            </a:r>
            <a:r>
              <a:rPr lang="ru-RU" b="1" dirty="0" err="1"/>
              <a:t>bolar</a:t>
            </a:r>
            <a:r>
              <a:rPr lang="ru-RU" b="1" dirty="0"/>
              <a:t>.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erki</a:t>
            </a:r>
            <a:r>
              <a:rPr lang="ru-RU" b="1" dirty="0"/>
              <a:t> </a:t>
            </a:r>
            <a:r>
              <a:rPr lang="ru-RU" b="1" dirty="0" err="1"/>
              <a:t>gowşak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erksiz</a:t>
            </a:r>
            <a:r>
              <a:rPr lang="ru-RU" b="1" dirty="0"/>
              <a:t>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.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hereketiň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ru-RU" b="1" dirty="0" err="1"/>
              <a:t>ýetýär</a:t>
            </a:r>
            <a:r>
              <a:rPr lang="ru-RU" b="1" dirty="0"/>
              <a:t>.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bahalandyrmagy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tamamlanýar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hereketiň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sarp</a:t>
            </a:r>
            <a:r>
              <a:rPr lang="ru-RU" b="1" dirty="0"/>
              <a:t> </a:t>
            </a:r>
            <a:r>
              <a:rPr lang="ru-RU" b="1" dirty="0" err="1"/>
              <a:t>edilen</a:t>
            </a:r>
            <a:r>
              <a:rPr lang="ru-RU" b="1" dirty="0"/>
              <a:t> </a:t>
            </a:r>
            <a:r>
              <a:rPr lang="ru-RU" b="1" dirty="0" err="1"/>
              <a:t>güýji</a:t>
            </a:r>
            <a:r>
              <a:rPr lang="ru-RU" b="1" dirty="0"/>
              <a:t>, </a:t>
            </a:r>
            <a:r>
              <a:rPr lang="ru-RU" b="1" dirty="0" err="1"/>
              <a:t>goýberilen</a:t>
            </a:r>
            <a:r>
              <a:rPr lang="ru-RU" b="1" dirty="0"/>
              <a:t> </a:t>
            </a:r>
            <a:r>
              <a:rPr lang="ru-RU" b="1" dirty="0" err="1"/>
              <a:t>kemçilikleri</a:t>
            </a:r>
            <a:r>
              <a:rPr lang="ru-RU" b="1" dirty="0"/>
              <a:t>, </a:t>
            </a:r>
            <a:r>
              <a:rPr lang="ru-RU" b="1" dirty="0" err="1"/>
              <a:t>ýalňyşlyklary</a:t>
            </a:r>
            <a:r>
              <a:rPr lang="ru-RU" b="1" dirty="0"/>
              <a:t> </a:t>
            </a:r>
            <a:r>
              <a:rPr lang="ru-RU" b="1" dirty="0" err="1"/>
              <a:t>hasaba</a:t>
            </a:r>
            <a:r>
              <a:rPr lang="ru-RU" b="1" dirty="0"/>
              <a:t> </a:t>
            </a:r>
            <a:r>
              <a:rPr lang="ru-RU" b="1" dirty="0" err="1"/>
              <a:t>alýar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netije</a:t>
            </a:r>
            <a:r>
              <a:rPr lang="ru-RU" b="1" dirty="0"/>
              <a:t> </a:t>
            </a:r>
            <a:r>
              <a:rPr lang="ru-RU" b="1" dirty="0" err="1"/>
              <a:t>çykarýar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47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176" y="578498"/>
            <a:ext cx="11290040" cy="60462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Şahsyýetiň</a:t>
            </a:r>
            <a:r>
              <a:rPr lang="ru-RU" b="1" dirty="0" smtClean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hillerine</a:t>
            </a:r>
            <a:r>
              <a:rPr lang="ru-RU" b="1" dirty="0"/>
              <a:t>: </a:t>
            </a:r>
            <a:r>
              <a:rPr lang="ru-RU" b="1" i="1" dirty="0" err="1">
                <a:solidFill>
                  <a:srgbClr val="00B050"/>
                </a:solidFill>
              </a:rPr>
              <a:t>maksada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okgunlylyk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özbaşdaklyk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aýgytlylyk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tutanýerlilik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çydamlylyk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batyrgaýlyk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tertiplilik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dirty="0" err="1" smtClean="0"/>
              <a:t>degişlidir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>
                <a:solidFill>
                  <a:srgbClr val="FF0000"/>
                </a:solidFill>
              </a:rPr>
              <a:t>	</a:t>
            </a:r>
            <a:r>
              <a:rPr lang="ru-RU" b="1" dirty="0" err="1" smtClean="0">
                <a:solidFill>
                  <a:srgbClr val="FF0000"/>
                </a:solidFill>
              </a:rPr>
              <a:t>Maksada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okgunlylyk</a:t>
            </a:r>
            <a:r>
              <a:rPr lang="ru-RU" b="1" dirty="0">
                <a:solidFill>
                  <a:srgbClr val="FF0000"/>
                </a:solidFill>
              </a:rPr>
              <a:t> 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goýan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 </a:t>
            </a:r>
            <a:r>
              <a:rPr lang="en-US" b="1" dirty="0" err="1"/>
              <a:t>ýetmek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bar </a:t>
            </a:r>
            <a:r>
              <a:rPr lang="en-US" b="1" dirty="0" err="1"/>
              <a:t>ukybyny</a:t>
            </a:r>
            <a:r>
              <a:rPr lang="en-US" b="1" dirty="0"/>
              <a:t>, </a:t>
            </a:r>
            <a:r>
              <a:rPr lang="en-US" b="1" dirty="0" err="1"/>
              <a:t>güýjüni</a:t>
            </a:r>
            <a:r>
              <a:rPr lang="en-US" b="1" dirty="0"/>
              <a:t> </a:t>
            </a:r>
            <a:r>
              <a:rPr lang="en-US" b="1" dirty="0" err="1"/>
              <a:t>sarp</a:t>
            </a:r>
            <a:r>
              <a:rPr lang="en-US" b="1" dirty="0"/>
              <a:t> </a:t>
            </a:r>
            <a:r>
              <a:rPr lang="en-US" b="1" dirty="0" err="1"/>
              <a:t>etmegidir</a:t>
            </a:r>
            <a:r>
              <a:rPr lang="en-US" b="1" dirty="0"/>
              <a:t>. </a:t>
            </a:r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ogunly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jemgyýetçilik</a:t>
            </a:r>
            <a:r>
              <a:rPr lang="en-US" b="1" dirty="0"/>
              <a:t> </a:t>
            </a:r>
            <a:r>
              <a:rPr lang="en-US" b="1" dirty="0" err="1"/>
              <a:t>bähbitlerine</a:t>
            </a:r>
            <a:r>
              <a:rPr lang="en-US" b="1" dirty="0"/>
              <a:t> </a:t>
            </a:r>
            <a:r>
              <a:rPr lang="en-US" b="1" dirty="0" err="1"/>
              <a:t>gowy</a:t>
            </a:r>
            <a:r>
              <a:rPr lang="en-US" b="1" dirty="0"/>
              <a:t> </a:t>
            </a:r>
            <a:r>
              <a:rPr lang="en-US" b="1" dirty="0" err="1"/>
              <a:t>düşünýär</a:t>
            </a:r>
            <a:r>
              <a:rPr lang="en-US" b="1" dirty="0"/>
              <a:t> we </a:t>
            </a:r>
            <a:r>
              <a:rPr lang="en-US" b="1" dirty="0" err="1"/>
              <a:t>şoňa</a:t>
            </a:r>
            <a:r>
              <a:rPr lang="en-US" b="1" dirty="0"/>
              <a:t> </a:t>
            </a:r>
            <a:r>
              <a:rPr lang="en-US" b="1" dirty="0" err="1"/>
              <a:t>laýyklykda</a:t>
            </a:r>
            <a:r>
              <a:rPr lang="en-US" b="1" dirty="0"/>
              <a:t> hem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etmäge</a:t>
            </a:r>
            <a:r>
              <a:rPr lang="en-US" b="1" dirty="0"/>
              <a:t> </a:t>
            </a:r>
            <a:r>
              <a:rPr lang="en-US" b="1" dirty="0" err="1"/>
              <a:t>çalyşýar</a:t>
            </a:r>
            <a:r>
              <a:rPr lang="en-US" b="1" dirty="0"/>
              <a:t>. </a:t>
            </a:r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okgunly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beýlekiler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düşnükli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şahsy</a:t>
            </a:r>
            <a:r>
              <a:rPr lang="en-US" b="1" dirty="0"/>
              <a:t> </a:t>
            </a:r>
            <a:r>
              <a:rPr lang="en-US" b="1" dirty="0" err="1"/>
              <a:t>maksatlary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Jemgyýetçilik</a:t>
            </a:r>
            <a:r>
              <a:rPr lang="en-US" b="1" dirty="0"/>
              <a:t> </a:t>
            </a:r>
            <a:r>
              <a:rPr lang="en-US" b="1" dirty="0" err="1"/>
              <a:t>maksady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şahsy</a:t>
            </a:r>
            <a:r>
              <a:rPr lang="en-US" b="1" dirty="0"/>
              <a:t> </a:t>
            </a:r>
            <a:r>
              <a:rPr lang="en-US" b="1" dirty="0" err="1"/>
              <a:t>maksatlar</a:t>
            </a:r>
            <a:r>
              <a:rPr lang="en-US" b="1" dirty="0"/>
              <a:t> </a:t>
            </a:r>
            <a:r>
              <a:rPr lang="en-US" b="1" dirty="0" err="1"/>
              <a:t>utgaşyp</a:t>
            </a:r>
            <a:r>
              <a:rPr lang="en-US" b="1" dirty="0"/>
              <a:t>,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bitewi</a:t>
            </a:r>
            <a:r>
              <a:rPr lang="en-US" b="1" dirty="0"/>
              <a:t> </a:t>
            </a:r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öwrülýär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>
                <a:solidFill>
                  <a:srgbClr val="00B0F0"/>
                </a:solidFill>
              </a:rPr>
              <a:t>	</a:t>
            </a:r>
            <a:r>
              <a:rPr lang="en-US" b="1" dirty="0" err="1" smtClean="0">
                <a:solidFill>
                  <a:srgbClr val="00B0F0"/>
                </a:solidFill>
              </a:rPr>
              <a:t>Özbaşdaklyk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edýän</a:t>
            </a:r>
            <a:r>
              <a:rPr lang="en-US" b="1" dirty="0"/>
              <a:t> </a:t>
            </a:r>
            <a:r>
              <a:rPr lang="en-US" b="1" dirty="0" err="1"/>
              <a:t>işiniň</a:t>
            </a:r>
            <a:r>
              <a:rPr lang="en-US" b="1" dirty="0"/>
              <a:t> </a:t>
            </a:r>
            <a:r>
              <a:rPr lang="en-US" b="1" dirty="0" err="1"/>
              <a:t>dogrudygyny</a:t>
            </a:r>
            <a:r>
              <a:rPr lang="en-US" b="1" dirty="0"/>
              <a:t> </a:t>
            </a:r>
            <a:r>
              <a:rPr lang="en-US" b="1" dirty="0" err="1"/>
              <a:t>bilenden</a:t>
            </a:r>
            <a:r>
              <a:rPr lang="en-US" b="1" dirty="0"/>
              <a:t> </a:t>
            </a:r>
            <a:r>
              <a:rPr lang="en-US" b="1" dirty="0" err="1"/>
              <a:t>soň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hususy</a:t>
            </a:r>
            <a:r>
              <a:rPr lang="en-US" b="1" dirty="0"/>
              <a:t> </a:t>
            </a:r>
            <a:r>
              <a:rPr lang="en-US" b="1" dirty="0" err="1"/>
              <a:t>başlangyjy</a:t>
            </a:r>
            <a:r>
              <a:rPr lang="en-US" b="1" dirty="0"/>
              <a:t>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özbaşdak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ýetirmegidir</a:t>
            </a:r>
            <a:r>
              <a:rPr lang="en-US" b="1" dirty="0"/>
              <a:t>. </a:t>
            </a:r>
            <a:r>
              <a:rPr lang="ru-RU" b="1" dirty="0" err="1"/>
              <a:t>Özbaşdak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daşdan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kömegine</a:t>
            </a:r>
            <a:r>
              <a:rPr lang="ru-RU" b="1" dirty="0"/>
              <a:t> </a:t>
            </a:r>
            <a:r>
              <a:rPr lang="ru-RU" b="1" dirty="0" err="1"/>
              <a:t>mätäç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karar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özbaşdak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ýetirmäge</a:t>
            </a:r>
            <a:r>
              <a:rPr lang="ru-RU" b="1" dirty="0"/>
              <a:t> </a:t>
            </a:r>
            <a:r>
              <a:rPr lang="ru-RU" b="1" dirty="0" err="1"/>
              <a:t>ymtylýar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hili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gerek</a:t>
            </a:r>
            <a:r>
              <a:rPr lang="ru-RU" b="1" dirty="0"/>
              <a:t> </a:t>
            </a:r>
            <a:r>
              <a:rPr lang="ru-RU" b="1" dirty="0" err="1"/>
              <a:t>ýerinde</a:t>
            </a:r>
            <a:r>
              <a:rPr lang="ru-RU" b="1" dirty="0"/>
              <a:t> </a:t>
            </a:r>
            <a:r>
              <a:rPr lang="ru-RU" b="1" dirty="0" err="1"/>
              <a:t>başgalaryň</a:t>
            </a:r>
            <a:r>
              <a:rPr lang="ru-RU" b="1" dirty="0"/>
              <a:t> </a:t>
            </a:r>
            <a:r>
              <a:rPr lang="ru-RU" b="1" dirty="0" err="1"/>
              <a:t>pikirini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diňlemegi</a:t>
            </a:r>
            <a:r>
              <a:rPr lang="ru-RU" b="1" dirty="0"/>
              <a:t> </a:t>
            </a:r>
            <a:r>
              <a:rPr lang="ru-RU" b="1" dirty="0" err="1"/>
              <a:t>başarýar</a:t>
            </a:r>
            <a:r>
              <a:rPr lang="ru-RU" b="1" dirty="0"/>
              <a:t>, </a:t>
            </a:r>
            <a:r>
              <a:rPr lang="ru-RU" b="1" dirty="0" err="1"/>
              <a:t>gerek</a:t>
            </a:r>
            <a:r>
              <a:rPr lang="ru-RU" b="1" dirty="0"/>
              <a:t>,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ýerinde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ulanýar</a:t>
            </a:r>
            <a:r>
              <a:rPr lang="ru-RU" b="1" dirty="0"/>
              <a:t>. </a:t>
            </a:r>
            <a:r>
              <a:rPr lang="en-US" b="1" dirty="0" err="1"/>
              <a:t>Özbaşdaklygyň</a:t>
            </a:r>
            <a:r>
              <a:rPr lang="en-US" b="1" dirty="0"/>
              <a:t> </a:t>
            </a:r>
            <a:r>
              <a:rPr lang="en-US" b="1" dirty="0" err="1"/>
              <a:t>negatiwizm</a:t>
            </a:r>
            <a:r>
              <a:rPr lang="en-US" b="1" dirty="0"/>
              <a:t> hem </a:t>
            </a:r>
            <a:r>
              <a:rPr lang="en-US" b="1" dirty="0" err="1"/>
              <a:t>ynanjaňlyk</a:t>
            </a:r>
            <a:r>
              <a:rPr lang="en-US" b="1" dirty="0"/>
              <a:t>, </a:t>
            </a:r>
            <a:r>
              <a:rPr lang="en-US" b="1" dirty="0" err="1"/>
              <a:t>nalajedeýinlik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otrisatel</a:t>
            </a:r>
            <a:r>
              <a:rPr lang="en-US" b="1" dirty="0"/>
              <a:t> </a:t>
            </a:r>
            <a:r>
              <a:rPr lang="en-US" b="1" dirty="0" err="1"/>
              <a:t>taraplary</a:t>
            </a:r>
            <a:r>
              <a:rPr lang="en-US" b="1" dirty="0"/>
              <a:t> hem </a:t>
            </a:r>
            <a:r>
              <a:rPr lang="en-US" b="1" dirty="0" err="1"/>
              <a:t>bardyr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03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193" y="373224"/>
            <a:ext cx="11290040" cy="6064898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rgbClr val="7030A0"/>
                </a:solidFill>
              </a:rPr>
              <a:t>	</a:t>
            </a:r>
            <a:r>
              <a:rPr lang="en-US" b="1" dirty="0" err="1" smtClean="0">
                <a:solidFill>
                  <a:srgbClr val="7030A0"/>
                </a:solidFill>
              </a:rPr>
              <a:t>Aýgytlylyk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goýan</a:t>
            </a:r>
            <a:r>
              <a:rPr lang="en-US" b="1" dirty="0"/>
              <a:t> </a:t>
            </a:r>
            <a:r>
              <a:rPr lang="en-US" b="1" dirty="0" err="1"/>
              <a:t>maksadyna</a:t>
            </a:r>
            <a:r>
              <a:rPr lang="en-US" b="1" dirty="0"/>
              <a:t> </a:t>
            </a:r>
            <a:r>
              <a:rPr lang="en-US" b="1" dirty="0" err="1"/>
              <a:t>durnukly</a:t>
            </a:r>
            <a:r>
              <a:rPr lang="en-US" b="1" dirty="0"/>
              <a:t> </a:t>
            </a:r>
            <a:r>
              <a:rPr lang="en-US" b="1" dirty="0" err="1"/>
              <a:t>karar</a:t>
            </a:r>
            <a:r>
              <a:rPr lang="en-US" b="1" dirty="0"/>
              <a:t> </a:t>
            </a:r>
            <a:r>
              <a:rPr lang="en-US" b="1" dirty="0" err="1"/>
              <a:t>edilensoň</a:t>
            </a:r>
            <a:r>
              <a:rPr lang="en-US" b="1" dirty="0"/>
              <a:t>, </a:t>
            </a:r>
            <a:r>
              <a:rPr lang="en-US" b="1" dirty="0" err="1"/>
              <a:t>hiç</a:t>
            </a:r>
            <a:r>
              <a:rPr lang="en-US" b="1" dirty="0"/>
              <a:t> </a:t>
            </a:r>
            <a:r>
              <a:rPr lang="en-US" b="1" dirty="0" err="1"/>
              <a:t>hili</a:t>
            </a:r>
            <a:r>
              <a:rPr lang="en-US" b="1" dirty="0"/>
              <a:t> </a:t>
            </a:r>
            <a:r>
              <a:rPr lang="en-US" b="1" dirty="0" err="1"/>
              <a:t>saklanmazdan</a:t>
            </a:r>
            <a:r>
              <a:rPr lang="en-US" b="1" dirty="0"/>
              <a:t>, </a:t>
            </a:r>
            <a:r>
              <a:rPr lang="en-US" b="1" dirty="0" err="1"/>
              <a:t>paýhasly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ýetirmäge</a:t>
            </a:r>
            <a:r>
              <a:rPr lang="en-US" b="1" dirty="0"/>
              <a:t> </a:t>
            </a:r>
            <a:r>
              <a:rPr lang="en-US" b="1" dirty="0" err="1"/>
              <a:t>girişmegidir</a:t>
            </a:r>
            <a:r>
              <a:rPr lang="en-US" b="1" dirty="0"/>
              <a:t>. </a:t>
            </a:r>
            <a:r>
              <a:rPr lang="en-US" b="1" dirty="0" err="1"/>
              <a:t>Aýgytly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etjek</a:t>
            </a:r>
            <a:r>
              <a:rPr lang="en-US" b="1" dirty="0"/>
              <a:t> </a:t>
            </a:r>
            <a:r>
              <a:rPr lang="en-US" b="1" dirty="0" err="1"/>
              <a:t>işini</a:t>
            </a:r>
            <a:r>
              <a:rPr lang="en-US" b="1" dirty="0"/>
              <a:t>, </a:t>
            </a:r>
            <a:r>
              <a:rPr lang="en-US" b="1" dirty="0" err="1"/>
              <a:t>hereketini</a:t>
            </a:r>
            <a:r>
              <a:rPr lang="en-US" b="1" dirty="0"/>
              <a:t> </a:t>
            </a:r>
            <a:r>
              <a:rPr lang="en-US" b="1" dirty="0" err="1"/>
              <a:t>hemmetaraplaýyn</a:t>
            </a:r>
            <a:r>
              <a:rPr lang="en-US" b="1" dirty="0"/>
              <a:t> </a:t>
            </a:r>
            <a:r>
              <a:rPr lang="en-US" b="1" dirty="0" err="1"/>
              <a:t>ölçeýär</a:t>
            </a:r>
            <a:r>
              <a:rPr lang="en-US" b="1" dirty="0"/>
              <a:t>, </a:t>
            </a:r>
            <a:r>
              <a:rPr lang="en-US" b="1" dirty="0" err="1"/>
              <a:t>göz</a:t>
            </a:r>
            <a:r>
              <a:rPr lang="en-US" b="1" dirty="0"/>
              <a:t> </a:t>
            </a:r>
            <a:r>
              <a:rPr lang="en-US" b="1" dirty="0" err="1"/>
              <a:t>öňüne</a:t>
            </a:r>
            <a:r>
              <a:rPr lang="en-US" b="1" dirty="0"/>
              <a:t> </a:t>
            </a:r>
            <a:r>
              <a:rPr lang="en-US" b="1" dirty="0" err="1"/>
              <a:t>getirýär</a:t>
            </a:r>
            <a:r>
              <a:rPr lang="en-US" b="1" dirty="0"/>
              <a:t> hem-de </a:t>
            </a:r>
            <a:r>
              <a:rPr lang="en-US" b="1" dirty="0" err="1"/>
              <a:t>netijesiniň</a:t>
            </a:r>
            <a:r>
              <a:rPr lang="en-US" b="1" dirty="0"/>
              <a:t> </a:t>
            </a:r>
            <a:r>
              <a:rPr lang="en-US" b="1" dirty="0" err="1"/>
              <a:t>nähili</a:t>
            </a:r>
            <a:r>
              <a:rPr lang="en-US" b="1" dirty="0"/>
              <a:t> </a:t>
            </a:r>
            <a:r>
              <a:rPr lang="en-US" b="1" dirty="0" err="1"/>
              <a:t>boljakdygy</a:t>
            </a:r>
            <a:r>
              <a:rPr lang="en-US" b="1" dirty="0"/>
              <a:t>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jogapkärçilik</a:t>
            </a:r>
            <a:r>
              <a:rPr lang="en-US" b="1" dirty="0"/>
              <a:t> </a:t>
            </a:r>
            <a:r>
              <a:rPr lang="en-US" b="1" dirty="0" err="1"/>
              <a:t>duýýar</a:t>
            </a:r>
            <a:r>
              <a:rPr lang="en-US" b="1" dirty="0"/>
              <a:t>. </a:t>
            </a:r>
            <a:r>
              <a:rPr lang="en-US" b="1" dirty="0" err="1"/>
              <a:t>Elbetde</a:t>
            </a:r>
            <a:r>
              <a:rPr lang="en-US" b="1" dirty="0"/>
              <a:t>, </a:t>
            </a:r>
            <a:r>
              <a:rPr lang="en-US" b="1" dirty="0" err="1"/>
              <a:t>aýgytly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ýeňil</a:t>
            </a:r>
            <a:r>
              <a:rPr lang="en-US" b="1" dirty="0"/>
              <a:t> we </a:t>
            </a:r>
            <a:r>
              <a:rPr lang="en-US" b="1" dirty="0" err="1"/>
              <a:t>arkaýyn</a:t>
            </a:r>
            <a:r>
              <a:rPr lang="en-US" b="1" dirty="0"/>
              <a:t>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edýän</a:t>
            </a:r>
            <a:r>
              <a:rPr lang="en-US" b="1" dirty="0"/>
              <a:t> </a:t>
            </a:r>
            <a:r>
              <a:rPr lang="en-US" b="1" dirty="0" err="1"/>
              <a:t>ýalydyr</a:t>
            </a:r>
            <a:r>
              <a:rPr lang="en-US" b="1" dirty="0"/>
              <a:t>. Emma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çylşyrymly</a:t>
            </a:r>
            <a:r>
              <a:rPr lang="en-US" b="1" dirty="0"/>
              <a:t> </a:t>
            </a:r>
            <a:r>
              <a:rPr lang="en-US" b="1" dirty="0" err="1"/>
              <a:t>içki</a:t>
            </a:r>
            <a:r>
              <a:rPr lang="en-US" b="1" dirty="0"/>
              <a:t> </a:t>
            </a:r>
            <a:r>
              <a:rPr lang="en-US" b="1" dirty="0" err="1"/>
              <a:t>pikirleri</a:t>
            </a:r>
            <a:r>
              <a:rPr lang="en-US" b="1" dirty="0"/>
              <a:t> </a:t>
            </a:r>
            <a:r>
              <a:rPr lang="en-US" b="1" dirty="0" err="1"/>
              <a:t>başdan</a:t>
            </a:r>
            <a:r>
              <a:rPr lang="en-US" b="1" dirty="0"/>
              <a:t> </a:t>
            </a:r>
            <a:r>
              <a:rPr lang="en-US" b="1" dirty="0" err="1"/>
              <a:t>geçirýändir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tk-TM" b="1" dirty="0" smtClean="0">
                <a:solidFill>
                  <a:srgbClr val="FFC000"/>
                </a:solidFill>
              </a:rPr>
              <a:t>	</a:t>
            </a:r>
            <a:r>
              <a:rPr lang="en-US" b="1" dirty="0" err="1" smtClean="0">
                <a:solidFill>
                  <a:srgbClr val="9900CC"/>
                </a:solidFill>
              </a:rPr>
              <a:t>Tutanýerlilik</a:t>
            </a:r>
            <a:r>
              <a:rPr lang="en-US" b="1" dirty="0" smtClean="0">
                <a:solidFill>
                  <a:srgbClr val="9900CC"/>
                </a:solidFill>
              </a:rPr>
              <a:t> </a:t>
            </a:r>
            <a:r>
              <a:rPr lang="en-US" b="1" dirty="0">
                <a:solidFill>
                  <a:srgbClr val="9900CC"/>
                </a:solidFill>
              </a:rPr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karar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maksadyna</a:t>
            </a:r>
            <a:r>
              <a:rPr lang="en-US" b="1" dirty="0"/>
              <a:t> </a:t>
            </a:r>
            <a:r>
              <a:rPr lang="en-US" b="1" dirty="0" err="1"/>
              <a:t>päsgelçiligine</a:t>
            </a:r>
            <a:r>
              <a:rPr lang="en-US" b="1" dirty="0"/>
              <a:t>, </a:t>
            </a:r>
            <a:r>
              <a:rPr lang="en-US" b="1" dirty="0" err="1"/>
              <a:t>kynçylygyna</a:t>
            </a:r>
            <a:r>
              <a:rPr lang="en-US" b="1" dirty="0"/>
              <a:t> </a:t>
            </a:r>
            <a:r>
              <a:rPr lang="en-US" b="1" dirty="0" err="1"/>
              <a:t>garamazdan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ýetirmäge</a:t>
            </a:r>
            <a:r>
              <a:rPr lang="en-US" b="1" dirty="0"/>
              <a:t> </a:t>
            </a:r>
            <a:r>
              <a:rPr lang="en-US" b="1" dirty="0" err="1"/>
              <a:t>girişmegidir</a:t>
            </a:r>
            <a:r>
              <a:rPr lang="en-US" b="1" dirty="0"/>
              <a:t>, </a:t>
            </a:r>
            <a:r>
              <a:rPr lang="en-US" b="1" dirty="0" err="1"/>
              <a:t>maksadyna</a:t>
            </a:r>
            <a:r>
              <a:rPr lang="en-US" b="1" dirty="0"/>
              <a:t> </a:t>
            </a:r>
            <a:r>
              <a:rPr lang="en-US" b="1" dirty="0" err="1"/>
              <a:t>ýetmäge</a:t>
            </a:r>
            <a:r>
              <a:rPr lang="en-US" b="1" dirty="0"/>
              <a:t> </a:t>
            </a:r>
            <a:r>
              <a:rPr lang="en-US" b="1" dirty="0" err="1"/>
              <a:t>dyrjaşmagydyr</a:t>
            </a:r>
            <a:r>
              <a:rPr lang="en-US" b="1" dirty="0"/>
              <a:t>. </a:t>
            </a:r>
            <a:r>
              <a:rPr lang="en-US" b="1" dirty="0" err="1"/>
              <a:t>Tutanýerli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şowsuzlyklara</a:t>
            </a:r>
            <a:r>
              <a:rPr lang="en-US" b="1" dirty="0"/>
              <a:t> </a:t>
            </a:r>
            <a:r>
              <a:rPr lang="en-US" b="1" dirty="0" err="1"/>
              <a:t>uçranda</a:t>
            </a:r>
            <a:r>
              <a:rPr lang="en-US" b="1" dirty="0"/>
              <a:t> </a:t>
            </a:r>
            <a:r>
              <a:rPr lang="en-US" b="1" dirty="0" err="1"/>
              <a:t>ruhdan</a:t>
            </a:r>
            <a:r>
              <a:rPr lang="en-US" b="1" dirty="0"/>
              <a:t> </a:t>
            </a:r>
            <a:r>
              <a:rPr lang="en-US" b="1" dirty="0" err="1"/>
              <a:t>düşmeýär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kynçylyklaryny</a:t>
            </a:r>
            <a:r>
              <a:rPr lang="en-US" b="1" dirty="0"/>
              <a:t> </a:t>
            </a:r>
            <a:r>
              <a:rPr lang="en-US" b="1" dirty="0" err="1"/>
              <a:t>ýeňip</a:t>
            </a:r>
            <a:r>
              <a:rPr lang="en-US" b="1" dirty="0"/>
              <a:t> </a:t>
            </a:r>
            <a:r>
              <a:rPr lang="en-US" b="1" dirty="0" err="1"/>
              <a:t>geçmegiň</a:t>
            </a:r>
            <a:r>
              <a:rPr lang="en-US" b="1" dirty="0"/>
              <a:t> </a:t>
            </a:r>
            <a:r>
              <a:rPr lang="en-US" b="1" dirty="0" err="1"/>
              <a:t>täze</a:t>
            </a:r>
            <a:r>
              <a:rPr lang="en-US" b="1" dirty="0"/>
              <a:t> </a:t>
            </a:r>
            <a:r>
              <a:rPr lang="en-US" b="1" dirty="0" err="1"/>
              <a:t>ýollaryny</a:t>
            </a:r>
            <a:r>
              <a:rPr lang="en-US" b="1" dirty="0"/>
              <a:t> </a:t>
            </a:r>
            <a:r>
              <a:rPr lang="en-US" b="1" dirty="0" err="1"/>
              <a:t>agtarýar</a:t>
            </a:r>
            <a:r>
              <a:rPr lang="en-US" b="1" dirty="0"/>
              <a:t>. </a:t>
            </a:r>
            <a:r>
              <a:rPr lang="en-US" b="1" dirty="0" err="1"/>
              <a:t>Okuw</a:t>
            </a:r>
            <a:r>
              <a:rPr lang="en-US" b="1" dirty="0"/>
              <a:t> </a:t>
            </a:r>
            <a:r>
              <a:rPr lang="en-US" b="1" dirty="0" err="1"/>
              <a:t>işinde</a:t>
            </a:r>
            <a:r>
              <a:rPr lang="en-US" b="1" dirty="0"/>
              <a:t> </a:t>
            </a:r>
            <a:r>
              <a:rPr lang="en-US" b="1" dirty="0" err="1"/>
              <a:t>okuwçylarda</a:t>
            </a:r>
            <a:r>
              <a:rPr lang="en-US" b="1" dirty="0"/>
              <a:t> </a:t>
            </a:r>
            <a:r>
              <a:rPr lang="en-US" b="1" dirty="0" err="1"/>
              <a:t>tutanýerliligi</a:t>
            </a:r>
            <a:r>
              <a:rPr lang="en-US" b="1" dirty="0"/>
              <a:t> </a:t>
            </a:r>
            <a:r>
              <a:rPr lang="en-US" b="1" dirty="0" err="1"/>
              <a:t>terbiýelemegiň</a:t>
            </a:r>
            <a:r>
              <a:rPr lang="en-US" b="1" dirty="0"/>
              <a:t> </a:t>
            </a:r>
            <a:r>
              <a:rPr lang="en-US" b="1" dirty="0" err="1"/>
              <a:t>möhüm</a:t>
            </a:r>
            <a:r>
              <a:rPr lang="en-US" b="1" dirty="0"/>
              <a:t> </a:t>
            </a:r>
            <a:r>
              <a:rPr lang="en-US" b="1" dirty="0" err="1"/>
              <a:t>ähmiýeti</a:t>
            </a:r>
            <a:r>
              <a:rPr lang="en-US" b="1" dirty="0"/>
              <a:t> </a:t>
            </a:r>
            <a:r>
              <a:rPr lang="en-US" b="1" dirty="0" err="1"/>
              <a:t>bardyr</a:t>
            </a:r>
            <a:r>
              <a:rPr lang="en-US" b="1" dirty="0"/>
              <a:t>. </a:t>
            </a:r>
            <a:r>
              <a:rPr lang="en-US" b="1" dirty="0" err="1"/>
              <a:t>Tutanýerli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işini</a:t>
            </a:r>
            <a:r>
              <a:rPr lang="en-US" b="1" dirty="0"/>
              <a:t> </a:t>
            </a:r>
            <a:r>
              <a:rPr lang="en-US" b="1" dirty="0" err="1"/>
              <a:t>pikirlenip</a:t>
            </a:r>
            <a:r>
              <a:rPr lang="en-US" b="1" dirty="0"/>
              <a:t> </a:t>
            </a:r>
            <a:r>
              <a:rPr lang="en-US" b="1" dirty="0" err="1"/>
              <a:t>guramagy</a:t>
            </a:r>
            <a:r>
              <a:rPr lang="en-US" b="1" dirty="0"/>
              <a:t> </a:t>
            </a:r>
            <a:r>
              <a:rPr lang="en-US" b="1" dirty="0" err="1"/>
              <a:t>başarýar</a:t>
            </a:r>
            <a:r>
              <a:rPr lang="en-US" b="1" dirty="0"/>
              <a:t> hem-de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ýagdaýlarda</a:t>
            </a:r>
            <a:r>
              <a:rPr lang="en-US" b="1" dirty="0"/>
              <a:t> </a:t>
            </a:r>
            <a:r>
              <a:rPr lang="en-US" b="1" dirty="0" err="1"/>
              <a:t>dogry</a:t>
            </a:r>
            <a:r>
              <a:rPr lang="en-US" b="1" dirty="0"/>
              <a:t> </a:t>
            </a:r>
            <a:r>
              <a:rPr lang="en-US" b="1" dirty="0" err="1"/>
              <a:t>baha</a:t>
            </a:r>
            <a:r>
              <a:rPr lang="en-US" b="1" dirty="0"/>
              <a:t> </a:t>
            </a:r>
            <a:r>
              <a:rPr lang="en-US" b="1" dirty="0" err="1"/>
              <a:t>berip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92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481" y="373224"/>
            <a:ext cx="10991461" cy="5803739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rgbClr val="92D050"/>
                </a:solidFill>
              </a:rPr>
              <a:t>	</a:t>
            </a:r>
            <a:r>
              <a:rPr lang="en-US" b="1" dirty="0" err="1" smtClean="0">
                <a:solidFill>
                  <a:srgbClr val="92D050"/>
                </a:solidFill>
              </a:rPr>
              <a:t>Çydamlylyk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</a:rPr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işini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ýetirmegiň</a:t>
            </a:r>
            <a:r>
              <a:rPr lang="en-US" b="1" dirty="0"/>
              <a:t>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hereketleriniň</a:t>
            </a:r>
            <a:r>
              <a:rPr lang="en-US" b="1" dirty="0"/>
              <a:t> </a:t>
            </a:r>
            <a:r>
              <a:rPr lang="en-US" b="1" dirty="0" err="1"/>
              <a:t>dowamynda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ýagdaýyna</a:t>
            </a:r>
            <a:r>
              <a:rPr lang="en-US" b="1" dirty="0"/>
              <a:t> </a:t>
            </a:r>
            <a:r>
              <a:rPr lang="en-US" b="1" dirty="0" err="1"/>
              <a:t>gözegçilik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,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çykýan</a:t>
            </a:r>
            <a:r>
              <a:rPr lang="en-US" b="1" dirty="0"/>
              <a:t> </a:t>
            </a:r>
            <a:r>
              <a:rPr lang="en-US" b="1" dirty="0" err="1"/>
              <a:t>päsgelçiliklere</a:t>
            </a:r>
            <a:r>
              <a:rPr lang="en-US" b="1" dirty="0"/>
              <a:t> </a:t>
            </a:r>
            <a:r>
              <a:rPr lang="en-US" b="1" dirty="0" err="1"/>
              <a:t>garşy</a:t>
            </a:r>
            <a:r>
              <a:rPr lang="en-US" b="1" dirty="0"/>
              <a:t> </a:t>
            </a:r>
            <a:r>
              <a:rPr lang="en-US" b="1" dirty="0" err="1"/>
              <a:t>durup</a:t>
            </a:r>
            <a:r>
              <a:rPr lang="en-US" b="1" dirty="0"/>
              <a:t>, </a:t>
            </a:r>
            <a:r>
              <a:rPr lang="en-US" b="1" dirty="0" err="1"/>
              <a:t>saklap</a:t>
            </a:r>
            <a:r>
              <a:rPr lang="en-US" b="1" dirty="0"/>
              <a:t> </a:t>
            </a:r>
            <a:r>
              <a:rPr lang="en-US" b="1" dirty="0" err="1"/>
              <a:t>bilmek</a:t>
            </a:r>
            <a:r>
              <a:rPr lang="en-US" b="1" dirty="0"/>
              <a:t> </a:t>
            </a:r>
            <a:r>
              <a:rPr lang="en-US" b="1" dirty="0" err="1"/>
              <a:t>ukybynyň</a:t>
            </a:r>
            <a:r>
              <a:rPr lang="en-US" b="1" dirty="0"/>
              <a:t> </a:t>
            </a:r>
            <a:r>
              <a:rPr lang="en-US" b="1" dirty="0" err="1"/>
              <a:t>bolmaklygydyr</a:t>
            </a:r>
            <a:r>
              <a:rPr lang="en-US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durmuşynda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, </a:t>
            </a:r>
            <a:r>
              <a:rPr lang="ru-RU" b="1" dirty="0" err="1"/>
              <a:t>hereketi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ugruna</a:t>
            </a:r>
            <a:r>
              <a:rPr lang="ru-RU" b="1" dirty="0"/>
              <a:t> </a:t>
            </a:r>
            <a:r>
              <a:rPr lang="ru-RU" b="1" dirty="0" err="1"/>
              <a:t>ýeňillikli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ýetirilmeýär</a:t>
            </a:r>
            <a:r>
              <a:rPr lang="ru-RU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kähalatlarda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kynçylyklara</a:t>
            </a:r>
            <a:r>
              <a:rPr lang="ru-RU" b="1" dirty="0"/>
              <a:t>, </a:t>
            </a:r>
            <a:r>
              <a:rPr lang="ru-RU" b="1" dirty="0" err="1"/>
              <a:t>şowsuzlyklara</a:t>
            </a:r>
            <a:r>
              <a:rPr lang="ru-RU" b="1" dirty="0"/>
              <a:t> </a:t>
            </a:r>
            <a:r>
              <a:rPr lang="ru-RU" b="1" dirty="0" err="1"/>
              <a:t>döz</a:t>
            </a:r>
            <a:r>
              <a:rPr lang="ru-RU" b="1" dirty="0"/>
              <a:t> </a:t>
            </a:r>
            <a:r>
              <a:rPr lang="ru-RU" b="1" dirty="0" err="1"/>
              <a:t>gelip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saglygyna</a:t>
            </a:r>
            <a:r>
              <a:rPr lang="ru-RU" b="1" dirty="0"/>
              <a:t>, </a:t>
            </a:r>
            <a:r>
              <a:rPr lang="ru-RU" b="1" dirty="0" err="1"/>
              <a:t>ýaşaýşyna</a:t>
            </a:r>
            <a:r>
              <a:rPr lang="ru-RU" b="1" dirty="0"/>
              <a:t> </a:t>
            </a:r>
            <a:r>
              <a:rPr lang="ru-RU" b="1" dirty="0" err="1"/>
              <a:t>howp</a:t>
            </a:r>
            <a:r>
              <a:rPr lang="ru-RU" b="1" dirty="0"/>
              <a:t> </a:t>
            </a:r>
            <a:r>
              <a:rPr lang="ru-RU" b="1" dirty="0" err="1"/>
              <a:t>salýan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etmeli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çydamly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erkini</a:t>
            </a:r>
            <a:r>
              <a:rPr lang="ru-RU" b="1" dirty="0"/>
              <a:t> </a:t>
            </a:r>
            <a:r>
              <a:rPr lang="ru-RU" b="1" dirty="0" err="1"/>
              <a:t>saklap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Biziň</a:t>
            </a:r>
            <a:r>
              <a:rPr lang="ru-RU" b="1" dirty="0"/>
              <a:t> </a:t>
            </a:r>
            <a:r>
              <a:rPr lang="ru-RU" b="1" dirty="0" err="1"/>
              <a:t>taryhymyz</a:t>
            </a:r>
            <a:r>
              <a:rPr lang="ru-RU" b="1" dirty="0"/>
              <a:t> </a:t>
            </a:r>
            <a:r>
              <a:rPr lang="ru-RU" b="1" dirty="0" err="1"/>
              <a:t>yz</a:t>
            </a:r>
            <a:r>
              <a:rPr lang="ru-RU" b="1" dirty="0"/>
              <a:t> </a:t>
            </a:r>
            <a:r>
              <a:rPr lang="ru-RU" b="1" dirty="0" err="1"/>
              <a:t>galdyran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şahsyýetler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tapawutlanypdyr</a:t>
            </a:r>
            <a:r>
              <a:rPr lang="ru-RU" b="1" dirty="0"/>
              <a:t>. </a:t>
            </a:r>
            <a:r>
              <a:rPr lang="ru-RU" b="1" dirty="0" err="1"/>
              <a:t>Mysal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, </a:t>
            </a:r>
            <a:r>
              <a:rPr lang="ru-RU" b="1" dirty="0" err="1"/>
              <a:t>Gökdepe</a:t>
            </a:r>
            <a:r>
              <a:rPr lang="ru-RU" b="1" dirty="0"/>
              <a:t> </a:t>
            </a:r>
            <a:r>
              <a:rPr lang="ru-RU" b="1" dirty="0" err="1"/>
              <a:t>galasyny</a:t>
            </a:r>
            <a:r>
              <a:rPr lang="ru-RU" b="1" dirty="0"/>
              <a:t> </a:t>
            </a:r>
            <a:r>
              <a:rPr lang="ru-RU" b="1" dirty="0" err="1"/>
              <a:t>goramakda</a:t>
            </a:r>
            <a:r>
              <a:rPr lang="ru-RU" b="1" dirty="0"/>
              <a:t>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halkynyň</a:t>
            </a:r>
            <a:r>
              <a:rPr lang="ru-RU" b="1" dirty="0"/>
              <a:t> </a:t>
            </a:r>
            <a:r>
              <a:rPr lang="ru-RU" b="1" dirty="0" err="1"/>
              <a:t>çydamlylygy</a:t>
            </a:r>
            <a:r>
              <a:rPr lang="ru-RU" b="1" dirty="0"/>
              <a:t>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 </a:t>
            </a:r>
            <a:r>
              <a:rPr lang="ru-RU" b="1" dirty="0" err="1"/>
              <a:t>mysalydyr</a:t>
            </a:r>
            <a:r>
              <a:rPr lang="ru-RU" b="1" dirty="0"/>
              <a:t>. </a:t>
            </a:r>
            <a:r>
              <a:rPr lang="ru-RU" b="1" dirty="0" err="1"/>
              <a:t>Çydamlylygyň</a:t>
            </a:r>
            <a:r>
              <a:rPr lang="ru-RU" b="1" dirty="0"/>
              <a:t> </a:t>
            </a:r>
            <a:r>
              <a:rPr lang="ru-RU" b="1" dirty="0" err="1"/>
              <a:t>garşylykly</a:t>
            </a:r>
            <a:r>
              <a:rPr lang="ru-RU" b="1" dirty="0"/>
              <a:t> </a:t>
            </a:r>
            <a:r>
              <a:rPr lang="ru-RU" b="1" dirty="0" err="1"/>
              <a:t>tarapy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çydamsyzlygy</a:t>
            </a:r>
            <a:r>
              <a:rPr lang="ru-RU" b="1" dirty="0"/>
              <a:t>, </a:t>
            </a:r>
            <a:r>
              <a:rPr lang="ru-RU" b="1" dirty="0" err="1"/>
              <a:t>impulsiwligi</a:t>
            </a:r>
            <a:r>
              <a:rPr lang="ru-RU" b="1" dirty="0"/>
              <a:t> </a:t>
            </a:r>
            <a:r>
              <a:rPr lang="ru-RU" b="1" dirty="0" err="1"/>
              <a:t>görkezmek</a:t>
            </a:r>
            <a:r>
              <a:rPr lang="ru-RU" b="1" dirty="0"/>
              <a:t> </a:t>
            </a:r>
            <a:r>
              <a:rPr lang="ru-RU" b="1" dirty="0" err="1"/>
              <a:t>bolar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01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1176"/>
            <a:ext cx="10515600" cy="5635787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rgbClr val="C00000"/>
                </a:solidFill>
              </a:rPr>
              <a:t>	</a:t>
            </a:r>
            <a:r>
              <a:rPr lang="ru-RU" b="1" dirty="0" err="1" smtClean="0">
                <a:solidFill>
                  <a:srgbClr val="C00000"/>
                </a:solidFill>
              </a:rPr>
              <a:t>Batyrgaýlyk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edinen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howplulygyna</a:t>
            </a:r>
            <a:r>
              <a:rPr lang="ru-RU" b="1" dirty="0"/>
              <a:t>, </a:t>
            </a:r>
            <a:r>
              <a:rPr lang="ru-RU" b="1" dirty="0" err="1"/>
              <a:t>howatyrlylygyna</a:t>
            </a:r>
            <a:r>
              <a:rPr lang="ru-RU" b="1" dirty="0"/>
              <a:t> </a:t>
            </a:r>
            <a:r>
              <a:rPr lang="ru-RU" b="1" dirty="0" err="1"/>
              <a:t>garamazdan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ukyplylygydyr</a:t>
            </a:r>
            <a:r>
              <a:rPr lang="ru-RU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howply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heder</a:t>
            </a:r>
            <a:r>
              <a:rPr lang="ru-RU" b="1" dirty="0"/>
              <a:t> </a:t>
            </a:r>
            <a:r>
              <a:rPr lang="ru-RU" b="1" dirty="0" err="1"/>
              <a:t>etmän</a:t>
            </a:r>
            <a:r>
              <a:rPr lang="ru-RU" b="1" dirty="0"/>
              <a:t>, </a:t>
            </a:r>
            <a:r>
              <a:rPr lang="ru-RU" b="1" dirty="0" err="1"/>
              <a:t>işe</a:t>
            </a:r>
            <a:r>
              <a:rPr lang="ru-RU" b="1" dirty="0"/>
              <a:t> </a:t>
            </a:r>
            <a:r>
              <a:rPr lang="ru-RU" b="1" dirty="0" err="1"/>
              <a:t>girişmegi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batyrgaýlygyny</a:t>
            </a:r>
            <a:r>
              <a:rPr lang="ru-RU" b="1" dirty="0"/>
              <a:t>, </a:t>
            </a:r>
            <a:r>
              <a:rPr lang="ru-RU" b="1" dirty="0" err="1"/>
              <a:t>gaýduwsyzlygyny</a:t>
            </a:r>
            <a:r>
              <a:rPr lang="ru-RU" b="1" dirty="0"/>
              <a:t> </a:t>
            </a:r>
            <a:r>
              <a:rPr lang="ru-RU" b="1" dirty="0" err="1"/>
              <a:t>görkezýär</a:t>
            </a:r>
            <a:r>
              <a:rPr lang="ru-RU" b="1" dirty="0"/>
              <a:t>. </a:t>
            </a:r>
            <a:r>
              <a:rPr lang="ru-RU" b="1" dirty="0" err="1"/>
              <a:t>Batyrgaýlyk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köre-körlük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hereketi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batyrgaýlyk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hilli</a:t>
            </a:r>
            <a:r>
              <a:rPr lang="ru-RU" b="1" dirty="0"/>
              <a:t> </a:t>
            </a:r>
            <a:r>
              <a:rPr lang="ru-RU" b="1" dirty="0" err="1"/>
              <a:t>adamda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hilleriniň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taraplary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jemlenýär</a:t>
            </a:r>
            <a:r>
              <a:rPr lang="ru-RU" b="1" dirty="0"/>
              <a:t>. </a:t>
            </a:r>
            <a:r>
              <a:rPr lang="ru-RU" b="1" dirty="0" err="1"/>
              <a:t>Biziň</a:t>
            </a:r>
            <a:r>
              <a:rPr lang="ru-RU" b="1" dirty="0"/>
              <a:t> </a:t>
            </a:r>
            <a:r>
              <a:rPr lang="ru-RU" b="1" dirty="0" err="1"/>
              <a:t>taryhymyzda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esgerleriň</a:t>
            </a:r>
            <a:r>
              <a:rPr lang="ru-RU" b="1" dirty="0"/>
              <a:t> </a:t>
            </a:r>
            <a:r>
              <a:rPr lang="ru-RU" b="1" dirty="0" err="1"/>
              <a:t>Watany</a:t>
            </a:r>
            <a:r>
              <a:rPr lang="ru-RU" b="1" dirty="0"/>
              <a:t> </a:t>
            </a:r>
            <a:r>
              <a:rPr lang="ru-RU" b="1" dirty="0" err="1"/>
              <a:t>goramakdaky</a:t>
            </a:r>
            <a:r>
              <a:rPr lang="ru-RU" b="1" dirty="0"/>
              <a:t> </a:t>
            </a:r>
            <a:r>
              <a:rPr lang="ru-RU" b="1" dirty="0" err="1"/>
              <a:t>görkezen</a:t>
            </a:r>
            <a:r>
              <a:rPr lang="ru-RU" b="1" dirty="0"/>
              <a:t> </a:t>
            </a:r>
            <a:r>
              <a:rPr lang="ru-RU" b="1" dirty="0" err="1"/>
              <a:t>edermenlikleri</a:t>
            </a:r>
            <a:r>
              <a:rPr lang="ru-RU" b="1" dirty="0"/>
              <a:t> </a:t>
            </a:r>
            <a:r>
              <a:rPr lang="ru-RU" b="1" dirty="0" err="1"/>
              <a:t>batyrgaýlygyň</a:t>
            </a:r>
            <a:r>
              <a:rPr lang="ru-RU" b="1" dirty="0"/>
              <a:t> </a:t>
            </a:r>
            <a:r>
              <a:rPr lang="ru-RU" b="1" dirty="0" err="1"/>
              <a:t>mysalydyr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hili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zähmet</a:t>
            </a:r>
            <a:r>
              <a:rPr lang="ru-RU" b="1" dirty="0"/>
              <a:t> </a:t>
            </a:r>
            <a:r>
              <a:rPr lang="ru-RU" b="1" dirty="0" err="1"/>
              <a:t>işlerinde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çykyp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Batyrgaýlygyň</a:t>
            </a:r>
            <a:r>
              <a:rPr lang="ru-RU" b="1" dirty="0"/>
              <a:t> </a:t>
            </a:r>
            <a:r>
              <a:rPr lang="ru-RU" b="1" dirty="0" err="1"/>
              <a:t>otrisatel</a:t>
            </a:r>
            <a:r>
              <a:rPr lang="ru-RU" b="1" dirty="0"/>
              <a:t> </a:t>
            </a:r>
            <a:r>
              <a:rPr lang="ru-RU" b="1" dirty="0" err="1"/>
              <a:t>tarapy</a:t>
            </a:r>
            <a:r>
              <a:rPr lang="ru-RU" b="1" dirty="0"/>
              <a:t> </a:t>
            </a:r>
            <a:r>
              <a:rPr lang="ru-RU" b="1" dirty="0" err="1"/>
              <a:t>gorkaklykdyr</a:t>
            </a:r>
            <a:r>
              <a:rPr lang="ru-RU" b="1" dirty="0"/>
              <a:t>. </a:t>
            </a:r>
            <a:r>
              <a:rPr lang="ru-RU" b="1" dirty="0" err="1"/>
              <a:t>Gorkak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ynamly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bilmeýär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6012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99</Words>
  <Application>Microsoft Office PowerPoint</Application>
  <PresentationFormat>Широкоэкранный</PresentationFormat>
  <Paragraphs>32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15</cp:revision>
  <dcterms:created xsi:type="dcterms:W3CDTF">2020-09-21T11:37:42Z</dcterms:created>
  <dcterms:modified xsi:type="dcterms:W3CDTF">2021-01-07T13:06:54Z</dcterms:modified>
</cp:coreProperties>
</file>