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9" r:id="rId3"/>
    <p:sldId id="268" r:id="rId4"/>
    <p:sldId id="267" r:id="rId5"/>
    <p:sldId id="266" r:id="rId6"/>
    <p:sldId id="265" r:id="rId7"/>
    <p:sldId id="264" r:id="rId8"/>
    <p:sldId id="263" r:id="rId9"/>
    <p:sldId id="262" r:id="rId10"/>
    <p:sldId id="261" r:id="rId11"/>
    <p:sldId id="260" r:id="rId12"/>
    <p:sldId id="259" r:id="rId13"/>
    <p:sldId id="258" r:id="rId14"/>
    <p:sldId id="272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869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550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83829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1334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1995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7002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722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53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044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38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1366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16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87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370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750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7C76D-CC7F-48D9-A390-0DDAB63BB968}" type="datetimeFigureOut">
              <a:rPr lang="ru-RU" smtClean="0"/>
              <a:t>19.03.2021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46DABD5-8108-498B-B803-F2F6886DCB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05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587829"/>
            <a:ext cx="11250386" cy="5796642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tk-TM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Tema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7. 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6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hasabat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döwürleri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>
              <a:spcAft>
                <a:spcPts val="0"/>
              </a:spcAft>
              <a:buNone/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810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1126671"/>
            <a:ext cx="11250386" cy="5257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Ýeňillikli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tarifler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nyrhlar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ýeňillikler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ilata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mugt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Býujet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guramalaryna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938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667512"/>
            <a:ext cx="11413672" cy="5847588"/>
          </a:xfrm>
        </p:spPr>
        <p:txBody>
          <a:bodyPr>
            <a:normAutofit fontScale="85000" lnSpcReduction="20000"/>
          </a:bodyPr>
          <a:lstStyle/>
          <a:p>
            <a:pPr>
              <a:spcAft>
                <a:spcPts val="0"/>
              </a:spcAft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Tebigy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ýitginiň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ölçeglerinden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ýetmezçiligi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</a:p>
          <a:p>
            <a:pPr>
              <a:spcAft>
                <a:spcPts val="0"/>
              </a:spcAft>
            </a:pPr>
            <a:r>
              <a:rPr lang="tk-TM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ogurlanandygy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zaýalanandygy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tassyklanylmadyk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ýagdaýynda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adaty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hasaplanylýar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döwründe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döwürde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Hökümetiniň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pulundaky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ätiýaçlygyna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gönükdirilen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azaldylmaga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degişlidir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salynmaga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baradaky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ylalaşykdan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bitewi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100-nji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täze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karzdarlara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soňundan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borçlar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onuň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girdejisiniň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talaby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takyklanylýar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960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587829"/>
            <a:ext cx="11250386" cy="5796642"/>
          </a:xfrm>
        </p:spPr>
        <p:txBody>
          <a:bodyPr>
            <a:normAutofit fontScale="925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7.2. 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möçberleri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spcAft>
                <a:spcPts val="0"/>
              </a:spcAft>
              <a:buNone/>
            </a:pPr>
            <a:r>
              <a:rPr lang="tk-TM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hasabat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döwürleri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0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göterim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derejedäki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11-nji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babatynda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gümrük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serhedinden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geçirilendiginiň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tertipdäki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tassyklanmasy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Türkmenista-nyň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çykarylan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Ýolagçylary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gatnatmak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aşyrylanda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çäklerinden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çykmaly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halat-larynda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ýolagçylaryň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ugradylýan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barmaly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çäklerinde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ýükleri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ýolagçylary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gatnatmak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halkara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gatnawlary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edilmeýär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8313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0929" y="195943"/>
            <a:ext cx="7282542" cy="6466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17487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740663"/>
            <a:ext cx="11250386" cy="5643807"/>
          </a:xfrm>
        </p:spPr>
        <p:txBody>
          <a:bodyPr>
            <a:normAutofit fontScale="92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11-nji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şekilde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babatynda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15 </a:t>
            </a:r>
            <a:r>
              <a:rPr lang="ru-RU" sz="3200" b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göterim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derejesinde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göterim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gatnaşygy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100-e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artdyrylan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döwürleri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şereketleriň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düzüminde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senenama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oňa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girmeýän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şereketleriň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düzüminde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hereket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senenama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ýylyna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Hasabat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döwri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ýanwar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aýynyň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1-den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iýun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aýynyň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30-na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çenli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iýul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aýynyň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1-den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dekabr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aýynyň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31-ne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çenli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964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587829"/>
            <a:ext cx="11250386" cy="579664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tk-TM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7.1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kesgitlenilen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ulanmak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aşyrylýanlardan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i="1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harydyň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tarifinden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almaýan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             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harydyň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tarifinden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hukugy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3200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alýan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u="sng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diýlilýär</a:t>
            </a:r>
            <a:r>
              <a:rPr lang="ru-RU" sz="3200" u="sng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tölenmeli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48024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832104"/>
            <a:ext cx="11250386" cy="5552366"/>
          </a:xfrm>
        </p:spPr>
        <p:txBody>
          <a:bodyPr>
            <a:normAutofit fontScale="775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ogurlananda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ýa­da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zaýalananda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zyýanyň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öwezini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dolmagyň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günäkär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şeýle­de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öwezini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dolmalaryň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aýdylanlar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diňe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binýady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ykrar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boşadylmaýan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babatynda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pulundaky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şeýle­de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pulundaky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Merkezi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senesindäki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resmi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hümmeti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döwründäki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döwürde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ählisi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ýeňillikleri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möçberleriniň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halatlarynda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dürli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aýratynlykda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tertipde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maddalarynda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aýratynlyklary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557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996043"/>
            <a:ext cx="11250386" cy="53884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maddasynyň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bitewi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36­njy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düzgünleri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adaty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ulanyşda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muzdsuz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galyndy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489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731519"/>
            <a:ext cx="11250386" cy="565295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Geleşige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gatnaşýan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çalşylýan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kesgitlenilmedik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halatlarynda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harajatlar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girdeji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kabul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aýyrmalara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goşulmaýan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adaty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çalşykda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çalşylýan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islendik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möçberdäki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dolanyşyga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Özüniň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sarp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etmegi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gurluşyk-gurnama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çykdajylaryndan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44467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813815"/>
            <a:ext cx="11250386" cy="5570655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Araçyllyk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tabşyryk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ylalaşyklary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komissiýa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ýygymlar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hasaplanýar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tariflerini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eksport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lomaý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üpjünçilik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ýerleşdiriş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taýýarlaýyş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aýry-aýry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şeýle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--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eýeçiligi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görnüşdäki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birleşmeleri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kärhanalary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degişli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nyrh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goşundysy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Ýokarda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görkezilen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salynýan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döwlet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tarifleri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içine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nyrh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goşundysy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takyklanýar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49197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704087"/>
            <a:ext cx="11250386" cy="568038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aşyrylanda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işlemegiň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işlemegiň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Buýrujy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başga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işläp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bejermek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möçberde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ýarym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buýrujy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tölenýän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diýlip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işlemek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ylalaşyklar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tolling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buýrujy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ekwiwalenti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çig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maldan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taýýarlanylan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ýarym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önümleriň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bölegini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taýýarlan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530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795528"/>
            <a:ext cx="11250386" cy="5899185"/>
          </a:xfrm>
        </p:spPr>
        <p:txBody>
          <a:bodyPr>
            <a:normAutofit fontScale="85000"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tarifleri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goşmazdan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birlikde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tölenen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bellenýän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söwda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goşundysyny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hasaba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almazdan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edilýän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aýratyn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tölenen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şertlerinde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peýdalanylýan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goşmazlyk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goşmazlyk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alyjysyna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ýetirilen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materiallaryň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şaýlaryň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jemi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9857" y="800099"/>
            <a:ext cx="11250386" cy="5584371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k-TM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alyjy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gaýtaryp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berilmeli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gaplaryň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özenine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goşulmaýar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Girew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baglanyşykly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kanunçylygynda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göz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öňünde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tutulan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işleriň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hyzmatlaryň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kesgitlemegiň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tertibinden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bitewi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Kanunynyň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36-njy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alynýar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ýatyrylýan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Türkmenistanyň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dahyllysy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bolup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durmaýan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daşary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ýurtly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edara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görnüşli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şahamçasynyň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wekilhanasynyň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işini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bes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eden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telekeçiniň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beýleki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satylanda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goşulan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özeni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salgyt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töleýji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tarapyndan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şu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ýerleşdirilende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hakyky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bahalarynyň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esasynda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emma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harytlar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satyn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alnan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esasy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serişdeler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maddy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däl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aktiwler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bolsa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galyndy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bahasyndan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pes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bolmadyk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derejede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kesgitlenilýär</a:t>
            </a:r>
            <a:r>
              <a:rPr lang="ru-RU" sz="32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7231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</TotalTime>
  <Words>1326</Words>
  <Application>Microsoft Office PowerPoint</Application>
  <PresentationFormat>Широкоэкранный</PresentationFormat>
  <Paragraphs>27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4</cp:revision>
  <dcterms:created xsi:type="dcterms:W3CDTF">2021-03-19T17:21:00Z</dcterms:created>
  <dcterms:modified xsi:type="dcterms:W3CDTF">2021-03-19T17:30:24Z</dcterms:modified>
</cp:coreProperties>
</file>