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13"/>
  </p:notesMasterIdLst>
  <p:sldIdLst>
    <p:sldId id="321" r:id="rId4"/>
    <p:sldId id="351" r:id="rId5"/>
    <p:sldId id="320" r:id="rId6"/>
    <p:sldId id="352" r:id="rId7"/>
    <p:sldId id="277" r:id="rId8"/>
    <p:sldId id="354" r:id="rId9"/>
    <p:sldId id="355" r:id="rId10"/>
    <p:sldId id="27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375553"/>
              <a:ext cx="6480720" cy="63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3.3.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Köpbasgançakly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539049"/>
            <a:chOff x="260228" y="1817529"/>
            <a:chExt cx="8616808" cy="45390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3.3.2.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olary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takmyndan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hasaplamak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94582"/>
              <a:ext cx="8616808" cy="4061996"/>
              <a:chOff x="424890" y="4012470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4012470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häsiýetlerini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şekillendirmegiň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usullary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2.Turbinanyň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basgançagynyň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wally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häsiýetlerini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hasaplamak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üçin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başlangyç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belgiler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häsiýetlerini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hasaplamagyň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tertibi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29" y="1303364"/>
            <a:ext cx="8876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hasaplama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alynyp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işleýşini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ýeterlikli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modelleşdirilse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ölçemekliň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gurnalyş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gymmat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abzallar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899593" y="177719"/>
              <a:ext cx="73448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Turbinalaryň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häsiýetlerini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şekillendirmegiň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usullary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wenesleriniň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birleşdirmegine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gaýtalaman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şekillendirilende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kriteriýal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90" y="1484784"/>
            <a:ext cx="89289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göwrümli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ynamly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konstruksiýaly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10÷70 at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gymyldamaýan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gönüleýji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A)apparat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tigirlerinden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 we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aerodinamiki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gysgalyp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см.рис-1).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çaltlaşdyrýar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С4&gt;С3).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8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021307" y="266801"/>
              <a:ext cx="6991120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2.Turbinanyň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basgançagynyň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899" y="1052736"/>
            <a:ext cx="898181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peselişini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basyşlaryny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düşmegi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apparatlarda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PK-da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reaktiwnaýa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3050" y="1340768"/>
                <a:ext cx="881861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k-TM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t-RU" sz="2800" dirty="0"/>
                  <a:t>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Görkezilen formuladan görünýär real turbinanyň </a:t>
                </a:r>
                <a:endParaRPr lang="tt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tt-RU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 sekuntda harçlanşyna G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turbinanyň öňündäki T*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–a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tt-RU" sz="2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tt-RU" sz="2800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tt-RU" sz="2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э.т</m:t>
                        </m:r>
                      </m:sub>
                    </m:sSub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baglydygy.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Adiabatiýanyň peýdaly hereket koeffisiýenti (K.П.Д) η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aд.ст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bu häsiýet peýdaly edilen işler bilen turbinadaky gazyň giňelişinde adiabatik işleriniň gatnaşygyny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görkezýär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0" y="1340768"/>
                <a:ext cx="8818611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691" t="-2278" r="-1935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6512</TotalTime>
  <Words>264</Words>
  <Application>Microsoft Office PowerPoint</Application>
  <PresentationFormat>Экран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575</cp:revision>
  <dcterms:created xsi:type="dcterms:W3CDTF">2014-03-27T12:19:37Z</dcterms:created>
  <dcterms:modified xsi:type="dcterms:W3CDTF">2018-04-06T06:02:04Z</dcterms:modified>
</cp:coreProperties>
</file>