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8" r:id="rId4"/>
    <p:sldId id="267" r:id="rId5"/>
    <p:sldId id="297" r:id="rId6"/>
    <p:sldId id="298" r:id="rId7"/>
    <p:sldId id="299" r:id="rId8"/>
    <p:sldId id="269" r:id="rId9"/>
    <p:sldId id="295" r:id="rId10"/>
    <p:sldId id="279" r:id="rId11"/>
    <p:sldId id="280" r:id="rId12"/>
    <p:sldId id="281" r:id="rId13"/>
    <p:sldId id="282" r:id="rId14"/>
    <p:sldId id="292" r:id="rId15"/>
    <p:sldId id="293" r:id="rId16"/>
    <p:sldId id="294" r:id="rId17"/>
    <p:sldId id="296" r:id="rId18"/>
    <p:sldId id="28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398" y="-2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503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558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13962" y="6218735"/>
            <a:ext cx="72132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296" b="22623"/>
          <a:stretch>
            <a:fillRect/>
          </a:stretch>
        </p:blipFill>
        <p:spPr bwMode="auto">
          <a:xfrm>
            <a:off x="1828800" y="154806"/>
            <a:ext cx="4334764" cy="603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128" b="22626"/>
          <a:stretch>
            <a:fillRect/>
          </a:stretch>
        </p:blipFill>
        <p:spPr bwMode="auto">
          <a:xfrm>
            <a:off x="6615406" y="154806"/>
            <a:ext cx="4246714" cy="611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59863" y="6155642"/>
            <a:ext cx="50529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k-TM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Spesifikasiýanyň doldurylyşy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060" y="33524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çyzgylaryny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şaýlaşdyrmak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görnüşdäki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düzümüne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ýetirmäge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şaýlaşdyrmak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Şaýlaşdyrmak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inçe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ýogynlykda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338560" y="6214361"/>
            <a:ext cx="657761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59012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47705" y="6208223"/>
            <a:ext cx="662866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4000"/>
                    </a14:imgEffect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04" y="164110"/>
            <a:ext cx="8446325" cy="622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338561" y="6214623"/>
            <a:ext cx="667194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6737" y="10574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74" t="8565" r="9602" b="13414"/>
          <a:stretch>
            <a:fillRect/>
          </a:stretch>
        </p:blipFill>
        <p:spPr bwMode="auto">
          <a:xfrm>
            <a:off x="1735825" y="163787"/>
            <a:ext cx="4401820" cy="612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16" t="9050" r="9830" b="12874"/>
          <a:stretch>
            <a:fillRect/>
          </a:stretch>
        </p:blipFill>
        <p:spPr bwMode="auto">
          <a:xfrm>
            <a:off x="6393677" y="200364"/>
            <a:ext cx="4399371" cy="612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83555" y="6163044"/>
            <a:ext cx="4209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Enjamyň şaýlaşdyrylyşy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56848" y="6222737"/>
            <a:ext cx="665971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88" t="9373" r="10516" b="12605"/>
          <a:stretch>
            <a:fillRect/>
          </a:stretch>
        </p:blipFill>
        <p:spPr bwMode="auto">
          <a:xfrm>
            <a:off x="1725827" y="151022"/>
            <a:ext cx="4380040" cy="623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74" t="9212" r="10516" b="13896"/>
          <a:stretch>
            <a:fillRect/>
          </a:stretch>
        </p:blipFill>
        <p:spPr bwMode="auto">
          <a:xfrm>
            <a:off x="6258924" y="151022"/>
            <a:ext cx="4509817" cy="623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83555" y="6163044"/>
            <a:ext cx="4209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Enjamyň şaýlaşdyrylyşy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58" y="95588"/>
            <a:ext cx="1198181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tanyşmak.Tehniki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ýazgysyny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sökülişine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ýygnalşyna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bermeli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2.Çyzgy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şaýlaşdyrmak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tagta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(A1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saýlananda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çylşyrymlylygy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berilmelidir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berilmelidir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goýulmalydyr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inçe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taýýarlanandan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geçilenleri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ýatlap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çyzmalydyr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çyzmagyň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bölümlerden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seretmeli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ölçeglerini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dogrylygyna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ýetirilenden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goýmaga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başlamaly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geçmek</a:t>
            </a: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jogapkarli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çyzgydan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aralygy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ölçemeli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çyzgynyň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masştabyna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köpeltmeli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9186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416834" y="181350"/>
            <a:ext cx="11432312" cy="1959958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-njy 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32" y="2201419"/>
            <a:ext cx="11389644" cy="4084896"/>
            <a:chOff x="798531" y="2199289"/>
            <a:chExt cx="10582842" cy="408489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1" y="2199289"/>
              <a:ext cx="10582837" cy="2800273"/>
              <a:chOff x="261550" y="870479"/>
              <a:chExt cx="8573367" cy="2800272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2085667"/>
                <a:chOff x="261549" y="1569283"/>
                <a:chExt cx="8433909" cy="1965088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42324"/>
                  <a:ext cx="8433909" cy="1092047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Gurnaýyş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çyzgylarynyň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</a:t>
                  </a:r>
                  <a:r>
                    <a:rPr lang="en-US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muny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ondaky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şertleşikler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sadalaşdyrmalar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Gurnaýyş</a:t>
                  </a:r>
                  <a:r>
                    <a:rPr lang="ru-RU" sz="3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çyzgylary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barada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umumy</a:t>
                  </a:r>
                  <a:r>
                    <a:rPr lang="ru-RU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maglumatlar</a:t>
                  </a:r>
                  <a:r>
                    <a:rPr lang="ru-RU" sz="3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50" y="870479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5065316"/>
              <a:ext cx="10582840" cy="1218869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Okuw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gurnaýyş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çyzgylaryny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okamak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we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gurnaýyş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çyzgylary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şaýlaşdyrmak</a:t>
              </a:r>
              <a:r>
                <a: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0" y="80557"/>
            <a:ext cx="119818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traktorlar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şaýlardan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işleýşini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taslanylýan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Taslanyljak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çyzgysy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taýýarlanyp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 çyzgysynda önümi, oňa girýän şaýlaryň hemmesi bilen ýygnalan görnüşinde şekillendirýärler. Önümçilikde ilki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bir şaýy onuň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çyzgysy boýunça taýýarlaýarlar. Soňra gurnaýyş çyzgysy boýunça önümi ýygnaýarlar.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99814" y="6047681"/>
            <a:ext cx="4546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Wentil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7" t="24783" r="10894" b="37894"/>
          <a:stretch/>
        </p:blipFill>
        <p:spPr bwMode="auto">
          <a:xfrm>
            <a:off x="1933882" y="164592"/>
            <a:ext cx="8312169" cy="588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7305" y="2782669"/>
            <a:ext cx="5200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Wentiliň gurnaýyş çyzgysy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96" b="22623"/>
          <a:stretch>
            <a:fillRect/>
          </a:stretch>
        </p:blipFill>
        <p:spPr bwMode="auto">
          <a:xfrm>
            <a:off x="6291073" y="187511"/>
            <a:ext cx="4653852" cy="648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65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"/>
                    </a14:imgEffect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17" y="176364"/>
            <a:ext cx="7900466" cy="648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3576" y="236338"/>
            <a:ext cx="37094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Ýapyjy wentil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Mahowik.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Süňňi.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Şpindel.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Zolotnik.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Gaýka.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Salnik halkasy. 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Epenek.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Asbest sarymy.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Epenek</a:t>
            </a:r>
            <a:r>
              <a:rPr lang="hr-HR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63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 çyzgylaryndaky şertleşikler we sadalaşdyrmalar </a:t>
            </a:r>
            <a:endParaRPr lang="tk-TM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 çyzgylaryny dogry okamak üçin olar düzülende ulanylýan şertli bellikleri we sadalaşdyrmalary oňat bilmek gerek. Olaryň käbirleri aşakdakylardyr. </a:t>
            </a:r>
          </a:p>
          <a:p>
            <a:pPr algn="just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Gurnaýyş çyzgylaryndaky ýaryklar.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Ozal aýdylyşy 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ýaly, göterijiniň gurnaýyş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çyzgysy, özünde ýaryklary saklaýar. Bir-birine galtaşyp ornaşan şaýlaryň ýaryklarda garşylykly tarapa ştrihlenendikleri çyzgydan görünýär. Gurnaýyş çyzgylaryndaky ştrihlemegiň ugrunyň dürli bolmagy, ýaryklar ýerine ýetirilende çyzgylary okamagy ýeňilleşdirýär, şunlukda goňşy şaýlary ştrih boýunça tapawutlandyrmaga mümkinçilik döreýär. </a:t>
            </a:r>
            <a:endParaRPr lang="tk-TM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.2.119-73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2.120-73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r>
              <a:rPr lang="hr-HR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tirilýär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anyklaşdyrmak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ýaryklar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kesikler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konstruktiw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 görkezýän ýerli kesikler,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aňladýan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gurnaýyş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atlary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ýasal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işleýiş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yzygiderliligi;ç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işleýiş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resmileşdirilýär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haçanda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deňeşdirlende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682294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Spesifikasiýa</a:t>
            </a:r>
            <a:r>
              <a:rPr lang="tk-TM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Spesifikasiýa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serişdä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Spesifikasiýa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A4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kagyzda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çyzgylarynda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ýokarsynda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ýerleşdirmäge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6748272" y="142823"/>
            <a:ext cx="4766429" cy="6563026"/>
            <a:chOff x="6748272" y="154479"/>
            <a:chExt cx="4766429" cy="6563026"/>
          </a:xfrm>
        </p:grpSpPr>
        <p:pic>
          <p:nvPicPr>
            <p:cNvPr id="13" name="Picture 2" descr="Копия elektri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3" t="461" r="79950" b="51794"/>
            <a:stretch>
              <a:fillRect/>
            </a:stretch>
          </p:blipFill>
          <p:spPr bwMode="auto">
            <a:xfrm>
              <a:off x="6942555" y="154479"/>
              <a:ext cx="4572146" cy="6100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6748272" y="6194285"/>
              <a:ext cx="476642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k-TM" dirty="0"/>
                <a:t> </a:t>
              </a:r>
              <a:r>
                <a:rPr lang="tk-TM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Spesifikasiýa we onuň ölçegleri</a:t>
              </a:r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4551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1921</TotalTime>
  <Words>688</Words>
  <Application>Microsoft Office PowerPoint</Application>
  <PresentationFormat>Широкоэкранный</PresentationFormat>
  <Paragraphs>60</Paragraphs>
  <Slides>18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Пользователь Windows</cp:lastModifiedBy>
  <cp:revision>202</cp:revision>
  <dcterms:created xsi:type="dcterms:W3CDTF">2020-05-31T16:38:52Z</dcterms:created>
  <dcterms:modified xsi:type="dcterms:W3CDTF">2021-04-27T08:47:56Z</dcterms:modified>
</cp:coreProperties>
</file>