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485" y="1015999"/>
            <a:ext cx="11412415" cy="535709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k-TM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gözegçiliginiň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netijesini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aşyrma</a:t>
            </a:r>
            <a:r>
              <a:rPr lang="tk-TM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br>
              <a:rPr lang="tk-TM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pudaklarynda</a:t>
            </a:r>
            <a: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standartlaşdyrma</a:t>
            </a: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dolandyrylyşy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Gurluşykda</a:t>
            </a:r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hiliň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barlagy</a:t>
            </a:r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Synag</a:t>
            </a:r>
            <a:r>
              <a:rPr lang="en-US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etmekligiň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geçirilişi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Synag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taýýarlyk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157018"/>
            <a:ext cx="11438792" cy="65024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seredeliň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senagaty-önümçilik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gönüden-göni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tabşyrylmagyna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boşluk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durgunlylygy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çydamlylygy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sorujylygy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çyglylygy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berijiligi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sowuga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çydamlylygy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degişlidir.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29298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Üçünji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iýilmezlik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Dördünji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teplotehniki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geçirijiligi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sygymy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durumlylygy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Dykyzlyk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p, [kg/m3],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gatnaşyk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/>
              <a:t> </a:t>
            </a:r>
            <a:endParaRPr lang="tk-TM" b="1" dirty="0" smtClean="0"/>
          </a:p>
          <a:p>
            <a:pPr algn="just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Boşluk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boşlugyň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gatnaşyk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 =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Vs/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Vm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5" y="184727"/>
            <a:ext cx="11508509" cy="639156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Çyglylyk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materialdaky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guradylan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şkafyň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110°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temperetura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gyzdyrylýar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syzyjylyk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basyşyň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bilijilik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ukybyna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has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ýapyk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boşlukly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geçirmeýärler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geçirijilik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sm2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basyşda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sagadyň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kanalizasion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pes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syzyjylygyna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9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277090"/>
            <a:ext cx="11554691" cy="6326909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0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037" y="258618"/>
            <a:ext cx="11536218" cy="6216073"/>
          </a:xfrm>
        </p:spPr>
        <p:txBody>
          <a:bodyPr>
            <a:no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935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291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Tema: Döwlet gözegçiliginiň netijesini amala aşyrmak  1. Halk hojalygynyň pudaklarynda standartlaşdyrma we hiliniň dolandyrylyşy. 2. Gurluşykda hiliň barlagy. 3.Synag etmekligiň geçirilişi. Synag etmeklige taýýarlyk.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Аманов Гуйчгельды</cp:lastModifiedBy>
  <cp:revision>27</cp:revision>
  <dcterms:created xsi:type="dcterms:W3CDTF">2020-12-30T08:40:54Z</dcterms:created>
  <dcterms:modified xsi:type="dcterms:W3CDTF">2021-01-27T15:35:11Z</dcterms:modified>
</cp:coreProperties>
</file>