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7" r:id="rId6"/>
    <p:sldId id="278" r:id="rId7"/>
    <p:sldId id="279" r:id="rId8"/>
    <p:sldId id="280" r:id="rId9"/>
    <p:sldId id="281" r:id="rId10"/>
    <p:sldId id="282" r:id="rId11"/>
    <p:sldId id="269" r:id="rId12"/>
    <p:sldId id="270" r:id="rId13"/>
    <p:sldId id="271" r:id="rId14"/>
    <p:sldId id="275" r:id="rId15"/>
    <p:sldId id="272" r:id="rId16"/>
    <p:sldId id="273" r:id="rId17"/>
    <p:sldId id="274" r:id="rId18"/>
    <p:sldId id="283" r:id="rId19"/>
    <p:sldId id="284" r:id="rId20"/>
    <p:sldId id="285" r:id="rId21"/>
    <p:sldId id="286" r:id="rId22"/>
    <p:sldId id="276" r:id="rId23"/>
    <p:sldId id="260" r:id="rId24"/>
    <p:sldId id="263" r:id="rId25"/>
    <p:sldId id="264" r:id="rId26"/>
    <p:sldId id="265" r:id="rId27"/>
    <p:sldId id="266" r:id="rId28"/>
    <p:sldId id="267" r:id="rId29"/>
    <p:sldId id="268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2CF18-CAD1-42EE-A0E5-524A7B0C510C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A6869-B3B9-4720-B7C0-3436D6B7E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300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2CF18-CAD1-42EE-A0E5-524A7B0C510C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A6869-B3B9-4720-B7C0-3436D6B7E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64142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2CF18-CAD1-42EE-A0E5-524A7B0C510C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A6869-B3B9-4720-B7C0-3436D6B7E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326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2CF18-CAD1-42EE-A0E5-524A7B0C510C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A6869-B3B9-4720-B7C0-3436D6B7E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3107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2CF18-CAD1-42EE-A0E5-524A7B0C510C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A6869-B3B9-4720-B7C0-3436D6B7E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2150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2CF18-CAD1-42EE-A0E5-524A7B0C510C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A6869-B3B9-4720-B7C0-3436D6B7E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2765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2CF18-CAD1-42EE-A0E5-524A7B0C510C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A6869-B3B9-4720-B7C0-3436D6B7E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4504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2CF18-CAD1-42EE-A0E5-524A7B0C510C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A6869-B3B9-4720-B7C0-3436D6B7E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39479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2CF18-CAD1-42EE-A0E5-524A7B0C510C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A6869-B3B9-4720-B7C0-3436D6B7E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52762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2CF18-CAD1-42EE-A0E5-524A7B0C510C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A6869-B3B9-4720-B7C0-3436D6B7E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2079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82CF18-CAD1-42EE-A0E5-524A7B0C510C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0A6869-B3B9-4720-B7C0-3436D6B7E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5643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82CF18-CAD1-42EE-A0E5-524A7B0C510C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0A6869-B3B9-4720-B7C0-3436D6B7EF3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366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2900" y="96716"/>
            <a:ext cx="11579468" cy="58408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tk-TM" sz="4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Tema: </a:t>
            </a:r>
            <a:r>
              <a:rPr lang="sq-AL" sz="4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Awtomobil ulagy</a:t>
            </a:r>
            <a:endParaRPr lang="ru-RU" sz="44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k-TM" sz="4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sq-AL" sz="4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Karýerlerde ulanylýan awtomobil ulag </a:t>
            </a:r>
            <a:r>
              <a:rPr lang="tk-TM" sz="4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k-TM" sz="4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4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sq-AL" sz="4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maşynlary. </a:t>
            </a:r>
            <a:endParaRPr lang="tk-TM" sz="44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k-TM" sz="4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sq-AL" sz="4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Awtomobil ulag maşynlarynyň dizel </a:t>
            </a:r>
            <a:endParaRPr lang="tk-TM" sz="44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k-TM" sz="4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4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sq-AL" sz="4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hereketlendirjileriniň toparlara bölünişi. </a:t>
            </a:r>
            <a:endParaRPr lang="tk-TM" sz="44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k-TM" sz="4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sq-AL" sz="4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Porşenli hereketlendirijileriň gurluşy. </a:t>
            </a:r>
            <a:endParaRPr lang="tk-TM" sz="4400" b="1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k-TM" sz="4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sq-AL" sz="4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Gazoturbin hereketlendirijileri.</a:t>
            </a:r>
            <a:endParaRPr lang="ru-RU" sz="4400" b="1" dirty="0" smtClean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tk-TM" sz="4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5. </a:t>
            </a:r>
            <a:r>
              <a:rPr lang="ru-RU" sz="4400" b="1" dirty="0" err="1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Netije</a:t>
            </a:r>
            <a:r>
              <a:rPr lang="ru-RU" sz="4400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31589122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8724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41" b="35769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45712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56" b="30385"/>
          <a:stretch/>
        </p:blipFill>
        <p:spPr>
          <a:xfrm>
            <a:off x="993531" y="0"/>
            <a:ext cx="101814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9788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13" b="35897"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5808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025" b="35641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5585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13" b="35641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8355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590" b="38589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4646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769" b="35513"/>
          <a:stretch/>
        </p:blipFill>
        <p:spPr>
          <a:xfrm>
            <a:off x="-61546" y="0"/>
            <a:ext cx="122535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0610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815" y="0"/>
            <a:ext cx="102782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71619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085" y="0"/>
            <a:ext cx="10946424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1172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Häzir</a:t>
            </a:r>
            <a: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ki wagytda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karýerlerde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ulanulýan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awtosamoswallar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: 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4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КрАЗ - 256 Б </a:t>
            </a:r>
            <a:r>
              <a:rPr 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 	12 </a:t>
            </a:r>
            <a:r>
              <a:rPr lang="en-US" sz="4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t</a:t>
            </a:r>
            <a:r>
              <a:rPr lang="tk-TM" sz="4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on</a:t>
            </a:r>
            <a:r>
              <a:rPr lang="en-US" sz="4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4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</a:p>
          <a:p>
            <a:pPr marL="0" indent="0">
              <a:buNone/>
            </a:pPr>
            <a:r>
              <a:rPr lang="ru-RU" sz="4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БелАЗ</a:t>
            </a:r>
            <a:r>
              <a:rPr lang="ru-RU" sz="4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– 540 </a:t>
            </a:r>
            <a:r>
              <a:rPr 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ru-RU" sz="4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	30 </a:t>
            </a:r>
            <a:r>
              <a:rPr lang="en-US" sz="4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t</a:t>
            </a:r>
            <a:r>
              <a:rPr lang="tk-TM" sz="4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on</a:t>
            </a:r>
            <a:r>
              <a:rPr lang="en-US" sz="4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4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</a:p>
          <a:p>
            <a:pPr marL="0" indent="0">
              <a:buNone/>
            </a:pPr>
            <a:r>
              <a:rPr lang="ru-RU" sz="4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БелАЗ</a:t>
            </a:r>
            <a:r>
              <a:rPr lang="ru-RU" sz="4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- 548 	- 	45 </a:t>
            </a:r>
            <a:r>
              <a:rPr lang="en-US" sz="4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t</a:t>
            </a:r>
            <a:r>
              <a:rPr lang="tk-TM" sz="4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on</a:t>
            </a:r>
            <a:r>
              <a:rPr lang="en-US" sz="4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4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</a:p>
          <a:p>
            <a:pPr marL="0" indent="0">
              <a:buNone/>
            </a:pPr>
            <a:r>
              <a:rPr lang="ru-RU" sz="4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БелАЗ</a:t>
            </a:r>
            <a:r>
              <a:rPr lang="ru-RU" sz="4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– 549 </a:t>
            </a:r>
            <a:r>
              <a:rPr 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ru-RU" sz="4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	86 </a:t>
            </a:r>
            <a:r>
              <a:rPr lang="en-US" sz="4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t</a:t>
            </a:r>
            <a:r>
              <a:rPr lang="tk-TM" sz="4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on</a:t>
            </a:r>
            <a:r>
              <a:rPr lang="en-US" sz="4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4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</a:p>
          <a:p>
            <a:pPr marL="0" indent="0">
              <a:buNone/>
            </a:pPr>
            <a:r>
              <a:rPr lang="ru-RU" sz="4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БелАЗ</a:t>
            </a:r>
            <a:r>
              <a:rPr lang="ru-RU" sz="4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– 7519 </a:t>
            </a:r>
            <a:r>
              <a:rPr 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ru-RU" sz="4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	110 </a:t>
            </a:r>
            <a:r>
              <a:rPr lang="en-US" sz="4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t</a:t>
            </a:r>
            <a:r>
              <a:rPr lang="tk-TM" sz="4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on</a:t>
            </a:r>
            <a:r>
              <a:rPr lang="en-US" sz="4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4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</a:p>
          <a:p>
            <a:pPr marL="0" indent="0">
              <a:buNone/>
            </a:pPr>
            <a:r>
              <a:rPr lang="ru-RU" sz="48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БелАЗ</a:t>
            </a:r>
            <a:r>
              <a:rPr lang="ru-RU" sz="4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- 7521 </a:t>
            </a:r>
            <a:r>
              <a:rPr lang="ru-RU" sz="4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ru-RU" sz="4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	180 </a:t>
            </a:r>
            <a:r>
              <a:rPr lang="en-US" sz="4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t</a:t>
            </a:r>
            <a:r>
              <a:rPr lang="tk-TM" sz="4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on</a:t>
            </a:r>
            <a:r>
              <a:rPr lang="en-US" sz="48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	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15731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77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6381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584" y="0"/>
            <a:ext cx="990013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04733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82" b="31410"/>
          <a:stretch/>
        </p:blipFill>
        <p:spPr>
          <a:xfrm>
            <a:off x="597877" y="0"/>
            <a:ext cx="109815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6498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746" y="87923"/>
            <a:ext cx="11139853" cy="6673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1176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57900" y="365125"/>
            <a:ext cx="5295900" cy="6343406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Surat.3.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Gazpaýlawjy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mehanizm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b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1 –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ýag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gaýtaryjy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klapan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; 2 –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tarelka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; 3 –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wtulka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; 4 –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suhar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; 5 –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klapanyň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oturýan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ýeri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; 6 –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klapan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; 7 –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ugrukdyryjy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wtulka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; 8 –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silindrleriň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golowkasy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; 9 –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şaýba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; 10 –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pružina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; 11 –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koromyslo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; 12 –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gaýka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; 13 – bolt; 14 –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koromyslonyň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oky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; 15 -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ştanga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; 16 –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silindrleriň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golowkasy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; 17 –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itiji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; 18 –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gazpaýlawjy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walyň</a:t>
            </a: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gulajygy</a:t>
            </a:r>
            <a:r>
              <a:rPr lang="en-US" sz="3200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ru-RU" sz="32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1" y="365125"/>
            <a:ext cx="3812930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799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4445" y="365125"/>
            <a:ext cx="11465169" cy="1325563"/>
          </a:xfrm>
        </p:spPr>
        <p:txBody>
          <a:bodyPr>
            <a:norm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Surat</a:t>
            </a:r>
            <a:r>
              <a:rPr lang="tk-TM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4.</a:t>
            </a:r>
            <a:r>
              <a:rPr lang="tk-TM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Awtomobil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gazoturbin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hereketlendirijisi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784838"/>
            <a:ext cx="10515599" cy="4888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2989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25121"/>
          </a:xfrm>
        </p:spPr>
        <p:txBody>
          <a:bodyPr/>
          <a:lstStyle/>
          <a:p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Surat</a:t>
            </a:r>
            <a: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5.</a:t>
            </a:r>
            <a: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Dörttaktly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dizeliň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iş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prosesi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28700" y="1239716"/>
            <a:ext cx="10207869" cy="551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7375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58067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Surat</a:t>
            </a:r>
            <a: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fr-FR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6</a:t>
            </a:r>
            <a:r>
              <a:rPr lang="fr-F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 Dizeliň P - φ</a:t>
            </a:r>
            <a:r>
              <a:rPr lang="fr-FR" sz="28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0 </a:t>
            </a:r>
            <a:r>
              <a:rPr lang="fr-FR" b="1" dirty="0">
                <a:solidFill>
                  <a:srgbClr val="000000"/>
                </a:solidFill>
                <a:latin typeface="Times New Roman" panose="02020603050405020304" pitchFamily="18" charset="0"/>
              </a:rPr>
              <a:t>diagrammasy 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9909" y="1037492"/>
            <a:ext cx="10155114" cy="5671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093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28406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Surat</a:t>
            </a:r>
            <a:r>
              <a:rPr lang="tk-TM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7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Ýangyjyň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beriliş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pursadynyň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ýanyşa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täsiri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5608" y="1169376"/>
            <a:ext cx="10357338" cy="5565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634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84444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Surat</a:t>
            </a:r>
            <a:r>
              <a:rPr lang="tk-TM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9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Ýangyç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berilişiniň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dürli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häsiýetnamalary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1115" y="1055077"/>
            <a:ext cx="10163908" cy="5653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5143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430" y="96715"/>
            <a:ext cx="11895991" cy="703385"/>
          </a:xfrm>
        </p:spPr>
        <p:txBody>
          <a:bodyPr>
            <a:normAutofit fontScale="90000"/>
          </a:bodyPr>
          <a:lstStyle/>
          <a:p>
            <a:r>
              <a:rPr lang="tk-TM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tk-TM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Özi ýükini agdarýan awto ulagy (awtosamoswal)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0108" y="800100"/>
            <a:ext cx="7192107" cy="605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2510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14301"/>
            <a:ext cx="10515600" cy="641837"/>
          </a:xfrm>
        </p:spPr>
        <p:txBody>
          <a:bodyPr>
            <a:normAutofit fontScale="90000"/>
          </a:bodyPr>
          <a:lstStyle/>
          <a:p>
            <a:r>
              <a:rPr lang="tk-TM" dirty="0" smtClean="0"/>
              <a:t>          </a:t>
            </a:r>
            <a:r>
              <a:rPr lang="tk-TM" sz="4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Awtosamoswalyň esasy olçegleri</a:t>
            </a:r>
            <a:endParaRPr lang="ru-RU" sz="49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22231" y="756138"/>
            <a:ext cx="7816361" cy="603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3404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52"/>
          <a:stretch/>
        </p:blipFill>
        <p:spPr>
          <a:xfrm>
            <a:off x="158262" y="1"/>
            <a:ext cx="11878407" cy="6796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372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808" y="0"/>
            <a:ext cx="1179048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767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69" y="79131"/>
            <a:ext cx="11869616" cy="6717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702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493" y="149469"/>
            <a:ext cx="10401300" cy="67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818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08" y="61545"/>
            <a:ext cx="11992706" cy="6708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307006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105</Words>
  <Application>Microsoft Office PowerPoint</Application>
  <PresentationFormat>Широкоэкранный</PresentationFormat>
  <Paragraphs>23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Häzirki wagytda karýerlerde ulanulýan awtosamoswallar: </vt:lpstr>
      <vt:lpstr>    Özi ýükini agdarýan awto ulagy (awtosamoswal)</vt:lpstr>
      <vt:lpstr>          Awtosamoswalyň esasy olçegleri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Surat.3. Gazpaýlawjy mehanizm.  1 – ýag gaýtaryjy klapan; 2 – tarelka; 3 – wtulka; 4 – suhar; 5 – klapanyň oturýan ýeri; 6 – klapan; 7 – ugrukdyryjy wtulka; 8 – silindrleriň golowkasy; 9 – şaýba; 10 – pružina; 11 – koromyslo; 12 – gaýka; 13 – bolt; 14 – koromyslonyň oky; 15 - ştanga; 16 – silindrleriň golowkasy; 17 – itiji; 18 – gazpaýlawjy walyň gulajygy. </vt:lpstr>
      <vt:lpstr>Surat 4. Awtomobil gazoturbin hereketlendirijisi </vt:lpstr>
      <vt:lpstr>Surat 5. Dörttaktly dizeliň iş prosesi </vt:lpstr>
      <vt:lpstr>Surat 6. Dizeliň P - φ0 diagrammasy </vt:lpstr>
      <vt:lpstr>Surat 7. Ýangyjyň beriliş pursadynyň ýanyşa täsiri </vt:lpstr>
      <vt:lpstr>Surat 9. Ýangyç berilişiniň dürli häsiýetnamalary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16</cp:revision>
  <dcterms:created xsi:type="dcterms:W3CDTF">2020-11-25T07:18:26Z</dcterms:created>
  <dcterms:modified xsi:type="dcterms:W3CDTF">2020-12-01T10:38:25Z</dcterms:modified>
</cp:coreProperties>
</file>