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5" r:id="rId10"/>
    <p:sldId id="276" r:id="rId11"/>
    <p:sldId id="27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848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836712"/>
            <a:ext cx="8712968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22163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770485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200" b="1" dirty="0">
                <a:solidFill>
                  <a:srgbClr val="000000"/>
                </a:solidFill>
                <a:latin typeface="LAT_School"/>
              </a:rPr>
              <a:t>Karz möhletine we maksadyna </a:t>
            </a:r>
            <a:r>
              <a:rPr lang="pl-PL" sz="3200" b="1" dirty="0" smtClean="0">
                <a:solidFill>
                  <a:srgbClr val="000000"/>
                </a:solidFill>
                <a:latin typeface="LAT_School"/>
              </a:rPr>
              <a:t>baglylykda</a:t>
            </a:r>
            <a:r>
              <a:rPr lang="ru-RU" sz="3200" b="1" dirty="0" smtClean="0">
                <a:solidFill>
                  <a:srgbClr val="000000"/>
                </a:solidFill>
                <a:latin typeface="LAT_School"/>
              </a:rPr>
              <a:t>:</a:t>
            </a:r>
            <a:r>
              <a:rPr lang="pl-PL" sz="3200" dirty="0">
                <a:solidFill>
                  <a:srgbClr val="000000"/>
                </a:solidFill>
                <a:latin typeface="LAT_School"/>
              </a:rPr>
              <a:t>	</a:t>
            </a:r>
          </a:p>
          <a:p>
            <a:r>
              <a:rPr lang="en-US" sz="3200" dirty="0">
                <a:solidFill>
                  <a:srgbClr val="000000"/>
                </a:solidFill>
                <a:latin typeface="LAT_School"/>
              </a:rPr>
              <a:t>1. </a:t>
            </a:r>
            <a:r>
              <a:rPr lang="en-US" sz="3200" dirty="0" err="1">
                <a:solidFill>
                  <a:srgbClr val="000000"/>
                </a:solidFill>
                <a:latin typeface="LAT_School"/>
              </a:rPr>
              <a:t>Gysga</a:t>
            </a:r>
            <a:r>
              <a:rPr lang="en-US" sz="32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LAT_School"/>
              </a:rPr>
              <a:t>möhletleýin</a:t>
            </a:r>
            <a:r>
              <a:rPr lang="en-US" sz="3200" dirty="0">
                <a:solidFill>
                  <a:srgbClr val="000000"/>
                </a:solidFill>
                <a:latin typeface="LAT_School"/>
              </a:rPr>
              <a:t> (1 </a:t>
            </a:r>
            <a:r>
              <a:rPr lang="en-US" sz="3200" dirty="0" err="1">
                <a:solidFill>
                  <a:srgbClr val="000000"/>
                </a:solidFill>
                <a:latin typeface="LAT_School"/>
              </a:rPr>
              <a:t>ýyla</a:t>
            </a:r>
            <a:r>
              <a:rPr lang="en-US" sz="32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LAT_School"/>
              </a:rPr>
              <a:t>çenli</a:t>
            </a:r>
            <a:r>
              <a:rPr lang="en-US" sz="3200" dirty="0" smtClean="0">
                <a:solidFill>
                  <a:srgbClr val="000000"/>
                </a:solidFill>
                <a:latin typeface="LAT_School"/>
              </a:rPr>
              <a:t>)</a:t>
            </a:r>
            <a:r>
              <a:rPr lang="ru-RU" sz="3200" dirty="0" smtClean="0">
                <a:solidFill>
                  <a:srgbClr val="000000"/>
                </a:solidFill>
                <a:latin typeface="LAT_School"/>
              </a:rPr>
              <a:t>.</a:t>
            </a:r>
            <a:r>
              <a:rPr lang="en-US" sz="3200" dirty="0">
                <a:solidFill>
                  <a:srgbClr val="000000"/>
                </a:solidFill>
                <a:latin typeface="LAT_School"/>
              </a:rPr>
              <a:t>	</a:t>
            </a:r>
          </a:p>
          <a:p>
            <a:r>
              <a:rPr lang="en-US" sz="3200" dirty="0">
                <a:solidFill>
                  <a:srgbClr val="000000"/>
                </a:solidFill>
                <a:latin typeface="LAT_School"/>
              </a:rPr>
              <a:t>2. </a:t>
            </a:r>
            <a:r>
              <a:rPr lang="en-US" sz="3200" dirty="0" err="1">
                <a:solidFill>
                  <a:srgbClr val="000000"/>
                </a:solidFill>
                <a:latin typeface="LAT_School"/>
              </a:rPr>
              <a:t>Orta</a:t>
            </a:r>
            <a:r>
              <a:rPr lang="en-US" sz="32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LAT_School"/>
              </a:rPr>
              <a:t>möhletleýin</a:t>
            </a:r>
            <a:r>
              <a:rPr lang="en-US" sz="3200" dirty="0">
                <a:solidFill>
                  <a:srgbClr val="000000"/>
                </a:solidFill>
                <a:latin typeface="LAT_School"/>
              </a:rPr>
              <a:t> (1 </a:t>
            </a:r>
            <a:r>
              <a:rPr lang="en-US" sz="3200" dirty="0" err="1">
                <a:solidFill>
                  <a:srgbClr val="000000"/>
                </a:solidFill>
                <a:latin typeface="LAT_School"/>
              </a:rPr>
              <a:t>ýyldan</a:t>
            </a:r>
            <a:r>
              <a:rPr lang="en-US" sz="3200" dirty="0">
                <a:solidFill>
                  <a:srgbClr val="000000"/>
                </a:solidFill>
                <a:latin typeface="LAT_School"/>
              </a:rPr>
              <a:t> 5 </a:t>
            </a:r>
            <a:r>
              <a:rPr lang="en-US" sz="3200" dirty="0" err="1">
                <a:solidFill>
                  <a:srgbClr val="000000"/>
                </a:solidFill>
                <a:latin typeface="LAT_School"/>
              </a:rPr>
              <a:t>ýyla</a:t>
            </a:r>
            <a:r>
              <a:rPr lang="en-US" sz="32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LAT_School"/>
              </a:rPr>
              <a:t>çenli</a:t>
            </a:r>
            <a:r>
              <a:rPr lang="en-US" sz="3200" dirty="0">
                <a:solidFill>
                  <a:srgbClr val="000000"/>
                </a:solidFill>
                <a:latin typeface="LAT_School"/>
              </a:rPr>
              <a:t>	</a:t>
            </a:r>
            <a:r>
              <a:rPr lang="ru-RU" sz="3200" dirty="0" smtClean="0">
                <a:solidFill>
                  <a:srgbClr val="000000"/>
                </a:solidFill>
                <a:latin typeface="LAT_School"/>
              </a:rPr>
              <a:t>)</a:t>
            </a:r>
            <a:endParaRPr lang="en-US" sz="3200" dirty="0">
              <a:solidFill>
                <a:srgbClr val="000000"/>
              </a:solidFill>
              <a:latin typeface="LAT_School"/>
            </a:endParaRPr>
          </a:p>
          <a:p>
            <a:r>
              <a:rPr lang="en-US" sz="3200" dirty="0">
                <a:solidFill>
                  <a:srgbClr val="000000"/>
                </a:solidFill>
                <a:latin typeface="LAT_School"/>
              </a:rPr>
              <a:t>3. </a:t>
            </a:r>
            <a:r>
              <a:rPr lang="en-US" sz="3200" dirty="0" err="1">
                <a:solidFill>
                  <a:srgbClr val="000000"/>
                </a:solidFill>
                <a:latin typeface="LAT_School"/>
              </a:rPr>
              <a:t>Uzak</a:t>
            </a:r>
            <a:r>
              <a:rPr lang="en-US" sz="32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LAT_School"/>
              </a:rPr>
              <a:t>möhletleýin</a:t>
            </a:r>
            <a:r>
              <a:rPr lang="en-US" sz="3200" dirty="0">
                <a:solidFill>
                  <a:srgbClr val="000000"/>
                </a:solidFill>
                <a:latin typeface="LAT_School"/>
              </a:rPr>
              <a:t> (5 </a:t>
            </a:r>
            <a:r>
              <a:rPr lang="en-US" sz="3200" dirty="0" err="1">
                <a:solidFill>
                  <a:srgbClr val="000000"/>
                </a:solidFill>
                <a:latin typeface="LAT_School"/>
              </a:rPr>
              <a:t>ýyldan</a:t>
            </a:r>
            <a:r>
              <a:rPr lang="en-US" sz="32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LAT_School"/>
              </a:rPr>
              <a:t>köp</a:t>
            </a:r>
            <a:r>
              <a:rPr lang="en-US" sz="3200" dirty="0">
                <a:solidFill>
                  <a:srgbClr val="000000"/>
                </a:solidFill>
                <a:latin typeface="LAT_School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LAT_School"/>
              </a:rPr>
              <a:t>wagta</a:t>
            </a:r>
            <a:r>
              <a:rPr lang="en-US" sz="3200" dirty="0">
                <a:solidFill>
                  <a:srgbClr val="000000"/>
                </a:solidFill>
                <a:latin typeface="LAT_School"/>
              </a:rPr>
              <a:t>) </a:t>
            </a:r>
            <a:r>
              <a:rPr lang="en-US" sz="3200" dirty="0" err="1" smtClean="0">
                <a:solidFill>
                  <a:srgbClr val="000000"/>
                </a:solidFill>
                <a:latin typeface="LAT_School"/>
              </a:rPr>
              <a:t>berilýär</a:t>
            </a:r>
            <a:r>
              <a:rPr lang="ru-RU" sz="3200" dirty="0" smtClean="0">
                <a:solidFill>
                  <a:srgbClr val="000000"/>
                </a:solidFill>
                <a:latin typeface="LAT_School"/>
              </a:rPr>
              <a:t>.</a:t>
            </a:r>
            <a:r>
              <a:rPr lang="en-US" dirty="0">
                <a:solidFill>
                  <a:srgbClr val="000000"/>
                </a:solidFill>
                <a:latin typeface="LAT_School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5718172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76672"/>
            <a:ext cx="878497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/>
              <a:t>Karzyň</a:t>
            </a:r>
            <a:r>
              <a:rPr lang="en-US" sz="2800" b="1" dirty="0"/>
              <a:t> </a:t>
            </a:r>
            <a:r>
              <a:rPr lang="en-US" sz="2800" b="1" dirty="0" err="1" smtClean="0"/>
              <a:t>çeşmeleri</a:t>
            </a:r>
            <a:r>
              <a:rPr lang="ru-RU" sz="2800" b="1" dirty="0" smtClean="0"/>
              <a:t>:</a:t>
            </a:r>
            <a:endParaRPr lang="en-US" sz="2800" b="1" dirty="0"/>
          </a:p>
          <a:p>
            <a:r>
              <a:rPr lang="en-US" sz="2800" dirty="0"/>
              <a:t>1. </a:t>
            </a:r>
            <a:r>
              <a:rPr lang="en-US" sz="2800" dirty="0" err="1"/>
              <a:t>Kärhanalaryň</a:t>
            </a:r>
            <a:r>
              <a:rPr lang="en-US" sz="2800" dirty="0"/>
              <a:t> </a:t>
            </a:r>
            <a:r>
              <a:rPr lang="en-US" sz="2800" dirty="0" err="1"/>
              <a:t>wagtlaýyn</a:t>
            </a:r>
            <a:r>
              <a:rPr lang="en-US" sz="2800" dirty="0"/>
              <a:t> </a:t>
            </a:r>
            <a:r>
              <a:rPr lang="en-US" sz="2800" dirty="0" err="1"/>
              <a:t>boş</a:t>
            </a:r>
            <a:r>
              <a:rPr lang="en-US" sz="2800" dirty="0"/>
              <a:t> </a:t>
            </a:r>
            <a:r>
              <a:rPr lang="en-US" sz="2800" dirty="0" err="1"/>
              <a:t>pul</a:t>
            </a:r>
            <a:r>
              <a:rPr lang="en-US" sz="2800" dirty="0"/>
              <a:t> </a:t>
            </a:r>
            <a:r>
              <a:rPr lang="en-US" sz="2800" dirty="0" err="1" smtClean="0"/>
              <a:t>serişdeleri</a:t>
            </a:r>
            <a:r>
              <a:rPr lang="ru-RU" sz="2800" dirty="0" smtClean="0"/>
              <a:t>.</a:t>
            </a:r>
            <a:endParaRPr lang="en-US" sz="2800" dirty="0"/>
          </a:p>
          <a:p>
            <a:r>
              <a:rPr lang="en-US" sz="2800" dirty="0"/>
              <a:t>2. </a:t>
            </a:r>
            <a:r>
              <a:rPr lang="en-US" sz="2800" dirty="0" err="1"/>
              <a:t>Döwlet</a:t>
            </a:r>
            <a:r>
              <a:rPr lang="en-US" sz="2800" dirty="0"/>
              <a:t> </a:t>
            </a:r>
            <a:r>
              <a:rPr lang="en-US" sz="2800" dirty="0" err="1"/>
              <a:t>býujetiniň</a:t>
            </a:r>
            <a:r>
              <a:rPr lang="en-US" sz="2800" dirty="0"/>
              <a:t> </a:t>
            </a:r>
            <a:r>
              <a:rPr lang="en-US" sz="2800" dirty="0" err="1"/>
              <a:t>pul</a:t>
            </a:r>
            <a:r>
              <a:rPr lang="en-US" sz="2800" dirty="0"/>
              <a:t> </a:t>
            </a:r>
            <a:r>
              <a:rPr lang="en-US" sz="2800" dirty="0" err="1" smtClean="0"/>
              <a:t>serişdeleri</a:t>
            </a:r>
            <a:r>
              <a:rPr lang="ru-RU" sz="2800" dirty="0" smtClean="0"/>
              <a:t>.</a:t>
            </a:r>
            <a:endParaRPr lang="en-US" sz="2800" dirty="0"/>
          </a:p>
          <a:p>
            <a:r>
              <a:rPr lang="en-US" sz="2800" dirty="0" smtClean="0"/>
              <a:t>3</a:t>
            </a:r>
            <a:r>
              <a:rPr lang="en-US" sz="2800" dirty="0"/>
              <a:t>. </a:t>
            </a:r>
            <a:r>
              <a:rPr lang="en-US" sz="2800" dirty="0" err="1"/>
              <a:t>Durmuş</a:t>
            </a:r>
            <a:r>
              <a:rPr lang="en-US" sz="2800" dirty="0"/>
              <a:t> </a:t>
            </a:r>
            <a:r>
              <a:rPr lang="en-US" sz="2800" dirty="0" err="1"/>
              <a:t>ätiýaçlyk</a:t>
            </a:r>
            <a:r>
              <a:rPr lang="en-US" sz="2800" dirty="0"/>
              <a:t> </a:t>
            </a:r>
            <a:r>
              <a:rPr lang="en-US" sz="2800" dirty="0" err="1"/>
              <a:t>gaznasynyň</a:t>
            </a:r>
            <a:r>
              <a:rPr lang="en-US" sz="2800" dirty="0"/>
              <a:t>, </a:t>
            </a:r>
            <a:r>
              <a:rPr lang="en-US" sz="2800" dirty="0" err="1" smtClean="0"/>
              <a:t>jemgyýetçilik</a:t>
            </a:r>
            <a:r>
              <a:rPr lang="en-US" sz="2800" dirty="0" smtClean="0"/>
              <a:t> </a:t>
            </a:r>
            <a:r>
              <a:rPr lang="ru-RU" sz="2800" dirty="0" smtClean="0"/>
              <a:t>       </a:t>
            </a:r>
            <a:r>
              <a:rPr lang="en-US" sz="2800" dirty="0" err="1" smtClean="0"/>
              <a:t>guramalarynyň</a:t>
            </a:r>
            <a:r>
              <a:rPr lang="en-US" sz="2800" dirty="0" smtClean="0"/>
              <a:t> </a:t>
            </a:r>
            <a:r>
              <a:rPr lang="en-US" sz="2800" dirty="0" err="1"/>
              <a:t>pul</a:t>
            </a:r>
            <a:r>
              <a:rPr lang="en-US" sz="2800" dirty="0"/>
              <a:t> </a:t>
            </a:r>
            <a:r>
              <a:rPr lang="en-US" sz="2800" dirty="0" err="1" smtClean="0"/>
              <a:t>serişdeleri</a:t>
            </a:r>
            <a:r>
              <a:rPr lang="ru-RU" sz="2800" dirty="0" smtClean="0"/>
              <a:t>.</a:t>
            </a:r>
            <a:endParaRPr lang="en-US" sz="2800" dirty="0"/>
          </a:p>
          <a:p>
            <a:r>
              <a:rPr lang="en-US" sz="2800" dirty="0"/>
              <a:t>4. </a:t>
            </a:r>
            <a:r>
              <a:rPr lang="en-US" sz="2800" dirty="0" err="1"/>
              <a:t>Ilatyň</a:t>
            </a:r>
            <a:r>
              <a:rPr lang="en-US" sz="2800" dirty="0"/>
              <a:t> </a:t>
            </a:r>
            <a:r>
              <a:rPr lang="en-US" sz="2800" dirty="0" err="1"/>
              <a:t>banklardaky</a:t>
            </a:r>
            <a:r>
              <a:rPr lang="en-US" sz="2800" dirty="0"/>
              <a:t> </a:t>
            </a:r>
            <a:r>
              <a:rPr lang="en-US" sz="2800" dirty="0" err="1" smtClean="0"/>
              <a:t>goýumlary</a:t>
            </a:r>
            <a:r>
              <a:rPr lang="ru-RU" sz="2800" dirty="0" smtClean="0"/>
              <a:t>.</a:t>
            </a:r>
            <a:endParaRPr lang="en-US" sz="2800" dirty="0"/>
          </a:p>
          <a:p>
            <a:r>
              <a:rPr lang="en-US" sz="2800" dirty="0"/>
              <a:t>5. </a:t>
            </a:r>
            <a:r>
              <a:rPr lang="en-US" sz="2800" dirty="0" err="1"/>
              <a:t>Banklaryň</a:t>
            </a:r>
            <a:r>
              <a:rPr lang="en-US" sz="2800" dirty="0"/>
              <a:t> </a:t>
            </a:r>
            <a:r>
              <a:rPr lang="en-US" sz="2800" dirty="0" err="1"/>
              <a:t>pul</a:t>
            </a:r>
            <a:r>
              <a:rPr lang="en-US" sz="2800" dirty="0"/>
              <a:t> </a:t>
            </a:r>
            <a:r>
              <a:rPr lang="en-US" sz="2800" dirty="0" err="1"/>
              <a:t>serişdeleri</a:t>
            </a:r>
            <a:r>
              <a:rPr lang="en-US" sz="2800" dirty="0"/>
              <a:t> we </a:t>
            </a:r>
            <a:r>
              <a:rPr lang="en-US" sz="2800" dirty="0" err="1"/>
              <a:t>ş.m</a:t>
            </a:r>
            <a:r>
              <a:rPr lang="en-US" sz="2800" dirty="0" smtClean="0"/>
              <a:t>.</a:t>
            </a:r>
            <a:endParaRPr lang="en-US" sz="2800" dirty="0"/>
          </a:p>
          <a:p>
            <a:endParaRPr lang="en-US" sz="2800" dirty="0"/>
          </a:p>
          <a:p>
            <a:r>
              <a:rPr lang="en-US" sz="2800" b="1" dirty="0" err="1"/>
              <a:t>Karzyň</a:t>
            </a:r>
            <a:r>
              <a:rPr lang="en-US" sz="2800" b="1" dirty="0"/>
              <a:t> </a:t>
            </a:r>
            <a:r>
              <a:rPr lang="en-US" sz="2800" b="1" dirty="0" err="1" smtClean="0"/>
              <a:t>ýörelgeleri</a:t>
            </a:r>
            <a:r>
              <a:rPr lang="ru-RU" sz="2800" b="1" dirty="0" smtClean="0"/>
              <a:t>:</a:t>
            </a:r>
            <a:endParaRPr lang="en-US" sz="2800" b="1" dirty="0"/>
          </a:p>
          <a:p>
            <a:r>
              <a:rPr lang="en-US" sz="2800" dirty="0"/>
              <a:t>1. Belli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 smtClean="0"/>
              <a:t>maksatlylygy</a:t>
            </a:r>
            <a:r>
              <a:rPr lang="ru-RU" sz="2800" dirty="0" smtClean="0"/>
              <a:t>.</a:t>
            </a:r>
            <a:endParaRPr lang="en-US" sz="2800" dirty="0"/>
          </a:p>
          <a:p>
            <a:r>
              <a:rPr lang="en-US" sz="2800" dirty="0"/>
              <a:t>2. </a:t>
            </a:r>
            <a:r>
              <a:rPr lang="en-US" sz="2800" dirty="0" err="1"/>
              <a:t>Möhletliligi</a:t>
            </a:r>
            <a:r>
              <a:rPr lang="en-US" sz="2800" dirty="0"/>
              <a:t> we </a:t>
            </a:r>
            <a:r>
              <a:rPr lang="en-US" sz="2800" dirty="0" err="1"/>
              <a:t>yzyna</a:t>
            </a:r>
            <a:r>
              <a:rPr lang="en-US" sz="2800" dirty="0"/>
              <a:t> </a:t>
            </a:r>
            <a:r>
              <a:rPr lang="en-US" sz="2800" dirty="0" err="1"/>
              <a:t>gaýtarylyp</a:t>
            </a:r>
            <a:r>
              <a:rPr lang="en-US" sz="2800" dirty="0"/>
              <a:t> </a:t>
            </a:r>
            <a:r>
              <a:rPr lang="en-US" sz="2800" dirty="0" err="1" smtClean="0"/>
              <a:t>berilmegi</a:t>
            </a:r>
            <a:r>
              <a:rPr lang="ru-RU" sz="2800" dirty="0" smtClean="0"/>
              <a:t>.</a:t>
            </a:r>
            <a:endParaRPr lang="en-US" sz="2800" dirty="0"/>
          </a:p>
          <a:p>
            <a:r>
              <a:rPr lang="en-US" sz="2800" dirty="0"/>
              <a:t>3. </a:t>
            </a:r>
            <a:r>
              <a:rPr lang="en-US" sz="2800" dirty="0" err="1"/>
              <a:t>Karzyň</a:t>
            </a:r>
            <a:r>
              <a:rPr lang="en-US" sz="2800" dirty="0"/>
              <a:t> </a:t>
            </a:r>
            <a:r>
              <a:rPr lang="en-US" sz="2800" dirty="0" err="1" smtClean="0"/>
              <a:t>üpjünçiligi</a:t>
            </a:r>
            <a:r>
              <a:rPr lang="ru-RU" sz="2800" dirty="0" smtClean="0"/>
              <a:t>.</a:t>
            </a:r>
            <a:endParaRPr lang="en-US" sz="2800" dirty="0"/>
          </a:p>
          <a:p>
            <a:r>
              <a:rPr lang="en-US" sz="2800" dirty="0"/>
              <a:t>4. </a:t>
            </a:r>
            <a:r>
              <a:rPr lang="en-US" sz="2800" dirty="0" err="1" smtClean="0"/>
              <a:t>Tölegliligi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79399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692696"/>
            <a:ext cx="889248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/>
              <a:t>Pul</a:t>
            </a:r>
            <a:r>
              <a:rPr lang="en-US" sz="3200" dirty="0"/>
              <a:t> </a:t>
            </a:r>
            <a:r>
              <a:rPr lang="en-US" sz="3200" dirty="0" err="1"/>
              <a:t>serişdeleriniň</a:t>
            </a:r>
            <a:r>
              <a:rPr lang="en-US" sz="3200" dirty="0"/>
              <a:t> </a:t>
            </a:r>
            <a:r>
              <a:rPr lang="en-US" sz="3200" dirty="0" err="1"/>
              <a:t>gaznasynyň</a:t>
            </a:r>
            <a:r>
              <a:rPr lang="en-US" sz="3200" dirty="0"/>
              <a:t> </a:t>
            </a:r>
            <a:r>
              <a:rPr lang="en-US" sz="3200" dirty="0" err="1"/>
              <a:t>hereketiniň</a:t>
            </a:r>
            <a:r>
              <a:rPr lang="en-US" sz="3200" dirty="0"/>
              <a:t> </a:t>
            </a:r>
            <a:r>
              <a:rPr lang="en-US" sz="3200" dirty="0" err="1"/>
              <a:t>dowamynda</a:t>
            </a:r>
            <a:r>
              <a:rPr lang="en-US" sz="3200" dirty="0"/>
              <a:t> </a:t>
            </a:r>
            <a:r>
              <a:rPr lang="en-US" sz="3200" dirty="0" err="1"/>
              <a:t>maliýe</a:t>
            </a:r>
            <a:r>
              <a:rPr lang="en-US" sz="3200" dirty="0"/>
              <a:t> </a:t>
            </a:r>
            <a:r>
              <a:rPr lang="en-US" sz="3200" dirty="0" err="1"/>
              <a:t>bilen</a:t>
            </a:r>
            <a:r>
              <a:rPr lang="en-US" sz="3200" dirty="0"/>
              <a:t>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hatarda</a:t>
            </a:r>
            <a:r>
              <a:rPr lang="en-US" sz="3200" dirty="0"/>
              <a:t> </a:t>
            </a:r>
            <a:r>
              <a:rPr lang="en-US" sz="3200" dirty="0" err="1"/>
              <a:t>karz</a:t>
            </a:r>
            <a:r>
              <a:rPr lang="en-US" sz="3200" dirty="0"/>
              <a:t> </a:t>
            </a:r>
            <a:r>
              <a:rPr lang="en-US" sz="3200" dirty="0" err="1"/>
              <a:t>gatnaşyklary</a:t>
            </a:r>
            <a:r>
              <a:rPr lang="en-US" sz="3200" dirty="0"/>
              <a:t> hem </a:t>
            </a:r>
            <a:r>
              <a:rPr lang="en-US" sz="3200" dirty="0" err="1"/>
              <a:t>döreýär</a:t>
            </a:r>
            <a:r>
              <a:rPr lang="en-US" sz="3200" dirty="0"/>
              <a:t>. </a:t>
            </a:r>
            <a:r>
              <a:rPr lang="en-US" sz="3200" b="1" dirty="0" err="1"/>
              <a:t>Karz</a:t>
            </a:r>
            <a:r>
              <a:rPr lang="en-US" sz="3200" dirty="0"/>
              <a:t> – </a:t>
            </a:r>
            <a:r>
              <a:rPr lang="en-US" sz="3200" dirty="0" err="1"/>
              <a:t>ykdysady</a:t>
            </a:r>
            <a:r>
              <a:rPr lang="en-US" sz="3200" dirty="0"/>
              <a:t> </a:t>
            </a:r>
            <a:r>
              <a:rPr lang="en-US" sz="3200" dirty="0" err="1"/>
              <a:t>kategoriýa</a:t>
            </a:r>
            <a:r>
              <a:rPr lang="en-US" sz="3200" dirty="0"/>
              <a:t> </a:t>
            </a:r>
            <a:r>
              <a:rPr lang="en-US" sz="3200" dirty="0" err="1"/>
              <a:t>hökmünde</a:t>
            </a:r>
            <a:r>
              <a:rPr lang="en-US" sz="3200" dirty="0"/>
              <a:t>, </a:t>
            </a:r>
            <a:r>
              <a:rPr lang="en-US" sz="3200" dirty="0" err="1"/>
              <a:t>wagtlaýyn</a:t>
            </a:r>
            <a:r>
              <a:rPr lang="en-US" sz="3200" dirty="0"/>
              <a:t> </a:t>
            </a:r>
            <a:r>
              <a:rPr lang="en-US" sz="3200" dirty="0" err="1"/>
              <a:t>boş</a:t>
            </a:r>
            <a:r>
              <a:rPr lang="en-US" sz="3200" dirty="0"/>
              <a:t> </a:t>
            </a:r>
            <a:r>
              <a:rPr lang="en-US" sz="3200" dirty="0" err="1"/>
              <a:t>pul</a:t>
            </a:r>
            <a:r>
              <a:rPr lang="en-US" sz="3200" dirty="0"/>
              <a:t> </a:t>
            </a:r>
            <a:r>
              <a:rPr lang="en-US" sz="3200" dirty="0" err="1"/>
              <a:t>serişdelerini</a:t>
            </a:r>
            <a:r>
              <a:rPr lang="en-US" sz="3200" dirty="0"/>
              <a:t> </a:t>
            </a:r>
            <a:r>
              <a:rPr lang="en-US" sz="3200" dirty="0" err="1"/>
              <a:t>jemlemek</a:t>
            </a:r>
            <a:r>
              <a:rPr lang="en-US" sz="3200" dirty="0"/>
              <a:t> we </a:t>
            </a:r>
            <a:r>
              <a:rPr lang="en-US" sz="3200" dirty="0" err="1"/>
              <a:t>peýdalanmak</a:t>
            </a:r>
            <a:r>
              <a:rPr lang="en-US" sz="3200" dirty="0"/>
              <a:t> </a:t>
            </a:r>
            <a:r>
              <a:rPr lang="en-US" sz="3200" dirty="0" err="1"/>
              <a:t>boýunça</a:t>
            </a:r>
            <a:r>
              <a:rPr lang="en-US" sz="3200" dirty="0"/>
              <a:t> </a:t>
            </a:r>
            <a:r>
              <a:rPr lang="en-US" sz="3200" dirty="0" err="1"/>
              <a:t>emele</a:t>
            </a:r>
            <a:r>
              <a:rPr lang="en-US" sz="3200" dirty="0"/>
              <a:t> </a:t>
            </a:r>
            <a:r>
              <a:rPr lang="en-US" sz="3200" dirty="0" err="1"/>
              <a:t>gelýän</a:t>
            </a:r>
            <a:r>
              <a:rPr lang="en-US" sz="3200" dirty="0"/>
              <a:t> </a:t>
            </a:r>
            <a:r>
              <a:rPr lang="en-US" sz="3200" dirty="0" err="1"/>
              <a:t>ykdysady</a:t>
            </a:r>
            <a:r>
              <a:rPr lang="en-US" sz="3200" dirty="0"/>
              <a:t> </a:t>
            </a:r>
            <a:r>
              <a:rPr lang="en-US" sz="3200" dirty="0" err="1"/>
              <a:t>gatnaşyklary</a:t>
            </a:r>
            <a:r>
              <a:rPr lang="en-US" sz="3200" dirty="0"/>
              <a:t> </a:t>
            </a:r>
            <a:r>
              <a:rPr lang="en-US" sz="3200" dirty="0" err="1"/>
              <a:t>aňladýar</a:t>
            </a:r>
            <a:r>
              <a:rPr lang="en-US" sz="3200" dirty="0"/>
              <a:t>. </a:t>
            </a:r>
            <a:r>
              <a:rPr lang="en-US" sz="3200" dirty="0" err="1"/>
              <a:t>Ol</a:t>
            </a:r>
            <a:r>
              <a:rPr lang="en-US" sz="3200" dirty="0"/>
              <a:t> </a:t>
            </a:r>
            <a:r>
              <a:rPr lang="en-US" sz="3200" dirty="0" err="1"/>
              <a:t>gatnaşyklaryň</a:t>
            </a:r>
            <a:r>
              <a:rPr lang="en-US" sz="3200" dirty="0"/>
              <a:t> </a:t>
            </a:r>
            <a:r>
              <a:rPr lang="en-US" sz="3200" dirty="0" err="1"/>
              <a:t>taraplary</a:t>
            </a:r>
            <a:r>
              <a:rPr lang="en-US" sz="3200" dirty="0"/>
              <a:t> </a:t>
            </a:r>
            <a:r>
              <a:rPr lang="en-US" sz="3200" dirty="0" err="1"/>
              <a:t>bolup</a:t>
            </a:r>
            <a:r>
              <a:rPr lang="en-US" sz="3200" dirty="0"/>
              <a:t> </a:t>
            </a:r>
            <a:r>
              <a:rPr lang="en-US" sz="3200" dirty="0" err="1"/>
              <a:t>döwlet</a:t>
            </a:r>
            <a:r>
              <a:rPr lang="en-US" sz="3200" dirty="0"/>
              <a:t>, </a:t>
            </a:r>
            <a:r>
              <a:rPr lang="en-US" sz="3200" dirty="0" err="1"/>
              <a:t>kärhanalar</a:t>
            </a:r>
            <a:r>
              <a:rPr lang="en-US" sz="3200" dirty="0"/>
              <a:t> we </a:t>
            </a:r>
            <a:r>
              <a:rPr lang="en-US" sz="3200" dirty="0" err="1"/>
              <a:t>raýatlar</a:t>
            </a:r>
            <a:r>
              <a:rPr lang="en-US" sz="3200" dirty="0"/>
              <a:t> </a:t>
            </a:r>
            <a:r>
              <a:rPr lang="en-US" sz="3200" dirty="0" err="1"/>
              <a:t>çykyş</a:t>
            </a:r>
            <a:r>
              <a:rPr lang="en-US" sz="3200" dirty="0"/>
              <a:t> </a:t>
            </a:r>
            <a:r>
              <a:rPr lang="en-US" sz="3200" dirty="0" err="1"/>
              <a:t>edýär</a:t>
            </a:r>
            <a:r>
              <a:rPr lang="en-US" sz="3200" dirty="0"/>
              <a:t>.</a:t>
            </a:r>
          </a:p>
          <a:p>
            <a:r>
              <a:rPr lang="en-US" sz="3200" dirty="0" err="1"/>
              <a:t>Wagtlaýyn</a:t>
            </a:r>
            <a:r>
              <a:rPr lang="en-US" sz="3200" dirty="0"/>
              <a:t> </a:t>
            </a:r>
            <a:r>
              <a:rPr lang="en-US" sz="3200" dirty="0" err="1"/>
              <a:t>harajatlaryň</a:t>
            </a:r>
            <a:r>
              <a:rPr lang="en-US" sz="3200" dirty="0"/>
              <a:t> </a:t>
            </a:r>
            <a:r>
              <a:rPr lang="en-US" sz="3200" dirty="0" err="1"/>
              <a:t>çeşmesi</a:t>
            </a:r>
            <a:r>
              <a:rPr lang="en-US" sz="3200" dirty="0"/>
              <a:t> </a:t>
            </a:r>
            <a:r>
              <a:rPr lang="en-US" sz="3200" dirty="0" err="1"/>
              <a:t>hökmünde</a:t>
            </a:r>
            <a:r>
              <a:rPr lang="en-US" sz="3200" dirty="0"/>
              <a:t> </a:t>
            </a:r>
            <a:r>
              <a:rPr lang="en-US" sz="3200" dirty="0" err="1"/>
              <a:t>karz</a:t>
            </a:r>
            <a:r>
              <a:rPr lang="en-US" sz="3200" dirty="0"/>
              <a:t> </a:t>
            </a:r>
            <a:r>
              <a:rPr lang="en-US" sz="3200" dirty="0" err="1"/>
              <a:t>üçin</a:t>
            </a:r>
            <a:r>
              <a:rPr lang="en-US" sz="3200" dirty="0"/>
              <a:t> </a:t>
            </a:r>
            <a:r>
              <a:rPr lang="en-US" sz="3200" dirty="0" err="1"/>
              <a:t>hojalyk</a:t>
            </a:r>
            <a:r>
              <a:rPr lang="en-US" sz="3200" dirty="0"/>
              <a:t> </a:t>
            </a:r>
            <a:r>
              <a:rPr lang="en-US" sz="3200" dirty="0" err="1"/>
              <a:t>dolanyşygyndan</a:t>
            </a:r>
            <a:r>
              <a:rPr lang="en-US" sz="3200" dirty="0"/>
              <a:t> </a:t>
            </a:r>
            <a:r>
              <a:rPr lang="en-US" sz="3200" dirty="0" err="1"/>
              <a:t>pul</a:t>
            </a:r>
            <a:r>
              <a:rPr lang="en-US" sz="3200" dirty="0"/>
              <a:t> </a:t>
            </a:r>
            <a:r>
              <a:rPr lang="en-US" sz="3200" dirty="0" err="1"/>
              <a:t>serişdeleriniň</a:t>
            </a:r>
            <a:r>
              <a:rPr lang="en-US" sz="3200" dirty="0"/>
              <a:t> </a:t>
            </a:r>
            <a:r>
              <a:rPr lang="en-US" sz="3200" dirty="0" err="1"/>
              <a:t>boşamagy</a:t>
            </a:r>
            <a:r>
              <a:rPr lang="en-US" sz="3200" dirty="0"/>
              <a:t> </a:t>
            </a:r>
            <a:r>
              <a:rPr lang="en-US" sz="3200" dirty="0" err="1"/>
              <a:t>zerurdyr</a:t>
            </a:r>
            <a:r>
              <a:rPr lang="en-US" sz="3200" dirty="0"/>
              <a:t>. Emma </a:t>
            </a:r>
            <a:r>
              <a:rPr lang="en-US" sz="3200" dirty="0" err="1"/>
              <a:t>boş</a:t>
            </a:r>
            <a:r>
              <a:rPr lang="en-US" sz="3200" dirty="0"/>
              <a:t> </a:t>
            </a:r>
            <a:r>
              <a:rPr lang="en-US" sz="3200" dirty="0" err="1"/>
              <a:t>pullary</a:t>
            </a:r>
            <a:r>
              <a:rPr lang="en-US" sz="3200" dirty="0"/>
              <a:t> </a:t>
            </a:r>
            <a:r>
              <a:rPr lang="en-US" sz="3200" dirty="0" err="1"/>
              <a:t>jemlemezden</a:t>
            </a:r>
            <a:r>
              <a:rPr lang="en-US" sz="3200" dirty="0"/>
              <a:t>, </a:t>
            </a:r>
            <a:r>
              <a:rPr lang="en-US" sz="3200" dirty="0" err="1"/>
              <a:t>karzyň</a:t>
            </a:r>
            <a:r>
              <a:rPr lang="en-US" sz="3200" dirty="0"/>
              <a:t> </a:t>
            </a:r>
            <a:r>
              <a:rPr lang="en-US" sz="3200" dirty="0" err="1"/>
              <a:t>hereket</a:t>
            </a:r>
            <a:r>
              <a:rPr lang="en-US" sz="3200" dirty="0"/>
              <a:t> </a:t>
            </a:r>
            <a:r>
              <a:rPr lang="en-US" sz="3200" dirty="0" err="1"/>
              <a:t>etmegi</a:t>
            </a:r>
            <a:r>
              <a:rPr lang="en-US" sz="3200" dirty="0"/>
              <a:t> </a:t>
            </a:r>
            <a:r>
              <a:rPr lang="en-US" sz="3200" dirty="0" err="1"/>
              <a:t>mümkin</a:t>
            </a:r>
            <a:r>
              <a:rPr lang="en-US" sz="3200" dirty="0"/>
              <a:t> </a:t>
            </a:r>
            <a:r>
              <a:rPr lang="en-US" sz="3200" dirty="0" err="1"/>
              <a:t>däldir</a:t>
            </a:r>
            <a:r>
              <a:rPr lang="en-US" sz="3200" dirty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031470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0007" y="363915"/>
            <a:ext cx="828092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/>
              <a:t>Kärhanalarda</a:t>
            </a:r>
            <a:r>
              <a:rPr lang="en-US" sz="3200" dirty="0"/>
              <a:t> </a:t>
            </a:r>
            <a:r>
              <a:rPr lang="en-US" sz="3200" dirty="0" err="1"/>
              <a:t>wagtlaýyn</a:t>
            </a:r>
            <a:r>
              <a:rPr lang="en-US" sz="3200" dirty="0"/>
              <a:t> </a:t>
            </a:r>
            <a:r>
              <a:rPr lang="en-US" sz="3200" dirty="0" err="1"/>
              <a:t>boş</a:t>
            </a:r>
            <a:r>
              <a:rPr lang="en-US" sz="3200" dirty="0"/>
              <a:t> </a:t>
            </a:r>
            <a:r>
              <a:rPr lang="en-US" sz="3200" dirty="0" err="1"/>
              <a:t>pul</a:t>
            </a:r>
            <a:r>
              <a:rPr lang="en-US" sz="3200" dirty="0"/>
              <a:t> </a:t>
            </a:r>
            <a:r>
              <a:rPr lang="en-US" sz="3200" dirty="0" err="1"/>
              <a:t>serişdeleri</a:t>
            </a:r>
            <a:r>
              <a:rPr lang="en-US" sz="3200" dirty="0"/>
              <a:t> </a:t>
            </a:r>
            <a:r>
              <a:rPr lang="en-US" sz="3200" dirty="0" err="1"/>
              <a:t>öňi</a:t>
            </a:r>
            <a:r>
              <a:rPr lang="en-US" sz="3200" dirty="0"/>
              <a:t> </a:t>
            </a:r>
            <a:r>
              <a:rPr lang="en-US" sz="3200" dirty="0" err="1"/>
              <a:t>bilen</a:t>
            </a:r>
            <a:r>
              <a:rPr lang="en-US" sz="3200" dirty="0"/>
              <a:t> </a:t>
            </a:r>
            <a:r>
              <a:rPr lang="en-US" sz="3200" dirty="0" err="1"/>
              <a:t>olaryň</a:t>
            </a:r>
            <a:r>
              <a:rPr lang="en-US" sz="3200" dirty="0"/>
              <a:t> </a:t>
            </a:r>
            <a:r>
              <a:rPr lang="en-US" sz="3200" dirty="0" err="1"/>
              <a:t>serişdeleriniň</a:t>
            </a:r>
            <a:r>
              <a:rPr lang="en-US" sz="3200" dirty="0"/>
              <a:t> </a:t>
            </a:r>
            <a:r>
              <a:rPr lang="en-US" sz="3200" dirty="0" err="1"/>
              <a:t>hereketinde</a:t>
            </a:r>
            <a:r>
              <a:rPr lang="en-US" sz="3200" dirty="0"/>
              <a:t> </a:t>
            </a:r>
            <a:r>
              <a:rPr lang="en-US" sz="3200" dirty="0" err="1"/>
              <a:t>emele</a:t>
            </a:r>
            <a:r>
              <a:rPr lang="en-US" sz="3200" dirty="0"/>
              <a:t> </a:t>
            </a:r>
            <a:r>
              <a:rPr lang="en-US" sz="3200" dirty="0" err="1"/>
              <a:t>gelýär</a:t>
            </a:r>
            <a:r>
              <a:rPr lang="en-US" sz="3200" dirty="0"/>
              <a:t>. </a:t>
            </a:r>
            <a:r>
              <a:rPr lang="en-US" sz="3200" dirty="0" err="1"/>
              <a:t>Harytlary</a:t>
            </a:r>
            <a:r>
              <a:rPr lang="en-US" sz="3200" dirty="0"/>
              <a:t> </a:t>
            </a:r>
            <a:r>
              <a:rPr lang="en-US" sz="3200" dirty="0" err="1"/>
              <a:t>satmakdan</a:t>
            </a:r>
            <a:r>
              <a:rPr lang="en-US" sz="3200" dirty="0"/>
              <a:t> we </a:t>
            </a:r>
            <a:r>
              <a:rPr lang="en-US" sz="3200" dirty="0" err="1"/>
              <a:t>hyzmatlary</a:t>
            </a:r>
            <a:r>
              <a:rPr lang="en-US" sz="3200" dirty="0"/>
              <a:t> </a:t>
            </a:r>
            <a:r>
              <a:rPr lang="en-US" sz="3200" dirty="0" err="1"/>
              <a:t>etmekden</a:t>
            </a:r>
            <a:r>
              <a:rPr lang="en-US" sz="3200" dirty="0"/>
              <a:t> </a:t>
            </a:r>
            <a:r>
              <a:rPr lang="en-US" sz="3200" dirty="0" err="1"/>
              <a:t>gazanan</a:t>
            </a:r>
            <a:r>
              <a:rPr lang="en-US" sz="3200" dirty="0"/>
              <a:t> </a:t>
            </a:r>
            <a:r>
              <a:rPr lang="en-US" sz="3200" dirty="0" err="1"/>
              <a:t>puluny</a:t>
            </a:r>
            <a:r>
              <a:rPr lang="en-US" sz="3200" dirty="0"/>
              <a:t> </a:t>
            </a:r>
            <a:r>
              <a:rPr lang="en-US" sz="3200" dirty="0" err="1"/>
              <a:t>kärhana</a:t>
            </a:r>
            <a:r>
              <a:rPr lang="en-US" sz="3200" dirty="0"/>
              <a:t> </a:t>
            </a:r>
            <a:r>
              <a:rPr lang="en-US" sz="3200" dirty="0" err="1"/>
              <a:t>dessine</a:t>
            </a:r>
            <a:r>
              <a:rPr lang="en-US" sz="3200" dirty="0"/>
              <a:t> </a:t>
            </a:r>
            <a:r>
              <a:rPr lang="en-US" sz="3200" dirty="0" err="1"/>
              <a:t>täze</a:t>
            </a:r>
            <a:r>
              <a:rPr lang="en-US" sz="3200" dirty="0"/>
              <a:t> </a:t>
            </a:r>
            <a:r>
              <a:rPr lang="en-US" sz="3200" dirty="0" err="1"/>
              <a:t>serişdeleri</a:t>
            </a:r>
            <a:r>
              <a:rPr lang="en-US" sz="3200" dirty="0"/>
              <a:t> </a:t>
            </a:r>
            <a:r>
              <a:rPr lang="en-US" sz="3200" dirty="0" err="1"/>
              <a:t>satyn</a:t>
            </a:r>
            <a:r>
              <a:rPr lang="en-US" sz="3200" dirty="0"/>
              <a:t> </a:t>
            </a:r>
            <a:r>
              <a:rPr lang="en-US" sz="3200" dirty="0" err="1"/>
              <a:t>almaga</a:t>
            </a:r>
            <a:r>
              <a:rPr lang="en-US" sz="3200" dirty="0"/>
              <a:t> we </a:t>
            </a:r>
            <a:r>
              <a:rPr lang="en-US" sz="3200" dirty="0" err="1"/>
              <a:t>iş</a:t>
            </a:r>
            <a:r>
              <a:rPr lang="en-US" sz="3200" dirty="0"/>
              <a:t> </a:t>
            </a:r>
            <a:r>
              <a:rPr lang="en-US" sz="3200" dirty="0" err="1"/>
              <a:t>hakyny</a:t>
            </a:r>
            <a:r>
              <a:rPr lang="en-US" sz="3200" dirty="0"/>
              <a:t> </a:t>
            </a:r>
            <a:r>
              <a:rPr lang="en-US" sz="3200" dirty="0" err="1"/>
              <a:t>tölemäge</a:t>
            </a:r>
            <a:r>
              <a:rPr lang="en-US" sz="3200" dirty="0"/>
              <a:t> </a:t>
            </a:r>
            <a:r>
              <a:rPr lang="en-US" sz="3200" dirty="0" err="1"/>
              <a:t>harçlamaýar</a:t>
            </a:r>
            <a:r>
              <a:rPr lang="en-US" sz="3200" dirty="0"/>
              <a:t>. </a:t>
            </a:r>
            <a:r>
              <a:rPr lang="en-US" sz="3200" dirty="0" err="1"/>
              <a:t>Şonuň</a:t>
            </a:r>
            <a:r>
              <a:rPr lang="en-US" sz="3200" dirty="0"/>
              <a:t> </a:t>
            </a:r>
            <a:r>
              <a:rPr lang="en-US" sz="3200" dirty="0" err="1"/>
              <a:t>üçin</a:t>
            </a:r>
            <a:r>
              <a:rPr lang="en-US" sz="3200" dirty="0"/>
              <a:t> hem </a:t>
            </a:r>
            <a:r>
              <a:rPr lang="en-US" sz="3200" dirty="0" err="1"/>
              <a:t>serişdeleriň</a:t>
            </a:r>
            <a:r>
              <a:rPr lang="en-US" sz="3200" dirty="0"/>
              <a:t>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bölegi</a:t>
            </a:r>
            <a:r>
              <a:rPr lang="en-US" sz="3200" dirty="0"/>
              <a:t> </a:t>
            </a:r>
            <a:r>
              <a:rPr lang="en-US" sz="3200" dirty="0" err="1"/>
              <a:t>wagtlaýyn</a:t>
            </a:r>
            <a:r>
              <a:rPr lang="en-US" sz="3200" dirty="0"/>
              <a:t> </a:t>
            </a:r>
            <a:r>
              <a:rPr lang="en-US" sz="3200" dirty="0" err="1"/>
              <a:t>boş</a:t>
            </a:r>
            <a:r>
              <a:rPr lang="en-US" sz="3200" dirty="0"/>
              <a:t> </a:t>
            </a:r>
            <a:r>
              <a:rPr lang="en-US" sz="3200" dirty="0" err="1"/>
              <a:t>pul</a:t>
            </a:r>
            <a:r>
              <a:rPr lang="en-US" sz="3200" dirty="0"/>
              <a:t> </a:t>
            </a:r>
            <a:r>
              <a:rPr lang="en-US" sz="3200" dirty="0" err="1"/>
              <a:t>serişdesi</a:t>
            </a:r>
            <a:r>
              <a:rPr lang="en-US" sz="3200" dirty="0"/>
              <a:t> </a:t>
            </a:r>
            <a:r>
              <a:rPr lang="en-US" sz="3200" dirty="0" err="1"/>
              <a:t>görnüşinde</a:t>
            </a:r>
            <a:r>
              <a:rPr lang="en-US" sz="3200" dirty="0"/>
              <a:t> </a:t>
            </a:r>
            <a:r>
              <a:rPr lang="en-US" sz="3200" dirty="0" err="1"/>
              <a:t>onuň</a:t>
            </a:r>
            <a:r>
              <a:rPr lang="en-US" sz="3200" dirty="0"/>
              <a:t> </a:t>
            </a:r>
            <a:r>
              <a:rPr lang="en-US" sz="3200" dirty="0" err="1"/>
              <a:t>hasaplaşyk</a:t>
            </a:r>
            <a:r>
              <a:rPr lang="en-US" sz="3200" dirty="0"/>
              <a:t> </a:t>
            </a:r>
            <a:r>
              <a:rPr lang="en-US" sz="3200" dirty="0" err="1"/>
              <a:t>hasabynda</a:t>
            </a:r>
            <a:r>
              <a:rPr lang="en-US" sz="3200" dirty="0"/>
              <a:t> </a:t>
            </a:r>
            <a:r>
              <a:rPr lang="en-US" sz="3200" dirty="0" err="1"/>
              <a:t>saklanýar</a:t>
            </a:r>
            <a:r>
              <a:rPr lang="en-US" sz="3200" dirty="0"/>
              <a:t>.</a:t>
            </a:r>
          </a:p>
          <a:p>
            <a:r>
              <a:rPr lang="en-US" sz="3200" dirty="0" err="1"/>
              <a:t>Kärhanalaryň</a:t>
            </a:r>
            <a:r>
              <a:rPr lang="en-US" sz="3200" dirty="0"/>
              <a:t> </a:t>
            </a:r>
            <a:r>
              <a:rPr lang="en-US" sz="3200" dirty="0" err="1"/>
              <a:t>peýdasynyň</a:t>
            </a:r>
            <a:r>
              <a:rPr lang="en-US" sz="3200" dirty="0"/>
              <a:t> </a:t>
            </a:r>
            <a:r>
              <a:rPr lang="en-US" sz="3200" dirty="0" err="1"/>
              <a:t>olaryň</a:t>
            </a:r>
            <a:r>
              <a:rPr lang="en-US" sz="3200" dirty="0"/>
              <a:t> </a:t>
            </a:r>
            <a:r>
              <a:rPr lang="en-US" sz="3200" dirty="0" err="1"/>
              <a:t>ygtyýarynda</a:t>
            </a:r>
            <a:r>
              <a:rPr lang="en-US" sz="3200" dirty="0"/>
              <a:t> </a:t>
            </a:r>
            <a:r>
              <a:rPr lang="en-US" sz="3200" dirty="0" err="1"/>
              <a:t>galýan</a:t>
            </a:r>
            <a:r>
              <a:rPr lang="en-US" sz="3200" dirty="0"/>
              <a:t> </a:t>
            </a:r>
            <a:r>
              <a:rPr lang="en-US" sz="3200" dirty="0" err="1"/>
              <a:t>bölegi</a:t>
            </a:r>
            <a:r>
              <a:rPr lang="en-US" sz="3200" dirty="0"/>
              <a:t> hem </a:t>
            </a:r>
            <a:r>
              <a:rPr lang="en-US" sz="3200" dirty="0" err="1"/>
              <a:t>karz</a:t>
            </a:r>
            <a:r>
              <a:rPr lang="en-US" sz="3200" dirty="0"/>
              <a:t> </a:t>
            </a:r>
            <a:r>
              <a:rPr lang="en-US" sz="3200" dirty="0" err="1"/>
              <a:t>serişdeleriniň</a:t>
            </a:r>
            <a:r>
              <a:rPr lang="en-US" sz="3200" dirty="0"/>
              <a:t> </a:t>
            </a:r>
            <a:r>
              <a:rPr lang="en-US" sz="3200" dirty="0" err="1"/>
              <a:t>çeşmesidir</a:t>
            </a:r>
            <a:r>
              <a:rPr lang="en-US" sz="3200" dirty="0"/>
              <a:t>. </a:t>
            </a:r>
            <a:r>
              <a:rPr lang="en-US" sz="3200" dirty="0" err="1"/>
              <a:t>Peýdanyň</a:t>
            </a:r>
            <a:r>
              <a:rPr lang="en-US" sz="3200" dirty="0"/>
              <a:t> </a:t>
            </a:r>
            <a:r>
              <a:rPr lang="en-US" sz="3200" dirty="0" err="1"/>
              <a:t>bu</a:t>
            </a:r>
            <a:r>
              <a:rPr lang="en-US" sz="3200" dirty="0"/>
              <a:t> </a:t>
            </a:r>
            <a:r>
              <a:rPr lang="en-US" sz="3200" dirty="0" err="1"/>
              <a:t>bölegini</a:t>
            </a:r>
            <a:r>
              <a:rPr lang="en-US" sz="3200" dirty="0"/>
              <a:t> </a:t>
            </a:r>
            <a:r>
              <a:rPr lang="en-US" sz="3200" dirty="0" err="1"/>
              <a:t>kärhana</a:t>
            </a:r>
            <a:r>
              <a:rPr lang="en-US" sz="3200" dirty="0"/>
              <a:t> </a:t>
            </a:r>
            <a:r>
              <a:rPr lang="en-US" sz="3200" dirty="0" err="1"/>
              <a:t>dessine</a:t>
            </a:r>
            <a:r>
              <a:rPr lang="en-US" sz="3200" dirty="0"/>
              <a:t> </a:t>
            </a:r>
            <a:r>
              <a:rPr lang="en-US" sz="3200" dirty="0" err="1"/>
              <a:t>peýdalanmaýar</a:t>
            </a:r>
            <a:r>
              <a:rPr lang="en-US" sz="3200" dirty="0"/>
              <a:t> we </a:t>
            </a:r>
            <a:r>
              <a:rPr lang="en-US" sz="3200" dirty="0" err="1"/>
              <a:t>ol</a:t>
            </a:r>
            <a:r>
              <a:rPr lang="en-US" sz="3200" dirty="0"/>
              <a:t> </a:t>
            </a:r>
            <a:r>
              <a:rPr lang="en-US" sz="3200" dirty="0" err="1"/>
              <a:t>wagtlaýyn</a:t>
            </a:r>
            <a:r>
              <a:rPr lang="en-US" sz="3200" dirty="0"/>
              <a:t> </a:t>
            </a:r>
            <a:r>
              <a:rPr lang="en-US" sz="3200" dirty="0" err="1"/>
              <a:t>boşdur</a:t>
            </a:r>
            <a:r>
              <a:rPr lang="en-US" sz="3200" dirty="0"/>
              <a:t>.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615622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04665"/>
            <a:ext cx="8722493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/>
              <a:t>Karzyň</a:t>
            </a:r>
            <a:r>
              <a:rPr lang="en-US" sz="3200" dirty="0"/>
              <a:t> </a:t>
            </a:r>
            <a:r>
              <a:rPr lang="en-US" sz="3200" dirty="0" err="1"/>
              <a:t>çeşmesi</a:t>
            </a:r>
            <a:r>
              <a:rPr lang="en-US" sz="3200" dirty="0"/>
              <a:t> </a:t>
            </a:r>
            <a:r>
              <a:rPr lang="en-US" sz="3200" dirty="0" err="1"/>
              <a:t>bolup</a:t>
            </a:r>
            <a:r>
              <a:rPr lang="en-US" sz="3200" dirty="0"/>
              <a:t> </a:t>
            </a:r>
            <a:r>
              <a:rPr lang="en-US" sz="3200" dirty="0" err="1"/>
              <a:t>diňe</a:t>
            </a:r>
            <a:r>
              <a:rPr lang="en-US" sz="3200" dirty="0"/>
              <a:t> </a:t>
            </a:r>
            <a:r>
              <a:rPr lang="en-US" sz="3200" dirty="0" err="1"/>
              <a:t>kärhanalaryň</a:t>
            </a:r>
            <a:r>
              <a:rPr lang="en-US" sz="3200" dirty="0"/>
              <a:t> </a:t>
            </a:r>
            <a:r>
              <a:rPr lang="en-US" sz="3200" dirty="0" err="1"/>
              <a:t>wagtlaýyn</a:t>
            </a:r>
            <a:r>
              <a:rPr lang="en-US" sz="3200" dirty="0"/>
              <a:t> </a:t>
            </a:r>
            <a:r>
              <a:rPr lang="en-US" sz="3200" dirty="0" err="1"/>
              <a:t>boş</a:t>
            </a:r>
            <a:r>
              <a:rPr lang="en-US" sz="3200" dirty="0"/>
              <a:t> </a:t>
            </a:r>
            <a:r>
              <a:rPr lang="en-US" sz="3200" dirty="0" err="1"/>
              <a:t>pul</a:t>
            </a:r>
            <a:r>
              <a:rPr lang="en-US" sz="3200" dirty="0"/>
              <a:t> </a:t>
            </a:r>
            <a:r>
              <a:rPr lang="en-US" sz="3200" dirty="0" err="1"/>
              <a:t>serişdeleri</a:t>
            </a:r>
            <a:r>
              <a:rPr lang="en-US" sz="3200" dirty="0"/>
              <a:t> </a:t>
            </a:r>
            <a:r>
              <a:rPr lang="en-US" sz="3200" dirty="0" err="1"/>
              <a:t>çykyş</a:t>
            </a:r>
            <a:r>
              <a:rPr lang="en-US" sz="3200" dirty="0"/>
              <a:t> </a:t>
            </a:r>
            <a:r>
              <a:rPr lang="en-US" sz="3200" dirty="0" err="1"/>
              <a:t>etmeýär</a:t>
            </a:r>
            <a:r>
              <a:rPr lang="en-US" sz="3200" dirty="0"/>
              <a:t>. </a:t>
            </a:r>
            <a:r>
              <a:rPr lang="en-US" sz="3200" dirty="0" err="1"/>
              <a:t>Onuň</a:t>
            </a:r>
            <a:r>
              <a:rPr lang="en-US" sz="3200" dirty="0"/>
              <a:t> </a:t>
            </a:r>
            <a:r>
              <a:rPr lang="en-US" sz="3200" dirty="0" err="1"/>
              <a:t>gorlarynyň</a:t>
            </a:r>
            <a:r>
              <a:rPr lang="en-US" sz="3200" dirty="0"/>
              <a:t> </a:t>
            </a:r>
            <a:r>
              <a:rPr lang="en-US" sz="3200" dirty="0" err="1"/>
              <a:t>çeşmesi</a:t>
            </a:r>
            <a:r>
              <a:rPr lang="en-US" sz="3200" dirty="0"/>
              <a:t> </a:t>
            </a:r>
            <a:r>
              <a:rPr lang="en-US" sz="3200" dirty="0" err="1"/>
              <a:t>hökmünde</a:t>
            </a:r>
            <a:r>
              <a:rPr lang="en-US" sz="3200" dirty="0"/>
              <a:t> </a:t>
            </a:r>
            <a:r>
              <a:rPr lang="en-US" sz="3200" dirty="0" err="1"/>
              <a:t>döwlet</a:t>
            </a:r>
            <a:r>
              <a:rPr lang="en-US" sz="3200" dirty="0"/>
              <a:t> </a:t>
            </a:r>
            <a:r>
              <a:rPr lang="en-US" sz="3200" dirty="0" err="1"/>
              <a:t>býujetiniň</a:t>
            </a:r>
            <a:r>
              <a:rPr lang="en-US" sz="3200" dirty="0"/>
              <a:t> hem </a:t>
            </a:r>
            <a:r>
              <a:rPr lang="en-US" sz="3200" dirty="0" err="1"/>
              <a:t>uly</a:t>
            </a:r>
            <a:r>
              <a:rPr lang="en-US" sz="3200" dirty="0"/>
              <a:t> </a:t>
            </a:r>
            <a:r>
              <a:rPr lang="en-US" sz="3200" dirty="0" err="1"/>
              <a:t>ähmiýeti</a:t>
            </a:r>
            <a:r>
              <a:rPr lang="en-US" sz="3200" dirty="0"/>
              <a:t> </a:t>
            </a:r>
            <a:r>
              <a:rPr lang="en-US" sz="3200" dirty="0" err="1"/>
              <a:t>bardyr</a:t>
            </a:r>
            <a:r>
              <a:rPr lang="en-US" sz="3200" dirty="0"/>
              <a:t>. </a:t>
            </a:r>
            <a:r>
              <a:rPr lang="en-US" sz="3200" dirty="0" err="1"/>
              <a:t>Býujetiň</a:t>
            </a:r>
            <a:r>
              <a:rPr lang="en-US" sz="3200" dirty="0"/>
              <a:t> </a:t>
            </a:r>
            <a:r>
              <a:rPr lang="en-US" sz="3200" dirty="0" err="1"/>
              <a:t>serişdeleriniň</a:t>
            </a:r>
            <a:r>
              <a:rPr lang="en-US" sz="3200" dirty="0"/>
              <a:t> </a:t>
            </a:r>
            <a:r>
              <a:rPr lang="en-US" sz="3200" dirty="0" err="1"/>
              <a:t>oňa</a:t>
            </a:r>
            <a:r>
              <a:rPr lang="en-US" sz="3200" dirty="0"/>
              <a:t> </a:t>
            </a:r>
            <a:r>
              <a:rPr lang="en-US" sz="3200" dirty="0" err="1"/>
              <a:t>gelýän</a:t>
            </a:r>
            <a:r>
              <a:rPr lang="en-US" sz="3200" dirty="0"/>
              <a:t> we </a:t>
            </a:r>
            <a:r>
              <a:rPr lang="en-US" sz="3200" dirty="0" err="1"/>
              <a:t>harçlanýan</a:t>
            </a:r>
            <a:r>
              <a:rPr lang="en-US" sz="3200" dirty="0"/>
              <a:t> </a:t>
            </a:r>
            <a:r>
              <a:rPr lang="en-US" sz="3200" dirty="0" err="1"/>
              <a:t>wagtlary</a:t>
            </a:r>
            <a:r>
              <a:rPr lang="en-US" sz="3200" dirty="0"/>
              <a:t> </a:t>
            </a:r>
            <a:r>
              <a:rPr lang="en-US" sz="3200" dirty="0" err="1"/>
              <a:t>biri-birine</a:t>
            </a:r>
            <a:r>
              <a:rPr lang="en-US" sz="3200" dirty="0"/>
              <a:t> </a:t>
            </a:r>
            <a:r>
              <a:rPr lang="en-US" sz="3200" dirty="0" err="1"/>
              <a:t>gabat</a:t>
            </a:r>
            <a:r>
              <a:rPr lang="en-US" sz="3200" dirty="0"/>
              <a:t> </a:t>
            </a:r>
            <a:r>
              <a:rPr lang="en-US" sz="3200" dirty="0" err="1"/>
              <a:t>gelmeýär</a:t>
            </a:r>
            <a:r>
              <a:rPr lang="en-US" sz="3200" dirty="0"/>
              <a:t>. </a:t>
            </a:r>
            <a:r>
              <a:rPr lang="en-US" sz="3200" dirty="0" err="1"/>
              <a:t>Şonuň</a:t>
            </a:r>
            <a:r>
              <a:rPr lang="en-US" sz="3200" dirty="0"/>
              <a:t> </a:t>
            </a:r>
            <a:r>
              <a:rPr lang="en-US" sz="3200" dirty="0" err="1"/>
              <a:t>üçin</a:t>
            </a:r>
            <a:r>
              <a:rPr lang="en-US" sz="3200" dirty="0"/>
              <a:t> </a:t>
            </a:r>
            <a:r>
              <a:rPr lang="en-US" sz="3200" dirty="0" err="1"/>
              <a:t>döwlet</a:t>
            </a:r>
            <a:r>
              <a:rPr lang="en-US" sz="3200" dirty="0"/>
              <a:t> </a:t>
            </a:r>
            <a:r>
              <a:rPr lang="en-US" sz="3200" dirty="0" err="1"/>
              <a:t>býujetiniň</a:t>
            </a:r>
            <a:r>
              <a:rPr lang="en-US" sz="3200" dirty="0"/>
              <a:t> </a:t>
            </a:r>
            <a:r>
              <a:rPr lang="en-US" sz="3200" dirty="0" err="1"/>
              <a:t>serişdeleriniň</a:t>
            </a:r>
            <a:r>
              <a:rPr lang="en-US" sz="3200" dirty="0"/>
              <a:t>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bölegi</a:t>
            </a:r>
            <a:r>
              <a:rPr lang="en-US" sz="3200" dirty="0"/>
              <a:t> </a:t>
            </a:r>
            <a:r>
              <a:rPr lang="en-US" sz="3200" dirty="0" err="1"/>
              <a:t>hemişe</a:t>
            </a:r>
            <a:r>
              <a:rPr lang="en-US" sz="3200" dirty="0"/>
              <a:t> </a:t>
            </a:r>
            <a:r>
              <a:rPr lang="en-US" sz="3200" dirty="0" err="1"/>
              <a:t>wagtlaýyn</a:t>
            </a:r>
            <a:r>
              <a:rPr lang="en-US" sz="3200" dirty="0"/>
              <a:t> </a:t>
            </a:r>
            <a:r>
              <a:rPr lang="en-US" sz="3200" dirty="0" err="1"/>
              <a:t>boşdur</a:t>
            </a:r>
            <a:r>
              <a:rPr lang="en-US" sz="3200" dirty="0"/>
              <a:t> we </a:t>
            </a:r>
            <a:r>
              <a:rPr lang="en-US" sz="3200" dirty="0" err="1"/>
              <a:t>karzyň</a:t>
            </a:r>
            <a:r>
              <a:rPr lang="en-US" sz="3200" dirty="0"/>
              <a:t> </a:t>
            </a:r>
            <a:r>
              <a:rPr lang="en-US" sz="3200" dirty="0" err="1"/>
              <a:t>çeşmesidir</a:t>
            </a:r>
            <a:r>
              <a:rPr lang="en-US" sz="3200" dirty="0"/>
              <a:t>.</a:t>
            </a:r>
          </a:p>
          <a:p>
            <a:r>
              <a:rPr lang="en-US" sz="3200" dirty="0" err="1"/>
              <a:t>Karzyň</a:t>
            </a:r>
            <a:r>
              <a:rPr lang="en-US" sz="3200" dirty="0"/>
              <a:t> </a:t>
            </a:r>
            <a:r>
              <a:rPr lang="en-US" sz="3200" dirty="0" err="1"/>
              <a:t>gorlarynyň</a:t>
            </a:r>
            <a:r>
              <a:rPr lang="en-US" sz="3200" dirty="0"/>
              <a:t> </a:t>
            </a:r>
            <a:r>
              <a:rPr lang="en-US" sz="3200" dirty="0" err="1"/>
              <a:t>çeşmesi</a:t>
            </a:r>
            <a:r>
              <a:rPr lang="en-US" sz="3200" dirty="0"/>
              <a:t> </a:t>
            </a:r>
            <a:r>
              <a:rPr lang="en-US" sz="3200" dirty="0" err="1"/>
              <a:t>bolup</a:t>
            </a:r>
            <a:r>
              <a:rPr lang="en-US" sz="3200" dirty="0"/>
              <a:t> </a:t>
            </a:r>
            <a:r>
              <a:rPr lang="en-US" sz="3200" dirty="0" err="1"/>
              <a:t>durmuş</a:t>
            </a:r>
            <a:r>
              <a:rPr lang="en-US" sz="3200" dirty="0"/>
              <a:t> </a:t>
            </a:r>
            <a:r>
              <a:rPr lang="en-US" sz="3200" dirty="0" err="1"/>
              <a:t>ätiýaçlyk</a:t>
            </a:r>
            <a:r>
              <a:rPr lang="en-US" sz="3200" dirty="0"/>
              <a:t> </a:t>
            </a:r>
            <a:r>
              <a:rPr lang="en-US" sz="3200" dirty="0" err="1"/>
              <a:t>gaznasynyň</a:t>
            </a:r>
            <a:r>
              <a:rPr lang="en-US" sz="3200" dirty="0"/>
              <a:t> </a:t>
            </a:r>
            <a:r>
              <a:rPr lang="en-US" sz="3200" dirty="0" err="1"/>
              <a:t>pul</a:t>
            </a:r>
            <a:r>
              <a:rPr lang="en-US" sz="3200" dirty="0"/>
              <a:t> </a:t>
            </a:r>
            <a:r>
              <a:rPr lang="en-US" sz="3200" dirty="0" err="1"/>
              <a:t>serişdeleri</a:t>
            </a:r>
            <a:r>
              <a:rPr lang="en-US" sz="3200" dirty="0"/>
              <a:t>, </a:t>
            </a:r>
            <a:r>
              <a:rPr lang="en-US" sz="3200" dirty="0" err="1"/>
              <a:t>jemgyýetçilik</a:t>
            </a:r>
            <a:r>
              <a:rPr lang="en-US" sz="3200" dirty="0"/>
              <a:t> </a:t>
            </a:r>
            <a:r>
              <a:rPr lang="en-US" sz="3200" dirty="0" err="1" smtClean="0"/>
              <a:t>gura</a:t>
            </a:r>
            <a:endParaRPr lang="en-US" sz="3200" dirty="0"/>
          </a:p>
          <a:p>
            <a:r>
              <a:rPr lang="en-US" sz="3200" dirty="0" err="1"/>
              <a:t>malarynyň</a:t>
            </a:r>
            <a:r>
              <a:rPr lang="en-US" sz="3200" dirty="0"/>
              <a:t> </a:t>
            </a:r>
            <a:r>
              <a:rPr lang="en-US" sz="3200" dirty="0" err="1"/>
              <a:t>puly</a:t>
            </a:r>
            <a:r>
              <a:rPr lang="en-US" sz="3200" dirty="0"/>
              <a:t>, </a:t>
            </a:r>
            <a:r>
              <a:rPr lang="en-US" sz="3200" dirty="0" err="1"/>
              <a:t>ilatyň</a:t>
            </a:r>
            <a:r>
              <a:rPr lang="en-US" sz="3200" dirty="0"/>
              <a:t> </a:t>
            </a:r>
            <a:r>
              <a:rPr lang="en-US" sz="3200" dirty="0" err="1"/>
              <a:t>banklardaky</a:t>
            </a:r>
            <a:r>
              <a:rPr lang="en-US" sz="3200" dirty="0"/>
              <a:t> </a:t>
            </a:r>
            <a:r>
              <a:rPr lang="en-US" sz="3200" dirty="0" err="1"/>
              <a:t>goýumlary</a:t>
            </a:r>
            <a:r>
              <a:rPr lang="en-US" sz="3200" dirty="0"/>
              <a:t> we </a:t>
            </a:r>
            <a:r>
              <a:rPr lang="en-US" sz="3200" dirty="0" err="1"/>
              <a:t>başgalar</a:t>
            </a:r>
            <a:r>
              <a:rPr lang="en-US" sz="3200" dirty="0"/>
              <a:t> </a:t>
            </a:r>
            <a:r>
              <a:rPr lang="en-US" sz="3200" dirty="0" err="1"/>
              <a:t>çykyş</a:t>
            </a:r>
            <a:r>
              <a:rPr lang="en-US" sz="3200" dirty="0"/>
              <a:t> </a:t>
            </a:r>
            <a:r>
              <a:rPr lang="en-US" sz="3200" dirty="0" err="1"/>
              <a:t>edýär</a:t>
            </a:r>
            <a:r>
              <a:rPr lang="en-US" sz="3200" dirty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246960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764704"/>
            <a:ext cx="85689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/>
              <a:t>Halk</a:t>
            </a:r>
            <a:r>
              <a:rPr lang="en-US" sz="2800" dirty="0"/>
              <a:t> </a:t>
            </a:r>
            <a:r>
              <a:rPr lang="en-US" sz="2800" dirty="0" err="1"/>
              <a:t>hojalygynda</a:t>
            </a:r>
            <a:r>
              <a:rPr lang="en-US" sz="2800" dirty="0"/>
              <a:t> </a:t>
            </a:r>
            <a:r>
              <a:rPr lang="en-US" sz="2800" dirty="0" err="1"/>
              <a:t>dörän</a:t>
            </a:r>
            <a:r>
              <a:rPr lang="en-US" sz="2800" dirty="0"/>
              <a:t> </a:t>
            </a:r>
            <a:r>
              <a:rPr lang="en-US" sz="2800" dirty="0" err="1"/>
              <a:t>wagtlaýyn</a:t>
            </a:r>
            <a:r>
              <a:rPr lang="en-US" sz="2800" dirty="0"/>
              <a:t> </a:t>
            </a:r>
            <a:r>
              <a:rPr lang="en-US" sz="2800" dirty="0" err="1"/>
              <a:t>boş</a:t>
            </a:r>
            <a:r>
              <a:rPr lang="en-US" sz="2800" dirty="0"/>
              <a:t> </a:t>
            </a:r>
            <a:r>
              <a:rPr lang="en-US" sz="2800" dirty="0" err="1"/>
              <a:t>pul</a:t>
            </a:r>
            <a:r>
              <a:rPr lang="en-US" sz="2800" dirty="0"/>
              <a:t> </a:t>
            </a:r>
            <a:r>
              <a:rPr lang="en-US" sz="2800" dirty="0" err="1"/>
              <a:t>serişdeleriniň</a:t>
            </a:r>
            <a:r>
              <a:rPr lang="en-US" sz="2800" dirty="0"/>
              <a:t> </a:t>
            </a:r>
            <a:r>
              <a:rPr lang="en-US" sz="2800" dirty="0" err="1"/>
              <a:t>umumy</a:t>
            </a:r>
            <a:r>
              <a:rPr lang="en-US" sz="2800" dirty="0"/>
              <a:t> </a:t>
            </a:r>
            <a:r>
              <a:rPr lang="en-US" sz="2800" dirty="0" err="1"/>
              <a:t>jemi</a:t>
            </a:r>
            <a:r>
              <a:rPr lang="en-US" sz="2800" dirty="0"/>
              <a:t> </a:t>
            </a:r>
            <a:r>
              <a:rPr lang="en-US" sz="2800" dirty="0" err="1"/>
              <a:t>karz</a:t>
            </a:r>
            <a:r>
              <a:rPr lang="en-US" sz="2800" dirty="0"/>
              <a:t> </a:t>
            </a:r>
            <a:r>
              <a:rPr lang="en-US" sz="2800" dirty="0" err="1"/>
              <a:t>gaznasyny</a:t>
            </a:r>
            <a:r>
              <a:rPr lang="en-US" sz="2800" dirty="0"/>
              <a:t> </a:t>
            </a:r>
            <a:r>
              <a:rPr lang="en-US" sz="2800" dirty="0" err="1"/>
              <a:t>emele</a:t>
            </a:r>
            <a:r>
              <a:rPr lang="en-US" sz="2800" dirty="0"/>
              <a:t> </a:t>
            </a:r>
            <a:r>
              <a:rPr lang="en-US" sz="2800" dirty="0" err="1"/>
              <a:t>getirýär</a:t>
            </a:r>
            <a:r>
              <a:rPr lang="en-US" sz="2800" dirty="0"/>
              <a:t>. </a:t>
            </a:r>
            <a:r>
              <a:rPr lang="en-US" sz="2800" dirty="0" err="1"/>
              <a:t>Şu</a:t>
            </a:r>
            <a:r>
              <a:rPr lang="en-US" sz="2800" dirty="0"/>
              <a:t> </a:t>
            </a:r>
            <a:r>
              <a:rPr lang="en-US" sz="2800" dirty="0" err="1"/>
              <a:t>gaznanyň</a:t>
            </a:r>
            <a:r>
              <a:rPr lang="en-US" sz="2800" dirty="0"/>
              <a:t> </a:t>
            </a:r>
            <a:r>
              <a:rPr lang="en-US" sz="2800" dirty="0" err="1"/>
              <a:t>hereketiniň</a:t>
            </a:r>
            <a:r>
              <a:rPr lang="en-US" sz="2800" dirty="0"/>
              <a:t> </a:t>
            </a:r>
            <a:r>
              <a:rPr lang="en-US" sz="2800" dirty="0" err="1" smtClean="0"/>
              <a:t>görnüşi</a:t>
            </a:r>
            <a:r>
              <a:rPr lang="ru-RU" sz="2800" dirty="0" smtClean="0"/>
              <a:t> </a:t>
            </a:r>
            <a:r>
              <a:rPr lang="en-US" sz="2800" dirty="0" err="1" smtClean="0"/>
              <a:t>karz</a:t>
            </a:r>
            <a:r>
              <a:rPr lang="en-US" sz="2800" dirty="0" smtClean="0"/>
              <a:t> </a:t>
            </a:r>
            <a:r>
              <a:rPr lang="en-US" sz="2800" dirty="0" err="1"/>
              <a:t>çykyş</a:t>
            </a:r>
            <a:r>
              <a:rPr lang="en-US" sz="2800" dirty="0"/>
              <a:t> </a:t>
            </a:r>
            <a:r>
              <a:rPr lang="en-US" sz="2800" dirty="0" err="1"/>
              <a:t>edýär</a:t>
            </a:r>
            <a:r>
              <a:rPr lang="en-US" sz="2800" dirty="0"/>
              <a:t>.</a:t>
            </a:r>
          </a:p>
          <a:p>
            <a:r>
              <a:rPr lang="en-US" sz="2800" dirty="0" err="1"/>
              <a:t>Wagtlaýyn</a:t>
            </a:r>
            <a:r>
              <a:rPr lang="en-US" sz="2800" dirty="0"/>
              <a:t> </a:t>
            </a:r>
            <a:r>
              <a:rPr lang="en-US" sz="2800" dirty="0" err="1"/>
              <a:t>boş</a:t>
            </a:r>
            <a:r>
              <a:rPr lang="en-US" sz="2800" dirty="0"/>
              <a:t> </a:t>
            </a:r>
            <a:r>
              <a:rPr lang="en-US" sz="2800" dirty="0" err="1"/>
              <a:t>pul</a:t>
            </a:r>
            <a:r>
              <a:rPr lang="en-US" sz="2800" dirty="0"/>
              <a:t> </a:t>
            </a:r>
            <a:r>
              <a:rPr lang="en-US" sz="2800" dirty="0" err="1"/>
              <a:t>serişdelerini</a:t>
            </a:r>
            <a:r>
              <a:rPr lang="en-US" sz="2800" dirty="0"/>
              <a:t> </a:t>
            </a:r>
            <a:r>
              <a:rPr lang="en-US" sz="2800" dirty="0" err="1"/>
              <a:t>jemlemek</a:t>
            </a:r>
            <a:r>
              <a:rPr lang="en-US" sz="2800" dirty="0"/>
              <a:t> </a:t>
            </a:r>
            <a:r>
              <a:rPr lang="en-US" sz="2800" dirty="0" err="1"/>
              <a:t>karz</a:t>
            </a:r>
            <a:r>
              <a:rPr lang="en-US" sz="2800" dirty="0"/>
              <a:t> </a:t>
            </a:r>
            <a:r>
              <a:rPr lang="en-US" sz="2800" dirty="0" err="1"/>
              <a:t>gatnaşyklarynyň</a:t>
            </a:r>
            <a:r>
              <a:rPr lang="en-US" sz="2800" dirty="0"/>
              <a:t> </a:t>
            </a:r>
            <a:r>
              <a:rPr lang="en-US" sz="2800" dirty="0" err="1"/>
              <a:t>birinji</a:t>
            </a:r>
            <a:r>
              <a:rPr lang="en-US" sz="2800" dirty="0"/>
              <a:t> </a:t>
            </a:r>
            <a:r>
              <a:rPr lang="en-US" sz="2800" dirty="0" err="1"/>
              <a:t>wezipesidir</a:t>
            </a:r>
            <a:r>
              <a:rPr lang="en-US" sz="2800" dirty="0"/>
              <a:t>. </a:t>
            </a:r>
            <a:r>
              <a:rPr lang="en-US" sz="2800" dirty="0" err="1"/>
              <a:t>Karzyň</a:t>
            </a:r>
            <a:r>
              <a:rPr lang="en-US" sz="2800" dirty="0"/>
              <a:t> </a:t>
            </a:r>
            <a:r>
              <a:rPr lang="en-US" sz="2800" dirty="0" err="1"/>
              <a:t>ikinji</a:t>
            </a:r>
            <a:r>
              <a:rPr lang="en-US" sz="2800" dirty="0"/>
              <a:t> </a:t>
            </a:r>
            <a:r>
              <a:rPr lang="en-US" sz="2800" dirty="0" err="1"/>
              <a:t>wezipesi</a:t>
            </a:r>
            <a:r>
              <a:rPr lang="en-US" sz="2800" dirty="0"/>
              <a:t> </a:t>
            </a:r>
            <a:r>
              <a:rPr lang="en-US" sz="2800" dirty="0" err="1"/>
              <a:t>bolsa</a:t>
            </a:r>
            <a:r>
              <a:rPr lang="en-US" sz="2800" dirty="0"/>
              <a:t> </a:t>
            </a:r>
            <a:r>
              <a:rPr lang="en-US" sz="2800" dirty="0" err="1"/>
              <a:t>jemlenen</a:t>
            </a:r>
            <a:r>
              <a:rPr lang="en-US" sz="2800" dirty="0"/>
              <a:t> </a:t>
            </a:r>
            <a:r>
              <a:rPr lang="en-US" sz="2800" dirty="0" err="1"/>
              <a:t>pul</a:t>
            </a:r>
            <a:r>
              <a:rPr lang="en-US" sz="2800" dirty="0"/>
              <a:t> </a:t>
            </a:r>
            <a:r>
              <a:rPr lang="en-US" sz="2800" dirty="0" err="1"/>
              <a:t>serişdelerini</a:t>
            </a:r>
            <a:r>
              <a:rPr lang="en-US" sz="2800" dirty="0"/>
              <a:t> </a:t>
            </a:r>
            <a:r>
              <a:rPr lang="en-US" sz="2800" dirty="0" err="1"/>
              <a:t>karza</a:t>
            </a:r>
            <a:r>
              <a:rPr lang="en-US" sz="2800" dirty="0"/>
              <a:t> </a:t>
            </a:r>
            <a:r>
              <a:rPr lang="en-US" sz="2800" dirty="0" err="1"/>
              <a:t>isleg</a:t>
            </a:r>
            <a:r>
              <a:rPr lang="en-US" sz="2800" dirty="0"/>
              <a:t> </a:t>
            </a:r>
            <a:r>
              <a:rPr lang="en-US" sz="2800" dirty="0" err="1"/>
              <a:t>bildiren</a:t>
            </a:r>
            <a:r>
              <a:rPr lang="en-US" sz="2800" dirty="0"/>
              <a:t> </a:t>
            </a:r>
            <a:r>
              <a:rPr lang="en-US" sz="2800" dirty="0" err="1"/>
              <a:t>kärhanalara</a:t>
            </a:r>
            <a:r>
              <a:rPr lang="en-US" sz="2800" dirty="0"/>
              <a:t> </a:t>
            </a:r>
            <a:r>
              <a:rPr lang="en-US" sz="2800" dirty="0" err="1"/>
              <a:t>tölegli</a:t>
            </a:r>
            <a:r>
              <a:rPr lang="en-US" sz="2800" dirty="0"/>
              <a:t>, </a:t>
            </a:r>
            <a:r>
              <a:rPr lang="en-US" sz="2800" dirty="0" err="1"/>
              <a:t>yzyna</a:t>
            </a:r>
            <a:r>
              <a:rPr lang="en-US" sz="2800" dirty="0"/>
              <a:t> </a:t>
            </a:r>
            <a:r>
              <a:rPr lang="en-US" sz="2800" dirty="0" err="1"/>
              <a:t>gaýtarmak</a:t>
            </a:r>
            <a:r>
              <a:rPr lang="en-US" sz="2800" dirty="0"/>
              <a:t> </a:t>
            </a:r>
            <a:r>
              <a:rPr lang="en-US" sz="2800" dirty="0" err="1"/>
              <a:t>şerti</a:t>
            </a:r>
            <a:r>
              <a:rPr lang="en-US" sz="2800" dirty="0"/>
              <a:t> </a:t>
            </a:r>
            <a:r>
              <a:rPr lang="en-US" sz="2800" dirty="0" err="1"/>
              <a:t>bilen</a:t>
            </a:r>
            <a:r>
              <a:rPr lang="en-US" sz="2800" dirty="0"/>
              <a:t> </a:t>
            </a:r>
            <a:r>
              <a:rPr lang="en-US" sz="2800" dirty="0" err="1"/>
              <a:t>bermekdir</a:t>
            </a:r>
            <a:r>
              <a:rPr lang="en-US" sz="2800" dirty="0"/>
              <a:t>.</a:t>
            </a:r>
          </a:p>
          <a:p>
            <a:r>
              <a:rPr lang="en-US" sz="2800" dirty="0" err="1"/>
              <a:t>Karza</a:t>
            </a:r>
            <a:r>
              <a:rPr lang="en-US" sz="2800" dirty="0"/>
              <a:t> belli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derejede</a:t>
            </a:r>
            <a:r>
              <a:rPr lang="en-US" sz="2800" dirty="0"/>
              <a:t> </a:t>
            </a:r>
            <a:r>
              <a:rPr lang="en-US" sz="2800" dirty="0" err="1"/>
              <a:t>hemme</a:t>
            </a:r>
            <a:r>
              <a:rPr lang="en-US" sz="2800" dirty="0"/>
              <a:t> </a:t>
            </a:r>
            <a:r>
              <a:rPr lang="en-US" sz="2800" dirty="0" err="1"/>
              <a:t>kärhanalar</a:t>
            </a:r>
            <a:r>
              <a:rPr lang="en-US" sz="2800" dirty="0"/>
              <a:t> </a:t>
            </a:r>
            <a:r>
              <a:rPr lang="en-US" sz="2800" dirty="0" err="1"/>
              <a:t>isleg</a:t>
            </a:r>
            <a:r>
              <a:rPr lang="en-US" sz="2800" dirty="0"/>
              <a:t> </a:t>
            </a:r>
            <a:r>
              <a:rPr lang="en-US" sz="2800" dirty="0" err="1"/>
              <a:t>bildirýärler</a:t>
            </a:r>
            <a:r>
              <a:rPr lang="en-US" sz="2800" dirty="0"/>
              <a:t>. </a:t>
            </a:r>
            <a:r>
              <a:rPr lang="en-US" sz="2800" dirty="0" err="1"/>
              <a:t>Sebäbi</a:t>
            </a:r>
            <a:r>
              <a:rPr lang="en-US" sz="2800" dirty="0"/>
              <a:t> </a:t>
            </a:r>
            <a:r>
              <a:rPr lang="en-US" sz="2800" dirty="0" err="1"/>
              <a:t>olaryň</a:t>
            </a:r>
            <a:r>
              <a:rPr lang="en-US" sz="2800" dirty="0"/>
              <a:t> </a:t>
            </a:r>
            <a:r>
              <a:rPr lang="en-US" sz="2800" dirty="0" err="1"/>
              <a:t>harajatlara</a:t>
            </a:r>
            <a:r>
              <a:rPr lang="en-US" sz="2800" dirty="0"/>
              <a:t> </a:t>
            </a:r>
            <a:r>
              <a:rPr lang="en-US" sz="2800" dirty="0" err="1"/>
              <a:t>bolan</a:t>
            </a:r>
            <a:r>
              <a:rPr lang="en-US" sz="2800" dirty="0"/>
              <a:t> </a:t>
            </a:r>
            <a:r>
              <a:rPr lang="en-US" sz="2800" dirty="0" err="1"/>
              <a:t>islegleri</a:t>
            </a:r>
            <a:r>
              <a:rPr lang="en-US" sz="2800" dirty="0"/>
              <a:t> </a:t>
            </a:r>
            <a:r>
              <a:rPr lang="en-US" sz="2800" dirty="0" err="1"/>
              <a:t>öz</a:t>
            </a:r>
            <a:r>
              <a:rPr lang="en-US" sz="2800" dirty="0"/>
              <a:t> </a:t>
            </a:r>
            <a:r>
              <a:rPr lang="en-US" sz="2800" dirty="0" err="1"/>
              <a:t>serişdeleriniň</a:t>
            </a:r>
            <a:r>
              <a:rPr lang="en-US" sz="2800" dirty="0"/>
              <a:t> </a:t>
            </a:r>
            <a:r>
              <a:rPr lang="en-US" sz="2800" dirty="0" err="1"/>
              <a:t>hasabyna</a:t>
            </a:r>
            <a:r>
              <a:rPr lang="en-US" sz="2800" dirty="0"/>
              <a:t> </a:t>
            </a:r>
            <a:r>
              <a:rPr lang="en-US" sz="2800" dirty="0" err="1"/>
              <a:t>hemişe</a:t>
            </a:r>
            <a:r>
              <a:rPr lang="en-US" sz="2800" dirty="0"/>
              <a:t> </a:t>
            </a:r>
            <a:r>
              <a:rPr lang="en-US" sz="2800" dirty="0" err="1"/>
              <a:t>ýapylmaýar</a:t>
            </a:r>
            <a:r>
              <a:rPr lang="en-US" sz="2800" dirty="0"/>
              <a:t>. </a:t>
            </a:r>
            <a:r>
              <a:rPr lang="en-US" sz="2800" dirty="0" err="1"/>
              <a:t>Şonuň</a:t>
            </a:r>
            <a:r>
              <a:rPr lang="en-US" sz="2800" dirty="0"/>
              <a:t> </a:t>
            </a:r>
            <a:r>
              <a:rPr lang="en-US" sz="2800" dirty="0" err="1"/>
              <a:t>üçin</a:t>
            </a:r>
            <a:r>
              <a:rPr lang="en-US" sz="2800" dirty="0"/>
              <a:t> </a:t>
            </a:r>
            <a:r>
              <a:rPr lang="en-US" sz="2800" dirty="0" err="1"/>
              <a:t>kärhanalaryň</a:t>
            </a:r>
            <a:r>
              <a:rPr lang="en-US" sz="2800" dirty="0"/>
              <a:t> </a:t>
            </a:r>
            <a:r>
              <a:rPr lang="en-US" sz="2800" dirty="0" err="1"/>
              <a:t>goşmaça</a:t>
            </a:r>
            <a:r>
              <a:rPr lang="en-US" sz="2800" dirty="0"/>
              <a:t> </a:t>
            </a:r>
            <a:r>
              <a:rPr lang="en-US" sz="2800" dirty="0" err="1"/>
              <a:t>pul</a:t>
            </a:r>
            <a:r>
              <a:rPr lang="en-US" sz="2800" dirty="0"/>
              <a:t> </a:t>
            </a:r>
            <a:r>
              <a:rPr lang="en-US" sz="2800" dirty="0" err="1"/>
              <a:t>serişdelerine</a:t>
            </a:r>
            <a:r>
              <a:rPr lang="en-US" sz="2800" dirty="0"/>
              <a:t> </a:t>
            </a:r>
            <a:r>
              <a:rPr lang="en-US" sz="2800" dirty="0" err="1"/>
              <a:t>bolan</a:t>
            </a:r>
            <a:r>
              <a:rPr lang="en-US" sz="2800" dirty="0"/>
              <a:t> </a:t>
            </a:r>
            <a:r>
              <a:rPr lang="en-US" sz="2800" dirty="0" err="1"/>
              <a:t>islegleri</a:t>
            </a:r>
            <a:r>
              <a:rPr lang="en-US" sz="2800" dirty="0"/>
              <a:t> </a:t>
            </a:r>
            <a:r>
              <a:rPr lang="en-US" sz="2800" dirty="0" err="1"/>
              <a:t>karzyň</a:t>
            </a:r>
            <a:r>
              <a:rPr lang="en-US" sz="2800" dirty="0"/>
              <a:t> </a:t>
            </a:r>
            <a:r>
              <a:rPr lang="en-US" sz="2800" dirty="0" err="1"/>
              <a:t>hasabyna</a:t>
            </a:r>
            <a:r>
              <a:rPr lang="en-US" sz="2800" dirty="0"/>
              <a:t> </a:t>
            </a:r>
            <a:r>
              <a:rPr lang="en-US" sz="2800" dirty="0" err="1"/>
              <a:t>kanagatlandyrylýar</a:t>
            </a:r>
            <a:r>
              <a:rPr lang="en-US" sz="2800" dirty="0" smtClean="0"/>
              <a:t> </a:t>
            </a:r>
            <a:r>
              <a:rPr lang="en-US" sz="2800" dirty="0" err="1" smtClean="0"/>
              <a:t>bolup</a:t>
            </a:r>
            <a:r>
              <a:rPr lang="en-US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76278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88640"/>
            <a:ext cx="885698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/>
              <a:t>Karz</a:t>
            </a:r>
            <a:r>
              <a:rPr lang="en-US" sz="3200" dirty="0"/>
              <a:t> </a:t>
            </a:r>
            <a:r>
              <a:rPr lang="en-US" sz="3200" dirty="0" err="1"/>
              <a:t>möhletine</a:t>
            </a:r>
            <a:r>
              <a:rPr lang="en-US" sz="3200" dirty="0"/>
              <a:t> we </a:t>
            </a:r>
            <a:r>
              <a:rPr lang="en-US" sz="3200" dirty="0" err="1"/>
              <a:t>näme</a:t>
            </a:r>
            <a:r>
              <a:rPr lang="en-US" sz="3200" dirty="0"/>
              <a:t> </a:t>
            </a:r>
            <a:r>
              <a:rPr lang="en-US" sz="3200" dirty="0" err="1"/>
              <a:t>maksada</a:t>
            </a:r>
            <a:r>
              <a:rPr lang="en-US" sz="3200" dirty="0"/>
              <a:t> </a:t>
            </a:r>
            <a:r>
              <a:rPr lang="en-US" sz="3200" dirty="0" err="1"/>
              <a:t>niýetlenýändigine</a:t>
            </a:r>
            <a:r>
              <a:rPr lang="en-US" sz="3200" dirty="0"/>
              <a:t> </a:t>
            </a:r>
            <a:r>
              <a:rPr lang="en-US" sz="3200" dirty="0" err="1"/>
              <a:t>baglylykda</a:t>
            </a:r>
            <a:r>
              <a:rPr lang="en-US" sz="3200" dirty="0"/>
              <a:t> </a:t>
            </a:r>
            <a:r>
              <a:rPr lang="en-US" sz="3200" dirty="0" err="1"/>
              <a:t>gysga</a:t>
            </a:r>
            <a:r>
              <a:rPr lang="en-US" sz="3200" dirty="0"/>
              <a:t>, </a:t>
            </a:r>
            <a:r>
              <a:rPr lang="en-US" sz="3200" dirty="0" err="1"/>
              <a:t>orta</a:t>
            </a:r>
            <a:r>
              <a:rPr lang="en-US" sz="3200" dirty="0"/>
              <a:t> we </a:t>
            </a:r>
            <a:r>
              <a:rPr lang="en-US" sz="3200" dirty="0" err="1"/>
              <a:t>uzak</a:t>
            </a:r>
            <a:r>
              <a:rPr lang="en-US" sz="3200" dirty="0"/>
              <a:t> </a:t>
            </a:r>
            <a:r>
              <a:rPr lang="en-US" sz="3200" dirty="0" err="1"/>
              <a:t>möhletleýin</a:t>
            </a:r>
            <a:r>
              <a:rPr lang="en-US" sz="3200" dirty="0"/>
              <a:t> </a:t>
            </a:r>
            <a:r>
              <a:rPr lang="en-US" sz="3200" dirty="0" err="1"/>
              <a:t>bolup</a:t>
            </a:r>
            <a:r>
              <a:rPr lang="en-US" sz="3200" dirty="0"/>
              <a:t> </a:t>
            </a:r>
            <a:r>
              <a:rPr lang="en-US" sz="3200" dirty="0" err="1"/>
              <a:t>biler</a:t>
            </a:r>
            <a:r>
              <a:rPr lang="en-US" sz="3200" dirty="0"/>
              <a:t>.</a:t>
            </a:r>
          </a:p>
          <a:p>
            <a:r>
              <a:rPr lang="en-US" sz="3200" b="1" dirty="0" err="1"/>
              <a:t>Gysga</a:t>
            </a:r>
            <a:r>
              <a:rPr lang="en-US" sz="3200" b="1" dirty="0"/>
              <a:t> </a:t>
            </a:r>
            <a:r>
              <a:rPr lang="en-US" sz="3200" b="1" dirty="0" err="1"/>
              <a:t>möhletleýin</a:t>
            </a:r>
            <a:r>
              <a:rPr lang="en-US" sz="3200" b="1" dirty="0"/>
              <a:t> </a:t>
            </a:r>
            <a:r>
              <a:rPr lang="en-US" sz="3200" dirty="0" err="1"/>
              <a:t>karz</a:t>
            </a:r>
            <a:r>
              <a:rPr lang="en-US" sz="3200" dirty="0"/>
              <a:t>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ýyla</a:t>
            </a:r>
            <a:r>
              <a:rPr lang="en-US" sz="3200" dirty="0"/>
              <a:t> </a:t>
            </a:r>
            <a:r>
              <a:rPr lang="en-US" sz="3200" dirty="0" err="1"/>
              <a:t>çenli</a:t>
            </a:r>
            <a:r>
              <a:rPr lang="en-US" sz="3200" dirty="0"/>
              <a:t> </a:t>
            </a:r>
            <a:r>
              <a:rPr lang="en-US" sz="3200" dirty="0" err="1"/>
              <a:t>wagt</a:t>
            </a:r>
            <a:r>
              <a:rPr lang="en-US" sz="3200" dirty="0"/>
              <a:t> </a:t>
            </a:r>
            <a:r>
              <a:rPr lang="en-US" sz="3200" dirty="0" err="1"/>
              <a:t>bilen</a:t>
            </a:r>
            <a:r>
              <a:rPr lang="en-US" sz="3200" dirty="0"/>
              <a:t> </a:t>
            </a:r>
            <a:r>
              <a:rPr lang="en-US" sz="3200" dirty="0" err="1"/>
              <a:t>berilýär</a:t>
            </a:r>
            <a:r>
              <a:rPr lang="en-US" sz="3200" dirty="0"/>
              <a:t> we </a:t>
            </a:r>
            <a:r>
              <a:rPr lang="en-US" sz="3200" dirty="0" err="1"/>
              <a:t>kärhanalaryň</a:t>
            </a:r>
            <a:r>
              <a:rPr lang="en-US" sz="3200" dirty="0"/>
              <a:t> </a:t>
            </a:r>
            <a:r>
              <a:rPr lang="en-US" sz="3200" dirty="0" err="1"/>
              <a:t>aýlanma</a:t>
            </a:r>
            <a:r>
              <a:rPr lang="en-US" sz="3200" dirty="0"/>
              <a:t> </a:t>
            </a:r>
            <a:r>
              <a:rPr lang="en-US" sz="3200" dirty="0" err="1"/>
              <a:t>serişdeleriniň</a:t>
            </a:r>
            <a:r>
              <a:rPr lang="en-US" sz="3200" dirty="0"/>
              <a:t> </a:t>
            </a:r>
            <a:r>
              <a:rPr lang="en-US" sz="3200" dirty="0" err="1"/>
              <a:t>hereketi</a:t>
            </a:r>
            <a:r>
              <a:rPr lang="en-US" sz="3200" dirty="0"/>
              <a:t> </a:t>
            </a:r>
            <a:r>
              <a:rPr lang="en-US" sz="3200" dirty="0" err="1"/>
              <a:t>bilen</a:t>
            </a:r>
            <a:r>
              <a:rPr lang="en-US" sz="3200" dirty="0"/>
              <a:t> </a:t>
            </a:r>
            <a:r>
              <a:rPr lang="en-US" sz="3200" dirty="0" err="1"/>
              <a:t>baglanyşyklydyr</a:t>
            </a:r>
            <a:r>
              <a:rPr lang="en-US" sz="3200" dirty="0"/>
              <a:t>. Her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kärhananyň</a:t>
            </a:r>
            <a:r>
              <a:rPr lang="en-US" sz="3200" dirty="0"/>
              <a:t> belli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möçberde</a:t>
            </a:r>
            <a:r>
              <a:rPr lang="en-US" sz="3200" dirty="0"/>
              <a:t> </a:t>
            </a:r>
            <a:r>
              <a:rPr lang="en-US" sz="3200" dirty="0" err="1"/>
              <a:t>öz</a:t>
            </a:r>
            <a:r>
              <a:rPr lang="en-US" sz="3200" dirty="0"/>
              <a:t> </a:t>
            </a:r>
            <a:r>
              <a:rPr lang="en-US" sz="3200" dirty="0" err="1"/>
              <a:t>aýlanma</a:t>
            </a:r>
            <a:r>
              <a:rPr lang="en-US" sz="3200" dirty="0"/>
              <a:t> </a:t>
            </a:r>
            <a:r>
              <a:rPr lang="en-US" sz="3200" dirty="0" err="1"/>
              <a:t>serişdeleri</a:t>
            </a:r>
            <a:r>
              <a:rPr lang="en-US" sz="3200" dirty="0"/>
              <a:t> </a:t>
            </a:r>
            <a:r>
              <a:rPr lang="en-US" sz="3200" dirty="0" err="1"/>
              <a:t>bolýar</a:t>
            </a:r>
            <a:r>
              <a:rPr lang="en-US" sz="3200" dirty="0"/>
              <a:t>. </a:t>
            </a:r>
            <a:r>
              <a:rPr lang="en-US" sz="3200" dirty="0" err="1"/>
              <a:t>Olara</a:t>
            </a:r>
            <a:r>
              <a:rPr lang="en-US" sz="3200" dirty="0"/>
              <a:t> </a:t>
            </a:r>
            <a:r>
              <a:rPr lang="en-US" sz="3200" dirty="0" err="1"/>
              <a:t>bolan</a:t>
            </a:r>
            <a:r>
              <a:rPr lang="en-US" sz="3200" dirty="0"/>
              <a:t> </a:t>
            </a:r>
            <a:r>
              <a:rPr lang="en-US" sz="3200" dirty="0" err="1"/>
              <a:t>goşmaça</a:t>
            </a:r>
            <a:r>
              <a:rPr lang="en-US" sz="3200" dirty="0"/>
              <a:t> </a:t>
            </a:r>
            <a:r>
              <a:rPr lang="en-US" sz="3200" dirty="0" err="1"/>
              <a:t>isleglerini</a:t>
            </a:r>
            <a:r>
              <a:rPr lang="en-US" sz="3200" dirty="0"/>
              <a:t> </a:t>
            </a:r>
            <a:r>
              <a:rPr lang="en-US" sz="3200" dirty="0" err="1"/>
              <a:t>bolsa</a:t>
            </a:r>
            <a:r>
              <a:rPr lang="en-US" sz="3200" dirty="0"/>
              <a:t> </a:t>
            </a:r>
            <a:r>
              <a:rPr lang="en-US" sz="3200" dirty="0" err="1"/>
              <a:t>gysga</a:t>
            </a:r>
            <a:r>
              <a:rPr lang="en-US" sz="3200" dirty="0"/>
              <a:t> </a:t>
            </a:r>
            <a:r>
              <a:rPr lang="en-US" sz="3200" dirty="0" err="1"/>
              <a:t>möhletleýin</a:t>
            </a:r>
            <a:r>
              <a:rPr lang="en-US" sz="3200" dirty="0"/>
              <a:t> </a:t>
            </a:r>
            <a:r>
              <a:rPr lang="en-US" sz="3200" dirty="0" err="1"/>
              <a:t>karzyň</a:t>
            </a:r>
            <a:r>
              <a:rPr lang="en-US" sz="3200" dirty="0"/>
              <a:t> </a:t>
            </a:r>
            <a:r>
              <a:rPr lang="en-US" sz="3200" dirty="0" err="1"/>
              <a:t>hasabyna</a:t>
            </a:r>
            <a:r>
              <a:rPr lang="en-US" sz="3200" dirty="0"/>
              <a:t> </a:t>
            </a:r>
            <a:r>
              <a:rPr lang="en-US" sz="3200" dirty="0" err="1"/>
              <a:t>kanagatlandyrylýar</a:t>
            </a:r>
            <a:r>
              <a:rPr lang="en-US" sz="3200" dirty="0"/>
              <a:t>. </a:t>
            </a:r>
            <a:r>
              <a:rPr lang="en-US" sz="3200" dirty="0" err="1"/>
              <a:t>Gysga</a:t>
            </a:r>
            <a:r>
              <a:rPr lang="en-US" sz="3200" dirty="0"/>
              <a:t> </a:t>
            </a:r>
            <a:r>
              <a:rPr lang="en-US" sz="3200" dirty="0" err="1"/>
              <a:t>möhletli</a:t>
            </a:r>
            <a:r>
              <a:rPr lang="en-US" sz="3200" dirty="0"/>
              <a:t> </a:t>
            </a:r>
            <a:r>
              <a:rPr lang="en-US" sz="3200" dirty="0" err="1"/>
              <a:t>karzyň</a:t>
            </a:r>
            <a:r>
              <a:rPr lang="en-US" sz="3200" dirty="0"/>
              <a:t> </a:t>
            </a:r>
            <a:r>
              <a:rPr lang="en-US" sz="3200" dirty="0" err="1"/>
              <a:t>hasabyna</a:t>
            </a:r>
            <a:r>
              <a:rPr lang="en-US" sz="3200" dirty="0"/>
              <a:t> </a:t>
            </a:r>
            <a:r>
              <a:rPr lang="en-US" sz="3200" dirty="0" err="1"/>
              <a:t>aýlanma</a:t>
            </a:r>
            <a:r>
              <a:rPr lang="en-US" sz="3200" dirty="0"/>
              <a:t> </a:t>
            </a:r>
            <a:r>
              <a:rPr lang="en-US" sz="3200" dirty="0" err="1"/>
              <a:t>serişdeleriniň</a:t>
            </a:r>
            <a:r>
              <a:rPr lang="en-US" sz="3200" dirty="0"/>
              <a:t> </a:t>
            </a:r>
            <a:r>
              <a:rPr lang="en-US" sz="3200" dirty="0" err="1"/>
              <a:t>üstüniň</a:t>
            </a:r>
            <a:r>
              <a:rPr lang="en-US" sz="3200" dirty="0"/>
              <a:t> </a:t>
            </a:r>
            <a:r>
              <a:rPr lang="en-US" sz="3200" dirty="0" err="1"/>
              <a:t>ýetirilmegi</a:t>
            </a:r>
            <a:r>
              <a:rPr lang="en-US" sz="3200" dirty="0"/>
              <a:t> </a:t>
            </a:r>
            <a:r>
              <a:rPr lang="en-US" sz="3200" dirty="0" err="1"/>
              <a:t>önümçiligiň</a:t>
            </a:r>
            <a:r>
              <a:rPr lang="en-US" sz="3200" dirty="0"/>
              <a:t> </a:t>
            </a:r>
            <a:r>
              <a:rPr lang="en-US" sz="3200" dirty="0" err="1"/>
              <a:t>üznüksizligini</a:t>
            </a:r>
            <a:r>
              <a:rPr lang="en-US" sz="3200" dirty="0"/>
              <a:t> </a:t>
            </a:r>
            <a:r>
              <a:rPr lang="en-US" sz="3200" dirty="0" err="1"/>
              <a:t>üpjün</a:t>
            </a:r>
            <a:r>
              <a:rPr lang="en-US" sz="3200" dirty="0"/>
              <a:t> </a:t>
            </a:r>
            <a:r>
              <a:rPr lang="en-US" sz="3200" dirty="0" err="1"/>
              <a:t>edýär</a:t>
            </a:r>
            <a:r>
              <a:rPr lang="en-US" sz="3200" dirty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491815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16632"/>
            <a:ext cx="878497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/>
              <a:t>Orta</a:t>
            </a:r>
            <a:r>
              <a:rPr lang="en-US" sz="2800" b="1" dirty="0"/>
              <a:t> </a:t>
            </a:r>
            <a:r>
              <a:rPr lang="en-US" sz="2800" b="1" dirty="0" err="1"/>
              <a:t>möhletli</a:t>
            </a:r>
            <a:r>
              <a:rPr lang="en-US" sz="2800" b="1" dirty="0"/>
              <a:t> </a:t>
            </a:r>
            <a:r>
              <a:rPr lang="en-US" sz="2800" dirty="0" err="1"/>
              <a:t>karzlar</a:t>
            </a:r>
            <a:r>
              <a:rPr lang="en-US" sz="2800" dirty="0"/>
              <a:t> </a:t>
            </a:r>
            <a:r>
              <a:rPr lang="en-US" sz="2800" dirty="0" err="1"/>
              <a:t>bäş</a:t>
            </a:r>
            <a:r>
              <a:rPr lang="en-US" sz="2800" dirty="0"/>
              <a:t> </a:t>
            </a:r>
            <a:r>
              <a:rPr lang="en-US" sz="2800" dirty="0" err="1"/>
              <a:t>ýyla</a:t>
            </a:r>
            <a:r>
              <a:rPr lang="en-US" sz="2800" dirty="0"/>
              <a:t> </a:t>
            </a:r>
            <a:r>
              <a:rPr lang="en-US" sz="2800" dirty="0" err="1"/>
              <a:t>çenli</a:t>
            </a:r>
            <a:r>
              <a:rPr lang="en-US" sz="2800" dirty="0"/>
              <a:t> </a:t>
            </a:r>
            <a:r>
              <a:rPr lang="en-US" sz="2800" dirty="0" err="1"/>
              <a:t>berilýär</a:t>
            </a:r>
            <a:r>
              <a:rPr lang="en-US" sz="2800" dirty="0"/>
              <a:t> we </a:t>
            </a:r>
            <a:r>
              <a:rPr lang="en-US" sz="2800" dirty="0" err="1"/>
              <a:t>esasy</a:t>
            </a:r>
            <a:r>
              <a:rPr lang="en-US" sz="2800" dirty="0"/>
              <a:t> </a:t>
            </a:r>
            <a:r>
              <a:rPr lang="en-US" sz="2800" dirty="0" err="1"/>
              <a:t>serişdeleriň</a:t>
            </a:r>
            <a:r>
              <a:rPr lang="en-US" sz="2800" dirty="0"/>
              <a:t> </a:t>
            </a:r>
            <a:r>
              <a:rPr lang="en-US" sz="2800" dirty="0" err="1"/>
              <a:t>hereketi</a:t>
            </a:r>
            <a:r>
              <a:rPr lang="en-US" sz="2800" dirty="0"/>
              <a:t> </a:t>
            </a:r>
            <a:r>
              <a:rPr lang="en-US" sz="2800" dirty="0" err="1"/>
              <a:t>bilen</a:t>
            </a:r>
            <a:r>
              <a:rPr lang="en-US" sz="2800" dirty="0"/>
              <a:t> </a:t>
            </a:r>
            <a:r>
              <a:rPr lang="en-US" sz="2800" dirty="0" err="1"/>
              <a:t>baglanyşykly</a:t>
            </a:r>
            <a:r>
              <a:rPr lang="en-US" sz="2800" dirty="0"/>
              <a:t> </a:t>
            </a:r>
            <a:r>
              <a:rPr lang="en-US" sz="2800" dirty="0" err="1"/>
              <a:t>bolýar</a:t>
            </a:r>
            <a:r>
              <a:rPr lang="en-US" sz="2800" dirty="0"/>
              <a:t>. </a:t>
            </a:r>
            <a:r>
              <a:rPr lang="en-US" sz="2800" dirty="0" err="1"/>
              <a:t>Olar</a:t>
            </a:r>
            <a:r>
              <a:rPr lang="en-US" sz="2800" dirty="0"/>
              <a:t> bar </a:t>
            </a:r>
            <a:r>
              <a:rPr lang="en-US" sz="2800" dirty="0" err="1"/>
              <a:t>bolan</a:t>
            </a:r>
            <a:r>
              <a:rPr lang="en-US" sz="2800" dirty="0"/>
              <a:t> </a:t>
            </a:r>
            <a:r>
              <a:rPr lang="en-US" sz="2800" dirty="0" err="1"/>
              <a:t>esasy</a:t>
            </a:r>
            <a:r>
              <a:rPr lang="en-US" sz="2800" dirty="0"/>
              <a:t> </a:t>
            </a:r>
            <a:r>
              <a:rPr lang="en-US" sz="2800" dirty="0" err="1"/>
              <a:t>serişdeleriň</a:t>
            </a:r>
            <a:r>
              <a:rPr lang="en-US" sz="2800" dirty="0"/>
              <a:t> </a:t>
            </a:r>
            <a:r>
              <a:rPr lang="en-US" sz="2800" dirty="0" err="1"/>
              <a:t>giňeldilen</a:t>
            </a:r>
            <a:r>
              <a:rPr lang="en-US" sz="2800" dirty="0"/>
              <a:t> </a:t>
            </a:r>
            <a:r>
              <a:rPr lang="en-US" sz="2800" dirty="0" err="1"/>
              <a:t>üznüksiz</a:t>
            </a:r>
            <a:r>
              <a:rPr lang="en-US" sz="2800" dirty="0"/>
              <a:t> </a:t>
            </a:r>
            <a:r>
              <a:rPr lang="en-US" sz="2800" dirty="0" err="1"/>
              <a:t>önümçiligine</a:t>
            </a:r>
            <a:r>
              <a:rPr lang="en-US" sz="2800" dirty="0"/>
              <a:t> </a:t>
            </a:r>
            <a:r>
              <a:rPr lang="en-US" sz="2800" dirty="0" err="1"/>
              <a:t>hyzmat</a:t>
            </a:r>
            <a:r>
              <a:rPr lang="en-US" sz="2800" dirty="0"/>
              <a:t> </a:t>
            </a:r>
            <a:r>
              <a:rPr lang="en-US" sz="2800" dirty="0" err="1"/>
              <a:t>edýär</a:t>
            </a:r>
            <a:r>
              <a:rPr lang="en-US" sz="2800" dirty="0"/>
              <a:t>.</a:t>
            </a:r>
          </a:p>
          <a:p>
            <a:endParaRPr lang="en-US" sz="2800" dirty="0"/>
          </a:p>
          <a:p>
            <a:r>
              <a:rPr lang="en-US" sz="2800" b="1" dirty="0" err="1"/>
              <a:t>Uzak</a:t>
            </a:r>
            <a:r>
              <a:rPr lang="en-US" sz="2800" b="1" dirty="0"/>
              <a:t> </a:t>
            </a:r>
            <a:r>
              <a:rPr lang="en-US" sz="2800" b="1" dirty="0" err="1"/>
              <a:t>möhletleýin</a:t>
            </a:r>
            <a:r>
              <a:rPr lang="en-US" sz="2800" b="1" dirty="0"/>
              <a:t> </a:t>
            </a:r>
            <a:r>
              <a:rPr lang="en-US" sz="2800" dirty="0" err="1"/>
              <a:t>karzlar</a:t>
            </a:r>
            <a:r>
              <a:rPr lang="en-US" sz="2800" dirty="0"/>
              <a:t> </a:t>
            </a:r>
            <a:r>
              <a:rPr lang="en-US" sz="2800" dirty="0" err="1"/>
              <a:t>bolsa</a:t>
            </a:r>
            <a:r>
              <a:rPr lang="en-US" sz="2800" dirty="0"/>
              <a:t> </a:t>
            </a:r>
            <a:r>
              <a:rPr lang="en-US" sz="2800" dirty="0" err="1"/>
              <a:t>bäş</a:t>
            </a:r>
            <a:r>
              <a:rPr lang="en-US" sz="2800" dirty="0"/>
              <a:t> </a:t>
            </a:r>
            <a:r>
              <a:rPr lang="en-US" sz="2800" dirty="0" err="1"/>
              <a:t>ýyldan</a:t>
            </a:r>
            <a:r>
              <a:rPr lang="en-US" sz="2800" dirty="0"/>
              <a:t> </a:t>
            </a:r>
            <a:r>
              <a:rPr lang="en-US" sz="2800" dirty="0" err="1"/>
              <a:t>köp</a:t>
            </a:r>
            <a:r>
              <a:rPr lang="en-US" sz="2800" dirty="0"/>
              <a:t> </a:t>
            </a:r>
            <a:r>
              <a:rPr lang="en-US" sz="2800" dirty="0" err="1"/>
              <a:t>wagta</a:t>
            </a:r>
            <a:r>
              <a:rPr lang="en-US" sz="2800" dirty="0"/>
              <a:t> </a:t>
            </a:r>
            <a:r>
              <a:rPr lang="en-US" sz="2800" dirty="0" err="1"/>
              <a:t>berilýär</a:t>
            </a:r>
            <a:r>
              <a:rPr lang="en-US" sz="2800" dirty="0"/>
              <a:t>. Bu </a:t>
            </a:r>
            <a:r>
              <a:rPr lang="en-US" sz="2800" dirty="0" err="1"/>
              <a:t>karzlar</a:t>
            </a:r>
            <a:r>
              <a:rPr lang="en-US" sz="2800" dirty="0"/>
              <a:t> </a:t>
            </a:r>
            <a:r>
              <a:rPr lang="en-US" sz="2800" dirty="0" err="1"/>
              <a:t>täze</a:t>
            </a:r>
            <a:r>
              <a:rPr lang="en-US" sz="2800" dirty="0"/>
              <a:t> </a:t>
            </a:r>
            <a:r>
              <a:rPr lang="en-US" sz="2800" dirty="0" err="1"/>
              <a:t>gurluşyga</a:t>
            </a:r>
            <a:r>
              <a:rPr lang="en-US" sz="2800" dirty="0"/>
              <a:t> </a:t>
            </a:r>
            <a:r>
              <a:rPr lang="en-US" sz="2800" dirty="0" err="1"/>
              <a:t>maýa</a:t>
            </a:r>
            <a:r>
              <a:rPr lang="en-US" sz="2800" dirty="0"/>
              <a:t> </a:t>
            </a:r>
            <a:r>
              <a:rPr lang="en-US" sz="2800" dirty="0" err="1"/>
              <a:t>goýumlaryny</a:t>
            </a:r>
            <a:r>
              <a:rPr lang="en-US" sz="2800" dirty="0"/>
              <a:t> </a:t>
            </a:r>
            <a:r>
              <a:rPr lang="en-US" sz="2800" dirty="0" err="1"/>
              <a:t>goýmagyň</a:t>
            </a:r>
            <a:r>
              <a:rPr lang="en-US" sz="2800" dirty="0"/>
              <a:t>, </a:t>
            </a:r>
            <a:r>
              <a:rPr lang="en-US" sz="2800" dirty="0" err="1"/>
              <a:t>kärhanalary</a:t>
            </a:r>
            <a:r>
              <a:rPr lang="en-US" sz="2800" dirty="0"/>
              <a:t> </a:t>
            </a:r>
            <a:r>
              <a:rPr lang="en-US" sz="2800" dirty="0" err="1"/>
              <a:t>abadanlaşdyrmagyň</a:t>
            </a:r>
            <a:r>
              <a:rPr lang="en-US" sz="2800" dirty="0"/>
              <a:t> we </a:t>
            </a:r>
            <a:r>
              <a:rPr lang="en-US" sz="2800" dirty="0" err="1"/>
              <a:t>tehniki</a:t>
            </a:r>
            <a:r>
              <a:rPr lang="en-US" sz="2800" dirty="0"/>
              <a:t> </a:t>
            </a:r>
            <a:r>
              <a:rPr lang="en-US" sz="2800" dirty="0" err="1"/>
              <a:t>taýdan</a:t>
            </a:r>
            <a:r>
              <a:rPr lang="en-US" sz="2800" dirty="0"/>
              <a:t> </a:t>
            </a:r>
            <a:r>
              <a:rPr lang="en-US" sz="2800" dirty="0" err="1"/>
              <a:t>kämilleşdirmegiň</a:t>
            </a:r>
            <a:r>
              <a:rPr lang="en-US" sz="2800" dirty="0"/>
              <a:t> </a:t>
            </a:r>
            <a:r>
              <a:rPr lang="en-US" sz="2800" dirty="0" err="1"/>
              <a:t>çeşmeleriniň</a:t>
            </a:r>
            <a:r>
              <a:rPr lang="en-US" sz="2800" dirty="0"/>
              <a:t> </a:t>
            </a:r>
            <a:r>
              <a:rPr lang="en-US" sz="2800" dirty="0" err="1"/>
              <a:t>biridir</a:t>
            </a:r>
            <a:r>
              <a:rPr lang="en-US" sz="2800" dirty="0"/>
              <a:t>.</a:t>
            </a:r>
          </a:p>
          <a:p>
            <a:r>
              <a:rPr lang="en-US" sz="2800" dirty="0" err="1"/>
              <a:t>Karz</a:t>
            </a:r>
            <a:r>
              <a:rPr lang="en-US" sz="2800" dirty="0"/>
              <a:t> </a:t>
            </a:r>
            <a:r>
              <a:rPr lang="en-US" sz="2800" dirty="0" err="1"/>
              <a:t>şu</a:t>
            </a:r>
            <a:r>
              <a:rPr lang="en-US" sz="2800" dirty="0"/>
              <a:t> </a:t>
            </a:r>
            <a:r>
              <a:rPr lang="en-US" sz="2800" dirty="0" err="1"/>
              <a:t>aşakdaky</a:t>
            </a:r>
            <a:r>
              <a:rPr lang="en-US" sz="2800" dirty="0"/>
              <a:t> </a:t>
            </a:r>
            <a:r>
              <a:rPr lang="en-US" sz="2800" dirty="0" err="1"/>
              <a:t>esasy</a:t>
            </a:r>
            <a:r>
              <a:rPr lang="en-US" sz="2800" dirty="0"/>
              <a:t> </a:t>
            </a:r>
            <a:r>
              <a:rPr lang="en-US" sz="2800" dirty="0" err="1"/>
              <a:t>ýörelgelerde</a:t>
            </a:r>
            <a:r>
              <a:rPr lang="en-US" sz="2800" dirty="0"/>
              <a:t> </a:t>
            </a:r>
            <a:r>
              <a:rPr lang="en-US" sz="2800" dirty="0" err="1"/>
              <a:t>gurulýar</a:t>
            </a:r>
            <a:r>
              <a:rPr lang="en-US" sz="2800" dirty="0"/>
              <a:t> :</a:t>
            </a:r>
          </a:p>
          <a:p>
            <a:r>
              <a:rPr lang="en-US" sz="2800" dirty="0"/>
              <a:t>1. </a:t>
            </a:r>
            <a:r>
              <a:rPr lang="en-US" sz="2800" b="1" dirty="0"/>
              <a:t>Belli </a:t>
            </a:r>
            <a:r>
              <a:rPr lang="en-US" sz="2800" b="1" dirty="0" err="1"/>
              <a:t>bir</a:t>
            </a:r>
            <a:r>
              <a:rPr lang="en-US" sz="2800" b="1" dirty="0"/>
              <a:t> </a:t>
            </a:r>
            <a:r>
              <a:rPr lang="en-US" sz="2800" b="1" dirty="0" err="1"/>
              <a:t>maksatlylygy</a:t>
            </a:r>
            <a:r>
              <a:rPr lang="en-US" sz="2800" b="1" dirty="0"/>
              <a:t>. </a:t>
            </a:r>
            <a:r>
              <a:rPr lang="en-US" sz="2800" dirty="0" err="1"/>
              <a:t>Karz</a:t>
            </a:r>
            <a:r>
              <a:rPr lang="en-US" sz="2800" dirty="0"/>
              <a:t> belli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maksat</a:t>
            </a:r>
            <a:r>
              <a:rPr lang="en-US" sz="2800" dirty="0"/>
              <a:t> </a:t>
            </a:r>
            <a:r>
              <a:rPr lang="en-US" sz="2800" dirty="0" err="1"/>
              <a:t>üçin</a:t>
            </a:r>
            <a:r>
              <a:rPr lang="en-US" sz="2800" dirty="0"/>
              <a:t> </a:t>
            </a:r>
            <a:r>
              <a:rPr lang="en-US" sz="2800" dirty="0" err="1"/>
              <a:t>berilýär</a:t>
            </a:r>
            <a:r>
              <a:rPr lang="en-US" sz="2800" dirty="0"/>
              <a:t>. </a:t>
            </a:r>
            <a:r>
              <a:rPr lang="en-US" sz="2800" dirty="0" err="1"/>
              <a:t>Karz</a:t>
            </a:r>
            <a:r>
              <a:rPr lang="en-US" sz="2800" dirty="0"/>
              <a:t> </a:t>
            </a:r>
            <a:r>
              <a:rPr lang="en-US" sz="2800" dirty="0" err="1"/>
              <a:t>haýsy</a:t>
            </a:r>
            <a:r>
              <a:rPr lang="en-US" sz="2800" dirty="0"/>
              <a:t> </a:t>
            </a:r>
            <a:r>
              <a:rPr lang="en-US" sz="2800" dirty="0" err="1"/>
              <a:t>maksatlar</a:t>
            </a:r>
            <a:r>
              <a:rPr lang="en-US" sz="2800" dirty="0"/>
              <a:t> </a:t>
            </a:r>
            <a:r>
              <a:rPr lang="en-US" sz="2800" dirty="0" err="1"/>
              <a:t>üçin</a:t>
            </a:r>
            <a:r>
              <a:rPr lang="en-US" sz="2800" dirty="0"/>
              <a:t> </a:t>
            </a:r>
            <a:r>
              <a:rPr lang="en-US" sz="2800" dirty="0" err="1"/>
              <a:t>berlen</a:t>
            </a:r>
            <a:r>
              <a:rPr lang="en-US" sz="2800" dirty="0"/>
              <a:t> </a:t>
            </a:r>
            <a:r>
              <a:rPr lang="en-US" sz="2800" dirty="0" err="1"/>
              <a:t>bolsa</a:t>
            </a:r>
            <a:r>
              <a:rPr lang="en-US" sz="2800" dirty="0"/>
              <a:t>, </a:t>
            </a:r>
            <a:r>
              <a:rPr lang="en-US" sz="2800" dirty="0" err="1"/>
              <a:t>kärhana</a:t>
            </a:r>
            <a:r>
              <a:rPr lang="en-US" sz="2800" dirty="0"/>
              <a:t> </a:t>
            </a:r>
            <a:r>
              <a:rPr lang="en-US" sz="2800" dirty="0" err="1"/>
              <a:t>ony</a:t>
            </a:r>
            <a:r>
              <a:rPr lang="en-US" sz="2800" dirty="0"/>
              <a:t> </a:t>
            </a:r>
            <a:r>
              <a:rPr lang="en-US" sz="2800" dirty="0" err="1"/>
              <a:t>diňe</a:t>
            </a:r>
            <a:r>
              <a:rPr lang="en-US" sz="2800" dirty="0"/>
              <a:t> </a:t>
            </a:r>
            <a:r>
              <a:rPr lang="en-US" sz="2800" dirty="0" err="1"/>
              <a:t>şol</a:t>
            </a:r>
            <a:r>
              <a:rPr lang="en-US" sz="2800" dirty="0"/>
              <a:t> </a:t>
            </a:r>
            <a:r>
              <a:rPr lang="en-US" sz="2800" dirty="0" err="1"/>
              <a:t>maksatlar</a:t>
            </a:r>
            <a:r>
              <a:rPr lang="en-US" sz="2800" dirty="0"/>
              <a:t> </a:t>
            </a:r>
            <a:r>
              <a:rPr lang="en-US" sz="2800" dirty="0" err="1"/>
              <a:t>üçin</a:t>
            </a:r>
            <a:r>
              <a:rPr lang="en-US" sz="2800" dirty="0"/>
              <a:t> hem </a:t>
            </a:r>
            <a:r>
              <a:rPr lang="en-US" sz="2800" dirty="0" err="1"/>
              <a:t>peydalanmalydyr</a:t>
            </a:r>
            <a:r>
              <a:rPr lang="en-US" sz="2800" dirty="0"/>
              <a:t>;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303816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9"/>
            <a:ext cx="885698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2. </a:t>
            </a:r>
            <a:r>
              <a:rPr lang="en-US" sz="3200" b="1" dirty="0" err="1"/>
              <a:t>Möhletliligi</a:t>
            </a:r>
            <a:r>
              <a:rPr lang="en-US" sz="3200" b="1" dirty="0"/>
              <a:t> we </a:t>
            </a:r>
            <a:r>
              <a:rPr lang="en-US" sz="3200" b="1" dirty="0" err="1"/>
              <a:t>yzyna</a:t>
            </a:r>
            <a:r>
              <a:rPr lang="en-US" sz="3200" b="1" dirty="0"/>
              <a:t> </a:t>
            </a:r>
            <a:r>
              <a:rPr lang="en-US" sz="3200" b="1" dirty="0" err="1"/>
              <a:t>gaýtarylyp</a:t>
            </a:r>
            <a:r>
              <a:rPr lang="en-US" sz="3200" b="1" dirty="0"/>
              <a:t> </a:t>
            </a:r>
            <a:r>
              <a:rPr lang="en-US" sz="3200" b="1" dirty="0" err="1"/>
              <a:t>berilmegi</a:t>
            </a:r>
            <a:r>
              <a:rPr lang="en-US" sz="3200" dirty="0"/>
              <a:t>. </a:t>
            </a:r>
            <a:r>
              <a:rPr lang="en-US" sz="3200" dirty="0" err="1"/>
              <a:t>Karz</a:t>
            </a:r>
            <a:r>
              <a:rPr lang="en-US" sz="3200" dirty="0"/>
              <a:t> </a:t>
            </a:r>
            <a:r>
              <a:rPr lang="en-US" sz="3200" dirty="0" err="1"/>
              <a:t>berk</a:t>
            </a:r>
            <a:r>
              <a:rPr lang="en-US" sz="3200" dirty="0"/>
              <a:t> </a:t>
            </a:r>
            <a:r>
              <a:rPr lang="en-US" sz="3200" dirty="0" err="1"/>
              <a:t>kesgitli</a:t>
            </a:r>
            <a:r>
              <a:rPr lang="en-US" sz="3200" dirty="0"/>
              <a:t> </a:t>
            </a:r>
            <a:r>
              <a:rPr lang="en-US" sz="3200" dirty="0" err="1"/>
              <a:t>möhlete</a:t>
            </a:r>
            <a:r>
              <a:rPr lang="en-US" sz="3200" dirty="0"/>
              <a:t> </a:t>
            </a:r>
            <a:r>
              <a:rPr lang="en-US" sz="3200" dirty="0" err="1"/>
              <a:t>berilýär</a:t>
            </a:r>
            <a:r>
              <a:rPr lang="en-US" sz="3200" dirty="0"/>
              <a:t>. </a:t>
            </a:r>
            <a:r>
              <a:rPr lang="en-US" sz="3200" dirty="0" err="1"/>
              <a:t>Şol</a:t>
            </a:r>
            <a:r>
              <a:rPr lang="en-US" sz="3200" dirty="0"/>
              <a:t> </a:t>
            </a:r>
            <a:r>
              <a:rPr lang="en-US" sz="3200" dirty="0" err="1"/>
              <a:t>möhlet</a:t>
            </a:r>
            <a:r>
              <a:rPr lang="en-US" sz="3200" dirty="0"/>
              <a:t> </a:t>
            </a:r>
            <a:r>
              <a:rPr lang="en-US" sz="3200" dirty="0" err="1"/>
              <a:t>geçensoň</a:t>
            </a:r>
            <a:r>
              <a:rPr lang="en-US" sz="3200" dirty="0"/>
              <a:t>, </a:t>
            </a:r>
            <a:r>
              <a:rPr lang="en-US" sz="3200" dirty="0" err="1"/>
              <a:t>ol</a:t>
            </a:r>
            <a:r>
              <a:rPr lang="en-US" sz="3200" dirty="0"/>
              <a:t> </a:t>
            </a:r>
            <a:r>
              <a:rPr lang="en-US" sz="3200" dirty="0" err="1"/>
              <a:t>gaýtarylyp</a:t>
            </a:r>
            <a:r>
              <a:rPr lang="en-US" sz="3200" dirty="0"/>
              <a:t> </a:t>
            </a:r>
            <a:r>
              <a:rPr lang="en-US" sz="3200" dirty="0" err="1"/>
              <a:t>berilmelidir</a:t>
            </a:r>
            <a:r>
              <a:rPr lang="en-US" sz="3200" dirty="0"/>
              <a:t>;</a:t>
            </a:r>
          </a:p>
          <a:p>
            <a:r>
              <a:rPr lang="en-US" sz="3200" dirty="0"/>
              <a:t>3. </a:t>
            </a:r>
            <a:r>
              <a:rPr lang="en-US" sz="3200" b="1" dirty="0" err="1"/>
              <a:t>Karzyň</a:t>
            </a:r>
            <a:r>
              <a:rPr lang="en-US" sz="3200" b="1" dirty="0"/>
              <a:t> </a:t>
            </a:r>
            <a:r>
              <a:rPr lang="en-US" sz="3200" b="1" dirty="0" err="1"/>
              <a:t>üpjünçiligi</a:t>
            </a:r>
            <a:r>
              <a:rPr lang="en-US" sz="3200" dirty="0"/>
              <a:t>. </a:t>
            </a:r>
            <a:r>
              <a:rPr lang="en-US" sz="3200" dirty="0" err="1"/>
              <a:t>Karz</a:t>
            </a:r>
            <a:r>
              <a:rPr lang="en-US" sz="3200" dirty="0"/>
              <a:t> </a:t>
            </a:r>
            <a:r>
              <a:rPr lang="en-US" sz="3200" dirty="0" err="1"/>
              <a:t>almak</a:t>
            </a:r>
            <a:r>
              <a:rPr lang="en-US" sz="3200" dirty="0"/>
              <a:t> </a:t>
            </a:r>
            <a:r>
              <a:rPr lang="en-US" sz="3200" dirty="0" err="1"/>
              <a:t>üçin</a:t>
            </a:r>
            <a:r>
              <a:rPr lang="en-US" sz="3200" dirty="0"/>
              <a:t> </a:t>
            </a:r>
            <a:r>
              <a:rPr lang="en-US" sz="3200" dirty="0" err="1"/>
              <a:t>kärhananyň</a:t>
            </a:r>
            <a:r>
              <a:rPr lang="en-US" sz="3200" dirty="0"/>
              <a:t> </a:t>
            </a:r>
            <a:r>
              <a:rPr lang="en-US" sz="3200" dirty="0" err="1"/>
              <a:t>maddy</a:t>
            </a:r>
            <a:r>
              <a:rPr lang="en-US" sz="3200" dirty="0"/>
              <a:t> </a:t>
            </a:r>
            <a:r>
              <a:rPr lang="en-US" sz="3200" dirty="0" err="1"/>
              <a:t>gymmatlyklarynyň</a:t>
            </a:r>
            <a:r>
              <a:rPr lang="en-US" sz="3200" dirty="0"/>
              <a:t> </a:t>
            </a:r>
            <a:r>
              <a:rPr lang="en-US" sz="3200" dirty="0" err="1"/>
              <a:t>bolmagy</a:t>
            </a:r>
            <a:r>
              <a:rPr lang="en-US" sz="3200" dirty="0"/>
              <a:t> we </a:t>
            </a:r>
            <a:r>
              <a:rPr lang="en-US" sz="3200" dirty="0" err="1"/>
              <a:t>öz</a:t>
            </a:r>
            <a:r>
              <a:rPr lang="en-US" sz="3200" dirty="0"/>
              <a:t> </a:t>
            </a:r>
            <a:r>
              <a:rPr lang="en-US" sz="3200" dirty="0" err="1"/>
              <a:t>serişdeleri</a:t>
            </a:r>
            <a:r>
              <a:rPr lang="en-US" sz="3200" dirty="0"/>
              <a:t> </a:t>
            </a:r>
            <a:r>
              <a:rPr lang="en-US" sz="3200" dirty="0" err="1"/>
              <a:t>bilen</a:t>
            </a:r>
            <a:r>
              <a:rPr lang="en-US" sz="3200" dirty="0"/>
              <a:t> </a:t>
            </a:r>
            <a:r>
              <a:rPr lang="en-US" sz="3200" dirty="0" err="1"/>
              <a:t>ýapyp</a:t>
            </a:r>
            <a:r>
              <a:rPr lang="en-US" sz="3200" dirty="0"/>
              <a:t> </a:t>
            </a:r>
            <a:r>
              <a:rPr lang="en-US" sz="3200" dirty="0" err="1"/>
              <a:t>bolmaýan</a:t>
            </a:r>
            <a:r>
              <a:rPr lang="en-US" sz="3200" dirty="0"/>
              <a:t> </a:t>
            </a:r>
            <a:r>
              <a:rPr lang="en-US" sz="3200" dirty="0" err="1"/>
              <a:t>önümçilik</a:t>
            </a:r>
            <a:r>
              <a:rPr lang="en-US" sz="3200" dirty="0"/>
              <a:t> </a:t>
            </a:r>
            <a:r>
              <a:rPr lang="en-US" sz="3200" dirty="0" err="1"/>
              <a:t>harajatlarynyň</a:t>
            </a:r>
            <a:r>
              <a:rPr lang="en-US" sz="3200" dirty="0"/>
              <a:t> </a:t>
            </a:r>
            <a:r>
              <a:rPr lang="en-US" sz="3200" dirty="0" err="1"/>
              <a:t>bolmagy</a:t>
            </a:r>
            <a:r>
              <a:rPr lang="en-US" sz="3200" dirty="0"/>
              <a:t> </a:t>
            </a:r>
            <a:r>
              <a:rPr lang="en-US" sz="3200" dirty="0" err="1"/>
              <a:t>zerurdyr</a:t>
            </a:r>
            <a:r>
              <a:rPr lang="en-US" sz="3200" dirty="0"/>
              <a:t>;</a:t>
            </a:r>
          </a:p>
          <a:p>
            <a:r>
              <a:rPr lang="en-US" sz="3200" dirty="0"/>
              <a:t>4. </a:t>
            </a:r>
            <a:r>
              <a:rPr lang="en-US" sz="3200" b="1" dirty="0" err="1"/>
              <a:t>Tölegliligi</a:t>
            </a:r>
            <a:r>
              <a:rPr lang="en-US" sz="3200" dirty="0"/>
              <a:t>. </a:t>
            </a:r>
            <a:r>
              <a:rPr lang="en-US" sz="3200" dirty="0" err="1"/>
              <a:t>Karz</a:t>
            </a:r>
            <a:r>
              <a:rPr lang="en-US" sz="3200" dirty="0"/>
              <a:t> </a:t>
            </a:r>
            <a:r>
              <a:rPr lang="en-US" sz="3200" dirty="0" err="1"/>
              <a:t>tölegli</a:t>
            </a:r>
            <a:r>
              <a:rPr lang="en-US" sz="3200" dirty="0"/>
              <a:t> </a:t>
            </a:r>
            <a:r>
              <a:rPr lang="en-US" sz="3200" dirty="0" err="1"/>
              <a:t>berilýär</a:t>
            </a:r>
            <a:r>
              <a:rPr lang="en-US" sz="3200" dirty="0"/>
              <a:t>. </a:t>
            </a:r>
            <a:r>
              <a:rPr lang="en-US" sz="3200" dirty="0" err="1"/>
              <a:t>Karzdan</a:t>
            </a:r>
            <a:r>
              <a:rPr lang="en-US" sz="3200" dirty="0"/>
              <a:t> </a:t>
            </a:r>
            <a:r>
              <a:rPr lang="en-US" sz="3200" dirty="0" err="1"/>
              <a:t>peýdalanandyklary</a:t>
            </a:r>
            <a:r>
              <a:rPr lang="en-US" sz="3200" dirty="0"/>
              <a:t> </a:t>
            </a:r>
            <a:r>
              <a:rPr lang="en-US" sz="3200" dirty="0" err="1"/>
              <a:t>üçin</a:t>
            </a:r>
            <a:r>
              <a:rPr lang="en-US" sz="3200" dirty="0"/>
              <a:t> </a:t>
            </a:r>
            <a:r>
              <a:rPr lang="en-US" sz="3200" dirty="0" err="1"/>
              <a:t>kärhanalar</a:t>
            </a:r>
            <a:r>
              <a:rPr lang="en-US" sz="3200" dirty="0"/>
              <a:t> belli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göterim</a:t>
            </a:r>
            <a:r>
              <a:rPr lang="en-US" sz="3200" dirty="0"/>
              <a:t> </a:t>
            </a:r>
            <a:r>
              <a:rPr lang="en-US" sz="3200" dirty="0" err="1"/>
              <a:t>töleýärler</a:t>
            </a:r>
            <a:r>
              <a:rPr lang="en-US" sz="3200" dirty="0"/>
              <a:t>. </a:t>
            </a:r>
            <a:r>
              <a:rPr lang="en-US" sz="3200" dirty="0" err="1"/>
              <a:t>Göterim</a:t>
            </a:r>
            <a:r>
              <a:rPr lang="en-US" sz="3200" dirty="0"/>
              <a:t> </a:t>
            </a:r>
            <a:r>
              <a:rPr lang="en-US" sz="3200" dirty="0" err="1"/>
              <a:t>alynmagy</a:t>
            </a:r>
            <a:r>
              <a:rPr lang="en-US" sz="3200" dirty="0"/>
              <a:t> </a:t>
            </a:r>
            <a:r>
              <a:rPr lang="en-US" sz="3200" dirty="0" err="1"/>
              <a:t>kärhanalary</a:t>
            </a:r>
            <a:r>
              <a:rPr lang="en-US" sz="3200" dirty="0"/>
              <a:t> </a:t>
            </a:r>
            <a:r>
              <a:rPr lang="en-US" sz="3200" dirty="0" err="1"/>
              <a:t>öz</a:t>
            </a:r>
            <a:r>
              <a:rPr lang="en-US" sz="3200" dirty="0"/>
              <a:t> </a:t>
            </a:r>
            <a:r>
              <a:rPr lang="en-US" sz="3200" dirty="0" err="1"/>
              <a:t>serişdelerini</a:t>
            </a:r>
            <a:r>
              <a:rPr lang="en-US" sz="3200" dirty="0"/>
              <a:t> </a:t>
            </a:r>
            <a:r>
              <a:rPr lang="en-US" sz="3200" dirty="0" err="1"/>
              <a:t>gowy</a:t>
            </a:r>
            <a:r>
              <a:rPr lang="en-US" sz="3200" dirty="0"/>
              <a:t> </a:t>
            </a:r>
            <a:r>
              <a:rPr lang="en-US" sz="3200" dirty="0" err="1"/>
              <a:t>peýdalanmaga</a:t>
            </a:r>
            <a:r>
              <a:rPr lang="en-US" sz="3200" dirty="0"/>
              <a:t> we </a:t>
            </a:r>
            <a:r>
              <a:rPr lang="en-US" sz="3200" dirty="0" err="1"/>
              <a:t>artykmaç</a:t>
            </a:r>
            <a:r>
              <a:rPr lang="en-US" sz="3200" dirty="0"/>
              <a:t> </a:t>
            </a:r>
            <a:r>
              <a:rPr lang="en-US" sz="3200" dirty="0" err="1"/>
              <a:t>puly</a:t>
            </a:r>
            <a:r>
              <a:rPr lang="en-US" sz="3200" dirty="0"/>
              <a:t> </a:t>
            </a:r>
            <a:r>
              <a:rPr lang="en-US" sz="3200" dirty="0" err="1"/>
              <a:t>karz</a:t>
            </a:r>
            <a:r>
              <a:rPr lang="en-US" sz="3200" dirty="0"/>
              <a:t> </a:t>
            </a:r>
            <a:r>
              <a:rPr lang="en-US" sz="3200" dirty="0" err="1"/>
              <a:t>almazlyga</a:t>
            </a:r>
            <a:r>
              <a:rPr lang="en-US" sz="3200" dirty="0"/>
              <a:t> </a:t>
            </a:r>
            <a:r>
              <a:rPr lang="en-US" sz="3200" dirty="0" err="1"/>
              <a:t>mejbur</a:t>
            </a:r>
            <a:r>
              <a:rPr lang="en-US" sz="3200" dirty="0"/>
              <a:t> </a:t>
            </a:r>
            <a:r>
              <a:rPr lang="en-US" sz="3200" dirty="0" err="1"/>
              <a:t>edýär</a:t>
            </a:r>
            <a:r>
              <a:rPr lang="en-US" sz="3200" dirty="0"/>
              <a:t>, </a:t>
            </a:r>
            <a:r>
              <a:rPr lang="en-US" sz="3200" dirty="0" err="1"/>
              <a:t>çünki</a:t>
            </a:r>
            <a:r>
              <a:rPr lang="en-US" sz="3200" dirty="0"/>
              <a:t> </a:t>
            </a:r>
            <a:r>
              <a:rPr lang="en-US" sz="3200" dirty="0" err="1"/>
              <a:t>göterim</a:t>
            </a:r>
            <a:r>
              <a:rPr lang="en-US" sz="3200" dirty="0"/>
              <a:t> </a:t>
            </a:r>
            <a:r>
              <a:rPr lang="en-US" sz="3200" dirty="0" err="1"/>
              <a:t>kärhananyň</a:t>
            </a:r>
            <a:r>
              <a:rPr lang="en-US" sz="3200" dirty="0"/>
              <a:t> </a:t>
            </a:r>
            <a:r>
              <a:rPr lang="en-US" sz="3200" dirty="0" err="1"/>
              <a:t>peýdasynyň</a:t>
            </a:r>
            <a:r>
              <a:rPr lang="en-US" sz="3200" dirty="0"/>
              <a:t> </a:t>
            </a:r>
            <a:r>
              <a:rPr lang="en-US" sz="3200" dirty="0" err="1"/>
              <a:t>hasabyna</a:t>
            </a:r>
            <a:r>
              <a:rPr lang="en-US" sz="3200" dirty="0"/>
              <a:t> </a:t>
            </a:r>
            <a:r>
              <a:rPr lang="en-US" sz="3200" dirty="0" err="1"/>
              <a:t>tölenýär</a:t>
            </a:r>
            <a:r>
              <a:rPr lang="en-US" sz="3200" dirty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408770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548680"/>
            <a:ext cx="864096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/>
              <a:t>Jemgyýetçilik</a:t>
            </a:r>
            <a:r>
              <a:rPr lang="en-US" sz="2800" dirty="0"/>
              <a:t> </a:t>
            </a:r>
            <a:r>
              <a:rPr lang="en-US" sz="2800" dirty="0" err="1"/>
              <a:t>önümçiliginde</a:t>
            </a:r>
            <a:r>
              <a:rPr lang="en-US" sz="2800" dirty="0"/>
              <a:t> </a:t>
            </a:r>
            <a:r>
              <a:rPr lang="en-US" sz="2800" dirty="0" err="1"/>
              <a:t>karzyň</a:t>
            </a:r>
            <a:r>
              <a:rPr lang="en-US" sz="2800" dirty="0"/>
              <a:t> </a:t>
            </a:r>
            <a:r>
              <a:rPr lang="en-US" sz="2800" dirty="0" err="1"/>
              <a:t>orny</a:t>
            </a:r>
            <a:r>
              <a:rPr lang="en-US" sz="2800" dirty="0"/>
              <a:t> </a:t>
            </a:r>
            <a:r>
              <a:rPr lang="en-US" sz="2800" dirty="0" err="1"/>
              <a:t>uludyr</a:t>
            </a:r>
            <a:r>
              <a:rPr lang="en-US" sz="2800" dirty="0"/>
              <a:t>.</a:t>
            </a:r>
          </a:p>
          <a:p>
            <a:r>
              <a:rPr lang="en-US" sz="2800" b="1" dirty="0" err="1"/>
              <a:t>Birinjiden</a:t>
            </a:r>
            <a:r>
              <a:rPr lang="en-US" sz="2800" dirty="0"/>
              <a:t>, </a:t>
            </a:r>
            <a:r>
              <a:rPr lang="en-US" sz="2800" dirty="0" err="1"/>
              <a:t>karz</a:t>
            </a:r>
            <a:r>
              <a:rPr lang="en-US" sz="2800" dirty="0"/>
              <a:t> </a:t>
            </a:r>
            <a:r>
              <a:rPr lang="en-US" sz="2800" dirty="0" err="1"/>
              <a:t>üznüksiz</a:t>
            </a:r>
            <a:r>
              <a:rPr lang="en-US" sz="2800" dirty="0"/>
              <a:t> </a:t>
            </a:r>
            <a:r>
              <a:rPr lang="en-US" sz="2800" dirty="0" err="1"/>
              <a:t>önümçiligiň</a:t>
            </a:r>
            <a:r>
              <a:rPr lang="en-US" sz="2800" dirty="0"/>
              <a:t> </a:t>
            </a:r>
            <a:r>
              <a:rPr lang="en-US" sz="2800" dirty="0" err="1"/>
              <a:t>yzygiderligini</a:t>
            </a:r>
            <a:r>
              <a:rPr lang="en-US" sz="2800" dirty="0"/>
              <a:t> </a:t>
            </a:r>
            <a:r>
              <a:rPr lang="en-US" sz="2800" dirty="0" err="1"/>
              <a:t>üpjün</a:t>
            </a:r>
            <a:r>
              <a:rPr lang="en-US" sz="2800" dirty="0"/>
              <a:t> </a:t>
            </a:r>
            <a:r>
              <a:rPr lang="en-US" sz="2800" dirty="0" err="1"/>
              <a:t>edýär</a:t>
            </a:r>
            <a:r>
              <a:rPr lang="en-US" sz="2800" dirty="0"/>
              <a:t> we </a:t>
            </a:r>
            <a:r>
              <a:rPr lang="en-US" sz="2800" dirty="0" err="1"/>
              <a:t>onuň</a:t>
            </a:r>
            <a:r>
              <a:rPr lang="en-US" sz="2800" dirty="0"/>
              <a:t> </a:t>
            </a:r>
            <a:r>
              <a:rPr lang="en-US" sz="2800" dirty="0" err="1"/>
              <a:t>ösüşini</a:t>
            </a:r>
            <a:r>
              <a:rPr lang="en-US" sz="2800" dirty="0"/>
              <a:t> </a:t>
            </a:r>
            <a:r>
              <a:rPr lang="en-US" sz="2800" dirty="0" err="1"/>
              <a:t>çaltlandyrmaga</a:t>
            </a:r>
            <a:r>
              <a:rPr lang="en-US" sz="2800" dirty="0"/>
              <a:t> </a:t>
            </a:r>
            <a:r>
              <a:rPr lang="en-US" sz="2800" dirty="0" err="1"/>
              <a:t>hyzmat</a:t>
            </a:r>
            <a:r>
              <a:rPr lang="en-US" sz="2800" dirty="0"/>
              <a:t> </a:t>
            </a:r>
            <a:r>
              <a:rPr lang="en-US" sz="2800" dirty="0" err="1"/>
              <a:t>edýär</a:t>
            </a:r>
            <a:r>
              <a:rPr lang="en-US" sz="2800" dirty="0"/>
              <a:t>.</a:t>
            </a:r>
          </a:p>
          <a:p>
            <a:r>
              <a:rPr lang="en-US" sz="2800" b="1" dirty="0" err="1"/>
              <a:t>Ikinjiden</a:t>
            </a:r>
            <a:r>
              <a:rPr lang="en-US" sz="2800" dirty="0"/>
              <a:t>, </a:t>
            </a:r>
            <a:r>
              <a:rPr lang="en-US" sz="2800" dirty="0" err="1"/>
              <a:t>jemgyýetçilik</a:t>
            </a:r>
            <a:r>
              <a:rPr lang="en-US" sz="2800" dirty="0"/>
              <a:t> </a:t>
            </a:r>
            <a:r>
              <a:rPr lang="en-US" sz="2800" dirty="0" err="1"/>
              <a:t>önümçiliginiň</a:t>
            </a:r>
            <a:r>
              <a:rPr lang="en-US" sz="2800" dirty="0"/>
              <a:t> </a:t>
            </a:r>
            <a:r>
              <a:rPr lang="en-US" sz="2800" dirty="0" err="1"/>
              <a:t>netijeliligini</a:t>
            </a:r>
            <a:r>
              <a:rPr lang="en-US" sz="2800" dirty="0"/>
              <a:t> </a:t>
            </a:r>
            <a:r>
              <a:rPr lang="en-US" sz="2800" dirty="0" err="1"/>
              <a:t>ýokarlandyrmaga</a:t>
            </a:r>
            <a:r>
              <a:rPr lang="en-US" sz="2800" dirty="0"/>
              <a:t> </a:t>
            </a:r>
            <a:r>
              <a:rPr lang="en-US" sz="2800" dirty="0" err="1"/>
              <a:t>ýardam</a:t>
            </a:r>
            <a:r>
              <a:rPr lang="en-US" sz="2800" dirty="0"/>
              <a:t> </a:t>
            </a:r>
            <a:r>
              <a:rPr lang="en-US" sz="2800" dirty="0" err="1"/>
              <a:t>edýär</a:t>
            </a:r>
            <a:r>
              <a:rPr lang="en-US" sz="2800" dirty="0"/>
              <a:t>. </a:t>
            </a:r>
            <a:r>
              <a:rPr lang="en-US" sz="2800" dirty="0" err="1"/>
              <a:t>Sebäbi</a:t>
            </a:r>
            <a:r>
              <a:rPr lang="en-US" sz="2800" dirty="0"/>
              <a:t> </a:t>
            </a:r>
            <a:r>
              <a:rPr lang="en-US" sz="2800" dirty="0" err="1"/>
              <a:t>ol</a:t>
            </a:r>
            <a:r>
              <a:rPr lang="en-US" sz="2800" dirty="0"/>
              <a:t> </a:t>
            </a:r>
            <a:r>
              <a:rPr lang="en-US" sz="2800" dirty="0" err="1"/>
              <a:t>önümçiligiň</a:t>
            </a:r>
            <a:r>
              <a:rPr lang="en-US" sz="2800" dirty="0"/>
              <a:t> we </a:t>
            </a:r>
            <a:r>
              <a:rPr lang="en-US" sz="2800" dirty="0" err="1"/>
              <a:t>dolanyşygyň</a:t>
            </a:r>
            <a:r>
              <a:rPr lang="en-US" sz="2800" dirty="0"/>
              <a:t> </a:t>
            </a:r>
            <a:r>
              <a:rPr lang="en-US" sz="2800" dirty="0" err="1"/>
              <a:t>wagtyny</a:t>
            </a:r>
            <a:r>
              <a:rPr lang="en-US" sz="2800" dirty="0"/>
              <a:t> </a:t>
            </a:r>
            <a:r>
              <a:rPr lang="en-US" sz="2800" dirty="0" err="1"/>
              <a:t>azaltmaga</a:t>
            </a:r>
            <a:r>
              <a:rPr lang="en-US" sz="2800" dirty="0"/>
              <a:t>, </a:t>
            </a:r>
            <a:r>
              <a:rPr lang="en-US" sz="2800" dirty="0" err="1"/>
              <a:t>pul</a:t>
            </a:r>
            <a:r>
              <a:rPr lang="en-US" sz="2800" dirty="0"/>
              <a:t> </a:t>
            </a:r>
            <a:r>
              <a:rPr lang="en-US" sz="2800" dirty="0" err="1"/>
              <a:t>serişdelerini</a:t>
            </a:r>
            <a:r>
              <a:rPr lang="en-US" sz="2800" dirty="0"/>
              <a:t> </a:t>
            </a:r>
            <a:r>
              <a:rPr lang="en-US" sz="2800" dirty="0" err="1"/>
              <a:t>tygşytlamaga</a:t>
            </a:r>
            <a:r>
              <a:rPr lang="en-US" sz="2800" dirty="0"/>
              <a:t> </a:t>
            </a:r>
            <a:r>
              <a:rPr lang="en-US" sz="2800" dirty="0" err="1"/>
              <a:t>mümkinçilik</a:t>
            </a:r>
            <a:r>
              <a:rPr lang="en-US" sz="2800" dirty="0"/>
              <a:t> </a:t>
            </a:r>
            <a:r>
              <a:rPr lang="en-US" sz="2800" dirty="0" err="1"/>
              <a:t>döredyär</a:t>
            </a:r>
            <a:r>
              <a:rPr lang="en-US" sz="2800" dirty="0"/>
              <a:t>. </a:t>
            </a:r>
            <a:r>
              <a:rPr lang="en-US" sz="2800" dirty="0" err="1"/>
              <a:t>Karzyň</a:t>
            </a:r>
            <a:r>
              <a:rPr lang="en-US" sz="2800" dirty="0"/>
              <a:t> </a:t>
            </a:r>
            <a:r>
              <a:rPr lang="en-US" sz="2800" dirty="0" err="1"/>
              <a:t>möhletliligi</a:t>
            </a:r>
            <a:r>
              <a:rPr lang="en-US" sz="2800" dirty="0"/>
              <a:t>, </a:t>
            </a:r>
            <a:r>
              <a:rPr lang="en-US" sz="2800" dirty="0" err="1"/>
              <a:t>yzyna</a:t>
            </a:r>
            <a:r>
              <a:rPr lang="en-US" sz="2800" dirty="0"/>
              <a:t> </a:t>
            </a:r>
            <a:r>
              <a:rPr lang="en-US" sz="2800" dirty="0" err="1"/>
              <a:t>gaýtaryp</a:t>
            </a:r>
            <a:r>
              <a:rPr lang="en-US" sz="2800" dirty="0"/>
              <a:t> </a:t>
            </a:r>
            <a:r>
              <a:rPr lang="en-US" sz="2800" dirty="0" err="1"/>
              <a:t>berilmeliligi</a:t>
            </a:r>
            <a:r>
              <a:rPr lang="en-US" sz="2800" dirty="0"/>
              <a:t> we </a:t>
            </a:r>
            <a:r>
              <a:rPr lang="en-US" sz="2800" dirty="0" err="1"/>
              <a:t>tölegliligi</a:t>
            </a:r>
            <a:r>
              <a:rPr lang="en-US" sz="2800" dirty="0"/>
              <a:t> </a:t>
            </a:r>
            <a:r>
              <a:rPr lang="en-US" sz="2800" dirty="0" err="1"/>
              <a:t>bolsa</a:t>
            </a:r>
            <a:r>
              <a:rPr lang="en-US" sz="2800" dirty="0"/>
              <a:t> </a:t>
            </a:r>
            <a:r>
              <a:rPr lang="en-US" sz="2800" dirty="0" err="1"/>
              <a:t>kärhanany</a:t>
            </a:r>
            <a:r>
              <a:rPr lang="en-US" sz="2800" dirty="0"/>
              <a:t> </a:t>
            </a:r>
            <a:r>
              <a:rPr lang="en-US" sz="2800" dirty="0" err="1"/>
              <a:t>karz</a:t>
            </a:r>
            <a:r>
              <a:rPr lang="en-US" sz="2800" dirty="0"/>
              <a:t> </a:t>
            </a:r>
            <a:r>
              <a:rPr lang="en-US" sz="2800" dirty="0" err="1"/>
              <a:t>alan</a:t>
            </a:r>
            <a:r>
              <a:rPr lang="en-US" sz="2800" dirty="0"/>
              <a:t> </a:t>
            </a:r>
            <a:r>
              <a:rPr lang="en-US" sz="2800" dirty="0" err="1"/>
              <a:t>pul</a:t>
            </a:r>
            <a:r>
              <a:rPr lang="en-US" sz="2800" dirty="0"/>
              <a:t> </a:t>
            </a:r>
            <a:r>
              <a:rPr lang="en-US" sz="2800" dirty="0" err="1"/>
              <a:t>serişdelerini</a:t>
            </a:r>
            <a:r>
              <a:rPr lang="en-US" sz="2800" dirty="0"/>
              <a:t> </a:t>
            </a:r>
            <a:r>
              <a:rPr lang="en-US" sz="2800" dirty="0" err="1"/>
              <a:t>netijeli</a:t>
            </a:r>
            <a:r>
              <a:rPr lang="en-US" sz="2800" dirty="0"/>
              <a:t> </a:t>
            </a:r>
            <a:r>
              <a:rPr lang="en-US" sz="2800" dirty="0" err="1"/>
              <a:t>peýdalanmaga</a:t>
            </a:r>
            <a:r>
              <a:rPr lang="en-US" sz="2800" dirty="0"/>
              <a:t> </a:t>
            </a:r>
            <a:r>
              <a:rPr lang="en-US" sz="2800" dirty="0" err="1"/>
              <a:t>höweslendirýär</a:t>
            </a:r>
            <a:r>
              <a:rPr lang="en-US" sz="2800" dirty="0" smtClean="0"/>
              <a:t>.</a:t>
            </a:r>
            <a:endParaRPr lang="en-US" sz="2800" dirty="0"/>
          </a:p>
          <a:p>
            <a:r>
              <a:rPr lang="en-US" sz="2800" b="1" dirty="0" err="1"/>
              <a:t>Üçünjiden</a:t>
            </a:r>
            <a:r>
              <a:rPr lang="en-US" sz="2800" dirty="0"/>
              <a:t>, </a:t>
            </a:r>
            <a:r>
              <a:rPr lang="en-US" sz="2800" dirty="0" err="1"/>
              <a:t>karz</a:t>
            </a:r>
            <a:r>
              <a:rPr lang="en-US" sz="2800" dirty="0"/>
              <a:t> </a:t>
            </a:r>
            <a:r>
              <a:rPr lang="en-US" sz="2800" dirty="0" err="1"/>
              <a:t>kärhanalaryň</a:t>
            </a:r>
            <a:r>
              <a:rPr lang="en-US" sz="2800" dirty="0"/>
              <a:t> </a:t>
            </a:r>
            <a:r>
              <a:rPr lang="en-US" sz="2800" dirty="0" err="1"/>
              <a:t>işine</a:t>
            </a:r>
            <a:r>
              <a:rPr lang="en-US" sz="2800" dirty="0"/>
              <a:t>, </a:t>
            </a:r>
            <a:r>
              <a:rPr lang="en-US" sz="2800" dirty="0" err="1"/>
              <a:t>olaryň</a:t>
            </a:r>
            <a:r>
              <a:rPr lang="en-US" sz="2800" dirty="0"/>
              <a:t> </a:t>
            </a:r>
            <a:r>
              <a:rPr lang="en-US" sz="2800" dirty="0" err="1"/>
              <a:t>özleriniň</a:t>
            </a:r>
            <a:r>
              <a:rPr lang="en-US" sz="2800" dirty="0"/>
              <a:t> we </a:t>
            </a:r>
            <a:r>
              <a:rPr lang="en-US" sz="2800" dirty="0" err="1"/>
              <a:t>karz</a:t>
            </a:r>
            <a:r>
              <a:rPr lang="en-US" sz="2800" dirty="0"/>
              <a:t> </a:t>
            </a:r>
            <a:r>
              <a:rPr lang="en-US" sz="2800" dirty="0" err="1"/>
              <a:t>alan</a:t>
            </a:r>
            <a:r>
              <a:rPr lang="en-US" sz="2800" dirty="0"/>
              <a:t> </a:t>
            </a:r>
            <a:r>
              <a:rPr lang="en-US" sz="2800" dirty="0" err="1"/>
              <a:t>serişdeleriniň</a:t>
            </a:r>
            <a:r>
              <a:rPr lang="en-US" sz="2800" dirty="0"/>
              <a:t> </a:t>
            </a:r>
            <a:r>
              <a:rPr lang="en-US" sz="2800" dirty="0" err="1"/>
              <a:t>peýdalanyşyna</a:t>
            </a:r>
            <a:r>
              <a:rPr lang="en-US" sz="2800" dirty="0"/>
              <a:t> bank </a:t>
            </a:r>
            <a:r>
              <a:rPr lang="en-US" sz="2800" dirty="0" err="1"/>
              <a:t>tarapyndan</a:t>
            </a:r>
            <a:r>
              <a:rPr lang="en-US" sz="2800" dirty="0"/>
              <a:t> </a:t>
            </a:r>
            <a:r>
              <a:rPr lang="en-US" sz="2800" dirty="0" err="1"/>
              <a:t>gözegçilik</a:t>
            </a:r>
            <a:r>
              <a:rPr lang="en-US" sz="2800" dirty="0"/>
              <a:t> </a:t>
            </a:r>
            <a:r>
              <a:rPr lang="en-US" sz="2800" dirty="0" err="1"/>
              <a:t>etmegiň</a:t>
            </a:r>
            <a:r>
              <a:rPr lang="en-US" sz="2800" dirty="0"/>
              <a:t> </a:t>
            </a:r>
            <a:r>
              <a:rPr lang="en-US" sz="2800" dirty="0" err="1"/>
              <a:t>ygtybarly</a:t>
            </a:r>
            <a:r>
              <a:rPr lang="en-US" sz="2800" dirty="0"/>
              <a:t> </a:t>
            </a:r>
            <a:r>
              <a:rPr lang="en-US" sz="2800" dirty="0" err="1"/>
              <a:t>serişdesidir</a:t>
            </a:r>
            <a:r>
              <a:rPr lang="en-US" sz="2800" dirty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6658672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693</Words>
  <Application>Microsoft Office PowerPoint</Application>
  <PresentationFormat>Экран (4:3)</PresentationFormat>
  <Paragraphs>40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22</cp:revision>
  <dcterms:created xsi:type="dcterms:W3CDTF">2020-02-28T11:31:35Z</dcterms:created>
  <dcterms:modified xsi:type="dcterms:W3CDTF">2020-05-01T10:24:39Z</dcterms:modified>
</cp:coreProperties>
</file>