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3"/>
  </p:notesMasterIdLst>
  <p:sldIdLst>
    <p:sldId id="376" r:id="rId3"/>
    <p:sldId id="378" r:id="rId4"/>
    <p:sldId id="445" r:id="rId5"/>
    <p:sldId id="446" r:id="rId6"/>
    <p:sldId id="448" r:id="rId7"/>
    <p:sldId id="449" r:id="rId8"/>
    <p:sldId id="450" r:id="rId9"/>
    <p:sldId id="451" r:id="rId10"/>
    <p:sldId id="452" r:id="rId11"/>
    <p:sldId id="397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4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translate?hl=ru&amp;prev=_t&amp;sl=ru&amp;tl=tk&amp;u=https://twitter.com/intent/tweet?url%3Dhttps://xn--h1alcedd.xn--d1aqf.xn--p1ai/ipoteka/kak-sekonomit-na-ipotechnom-strahovanii/?title%3D3" TargetMode="External"/><Relationship Id="rId2" Type="http://schemas.openxmlformats.org/officeDocument/2006/relationships/hyperlink" Target="https://translate.google.com/translate?hl=ru&amp;prev=_t&amp;sl=ru&amp;tl=tk&amp;u=https://www.facebook.com/sharer/sharer.php?u%3Dhttps://xn--h1alcedd.xn--d1aqf.xn--p1ai/ipoteka/kak-sekonomit-na-ipotechnom-strahovanii/?title%3D3" TargetMode="External"/><Relationship Id="rId1" Type="http://schemas.openxmlformats.org/officeDocument/2006/relationships/slideLayout" Target="../slideLayouts/slideLayout16.xml"/><Relationship Id="rId5" Type="http://schemas.openxmlformats.org/officeDocument/2006/relationships/hyperlink" Target="https://translate.google.com/translate?hl=ru&amp;prev=_t&amp;sl=ru&amp;tl=tk&amp;u=https://vk.com/share.php?url%3Dhttps://xn--h1alcedd.xn--d1aqf.xn--p1ai/ipoteka/kak-sekonomit-na-ipotechnom-strahovanii/?title%3D3" TargetMode="External"/><Relationship Id="rId4" Type="http://schemas.openxmlformats.org/officeDocument/2006/relationships/hyperlink" Target="https://translate.google.com/translate?hl=ru&amp;prev=_t&amp;sl=ru&amp;tl=tk&amp;u=https://connect.ok.ru/offer?url%3Dhttps://xn--h1alcedd.xn--d1aqf.xn--p1ai/ipoteka/kak-sekonomit-na-ipotechnom-strahovanii/?title%3D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kafedrasynyň mugallymy </a:t>
            </a: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</a:t>
            </a:r>
            <a:r>
              <a:rPr lang="tk-TM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W.</a:t>
            </a:r>
            <a:endParaRPr lang="tk-TM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1.”Gozgalmaýan emläk toplumy” ätiýaşlandyryş bukjasy.</a:t>
            </a:r>
            <a:endParaRPr lang="tk-TM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Hususy gozgalmaýan emlägi ätiýaçlandyrmak kararyna gelende näme etmeli.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3.Ätiýaçlandyryş hyzmatyny saýlamagyň ölçegleri.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 ösüşindäki </a:t>
            </a: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ätiýaçlandyryşyň esasy wezipeler we görnüşleri.</a:t>
            </a: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7FF9A0-94A7-48B3-89FF-28E1ED5ADF2F}"/>
              </a:ext>
            </a:extLst>
          </p:cNvPr>
          <p:cNvSpPr/>
          <p:nvPr/>
        </p:nvSpPr>
        <p:spPr>
          <a:xfrm>
            <a:off x="228600" y="13335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1.”Gozgalmaýan emläk toplumy” ätiýaşlandyryş bukjasy.</a:t>
            </a:r>
            <a:endParaRPr lang="tk-TM" sz="20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endParaRPr lang="tk-TM" sz="2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3F5CE3-4529-4D41-92BB-0CD79D584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5599"/>
            <a:ext cx="64770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jaýynyň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kimiň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sebäplere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degişlidigini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barlamaly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resminamalarynda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bellige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alnandygy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baradaky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şahadatnama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şahadatnama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pasport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eýeçilik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hukugynyň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çykandygyny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görkezýän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bellige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alyş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şahadatnamasynda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salgysy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inedördül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eýesiniň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hukugynyň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dörän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senesi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görkeziler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resminamanyň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köplere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tanyş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galyň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gyrmyzy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A4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kagyzy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mydama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däldi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kagyzda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çap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edilipdi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köne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kwartirany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bolsaňyz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resminamanyň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üýtgeşik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gorkuzmaly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suratkeşiň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möhürini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goluny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barlaň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Ondaky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 descr="https://content.onliner.by/news/1100x5616/e513f3fc02bbd15483a19931e77f42a0.jpeg">
            <a:extLst>
              <a:ext uri="{FF2B5EF4-FFF2-40B4-BE49-F238E27FC236}">
                <a16:creationId xmlns:a16="http://schemas.microsoft.com/office/drawing/2014/main" id="{30EB2A74-F130-4736-9CEE-E8B94FCD06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1" y="2233434"/>
            <a:ext cx="213651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5A38A29-06D9-4421-91DE-C29310170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92259"/>
            <a:ext cx="6477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-228600" y="-26161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B69CD4F-7EAF-4168-8D94-1D93141A09ED}"/>
              </a:ext>
            </a:extLst>
          </p:cNvPr>
          <p:cNvSpPr/>
          <p:nvPr/>
        </p:nvSpPr>
        <p:spPr>
          <a:xfrm>
            <a:off x="228600" y="263426"/>
            <a:ext cx="7010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Gozgalmaýan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eýeçiligini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ýitirip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Insurancetiýaçlandyryşyň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ýitmegine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garşy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gozgalmaýan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ätiýaçlandyryşydyr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tk-TM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tiýaçlandyryşyň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"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satyn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halatynda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ýitirilmegi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"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töwekgelçiliklere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garşy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aşyrylsa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manysy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bar.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ätiýaçlandyrylan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waka,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ätiýaçlandyryjynyň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gözegçiliginden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islendik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sebäp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eýeçiligiň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24" descr="https: //xn--h1alcedd.xn--d1aqf.xn--p1ai/wp-content/themes/bank/img/icon_fb.svg">
            <a:hlinkClick r:id="rId2"/>
            <a:extLst>
              <a:ext uri="{FF2B5EF4-FFF2-40B4-BE49-F238E27FC236}">
                <a16:creationId xmlns:a16="http://schemas.microsoft.com/office/drawing/2014/main" id="{3F665D19-3B1F-46FA-881F-40401486D49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4162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23" descr="https: //xn--h1alcedd.xn--d1aqf.xn--p1ai/wp-content/themes/bank/img/icon_twitter.svg">
            <a:hlinkClick r:id="rId3"/>
            <a:extLst>
              <a:ext uri="{FF2B5EF4-FFF2-40B4-BE49-F238E27FC236}">
                <a16:creationId xmlns:a16="http://schemas.microsoft.com/office/drawing/2014/main" id="{1D19E37E-D725-41DE-880D-085340FE58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7210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Прямоугольник 22" descr="https: //xn--h1alcedd.xn--d1aqf.xn--p1ai/wp-content/themes/bank/img/icon_ok.svg">
            <a:hlinkClick r:id="rId4"/>
            <a:extLst>
              <a:ext uri="{FF2B5EF4-FFF2-40B4-BE49-F238E27FC236}">
                <a16:creationId xmlns:a16="http://schemas.microsoft.com/office/drawing/2014/main" id="{E3707042-B791-4A19-B5B9-763E96AEDED7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0258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Прямоугольник 21" descr="https: //xn--h1alcedd.xn--d1aqf.xn--p1ai/wp-content/themes/bank/img/icon_vk.svg">
            <a:hlinkClick r:id="rId5"/>
            <a:extLst>
              <a:ext uri="{FF2B5EF4-FFF2-40B4-BE49-F238E27FC236}">
                <a16:creationId xmlns:a16="http://schemas.microsoft.com/office/drawing/2014/main" id="{80A4E975-6A08-4BA6-804C-5D7A3607A4C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3306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00889CD7-B540-4598-ABF9-CCC0C331F68F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534865" y="3970268"/>
            <a:ext cx="6781800" cy="457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 descr="telefon">
            <a:extLst>
              <a:ext uri="{FF2B5EF4-FFF2-40B4-BE49-F238E27FC236}">
                <a16:creationId xmlns:a16="http://schemas.microsoft.com/office/drawing/2014/main" id="{6100219E-840C-4B6A-8E0A-D59C865731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84325"/>
            <a:ext cx="121602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998805-70C3-4B45-86D5-BFAEC191B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575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0B405AC-30DC-4D35-9448-5556B083698E}"/>
              </a:ext>
            </a:extLst>
          </p:cNvPr>
          <p:cNvSpPr/>
          <p:nvPr/>
        </p:nvSpPr>
        <p:spPr>
          <a:xfrm>
            <a:off x="304800" y="64214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Hususy gozgalmaýan emlägi ätiýaçlandyrmak kararyna gelende näme etmeli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346EBA-7294-4187-BE93-B1AB0B28E9FD}"/>
              </a:ext>
            </a:extLst>
          </p:cNvPr>
          <p:cNvSpPr/>
          <p:nvPr/>
        </p:nvSpPr>
        <p:spPr>
          <a:xfrm>
            <a:off x="534864" y="1369189"/>
            <a:ext cx="71613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Gozgalmaýan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eýeçiligini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ýitirip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Insurancetiýaçlandyryşyň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hukuklarynyň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ýitmegine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garşy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gozgalmaýan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ätiýaçlandyryşydyr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tk-TM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ýaçlandyryşyň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"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ikinji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satyn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halatynda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hukuklarynyň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ýitirilmegi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"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töwekgelçiliklere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garşy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aşyrylsa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manysy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bar.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waka,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ätiýaçlandyryjynyň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gözegçiliginden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islendik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sebäp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eýeçiligiň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ýitmegi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FE15333-5D5D-4EA5-8F57-1B7CDA94D403}"/>
              </a:ext>
            </a:extLst>
          </p:cNvPr>
          <p:cNvSpPr/>
          <p:nvPr/>
        </p:nvSpPr>
        <p:spPr>
          <a:xfrm>
            <a:off x="609600" y="1047750"/>
            <a:ext cx="4572000" cy="34561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dolandyryjysynyň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ilkinji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nobatda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kärendesine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girdejisiniň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çeşmesi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töleginiň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getirilmegine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gönükdirilendir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63C41D-5C17-4E76-87BA-CB9A2F702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43" y="1200150"/>
            <a:ext cx="3256861" cy="292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D090B4-E52F-4E3F-9150-6C8790891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780" y="0"/>
            <a:ext cx="331322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6FB12916-ACDE-470F-A15B-9FB46F55E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09550"/>
            <a:ext cx="7010400" cy="45719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57175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dolandyryjysy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saklanylmagyna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getirilmegine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bermelidir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çünki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netijeli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girdejä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etmän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eýsem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çekijiligi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gytaklaýyn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täsirini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ýetirýändir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267F843-5A1E-40D9-B07D-6C8680BDB9CD}"/>
              </a:ext>
            </a:extLst>
          </p:cNvPr>
          <p:cNvSpPr/>
          <p:nvPr/>
        </p:nvSpPr>
        <p:spPr>
          <a:xfrm>
            <a:off x="0" y="33959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3.Ätiýaçlandyryş hyzmatyny saýlamagyň ölçegleri.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FAB838-4F55-4B56-BD46-263FF94A5CAA}"/>
              </a:ext>
            </a:extLst>
          </p:cNvPr>
          <p:cNvSpPr/>
          <p:nvPr/>
        </p:nvSpPr>
        <p:spPr>
          <a:xfrm>
            <a:off x="304800" y="945600"/>
            <a:ext cx="7391400" cy="388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zyýany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ogurlanmagy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könelmegi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ýyrtylmagyny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bazar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bahalaryna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esaslanýar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zeper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ätiýaçlandyrylan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hadysanyň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peselmegini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elementiň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bahasynyň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tapawut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0E49387-ED07-4338-81F3-AB964041A810}"/>
              </a:ext>
            </a:extLst>
          </p:cNvPr>
          <p:cNvSpPr/>
          <p:nvPr/>
        </p:nvSpPr>
        <p:spPr>
          <a:xfrm>
            <a:off x="533400" y="309593"/>
            <a:ext cx="6324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Kwartira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eýeçiligini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ýitirip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biljek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satyjy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öňki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amallarda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-da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galplyk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hususylaşdyrmak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prosesindäki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düzgün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bozmalar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; galp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resminamalar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satmak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geleşige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gatnaşyjynyň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wekiliniň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ygtyýarlyklaryndan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geleşigiň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taraplarynyň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eden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hereketleriniň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manysyna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düşünip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bilmezlik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-da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bilmezlik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 bile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ýaşaýan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raýatlaryň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bähbitlerini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bozup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geleşik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barada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bermek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miras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emläkleri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aýry-aýry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mirasçylaryň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bähbitlerini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bozmak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şertnama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baglaşylanda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kämillik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ýaşyna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ýetmedikleriň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hukuklarynyň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bozulmagy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är-aýalyň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bilelikdäki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biriniň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razylygy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bolmazdan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şertnama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baglaşmak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ş.m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4786567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6456</TotalTime>
  <Words>255</Words>
  <Application>Microsoft Office PowerPoint</Application>
  <PresentationFormat>Экран (16:9)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Corbel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883</cp:revision>
  <dcterms:created xsi:type="dcterms:W3CDTF">2010-10-28T12:19:43Z</dcterms:created>
  <dcterms:modified xsi:type="dcterms:W3CDTF">2021-09-01T08:34:23Z</dcterms:modified>
</cp:coreProperties>
</file>