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96" r:id="rId1"/>
    <p:sldMasterId id="2147483708" r:id="rId2"/>
    <p:sldMasterId id="2147483720" r:id="rId3"/>
  </p:sldMasterIdLst>
  <p:notesMasterIdLst>
    <p:notesMasterId r:id="rId14"/>
  </p:notesMasterIdLst>
  <p:sldIdLst>
    <p:sldId id="321" r:id="rId4"/>
    <p:sldId id="351" r:id="rId5"/>
    <p:sldId id="320" r:id="rId6"/>
    <p:sldId id="352" r:id="rId7"/>
    <p:sldId id="277" r:id="rId8"/>
    <p:sldId id="354" r:id="rId9"/>
    <p:sldId id="359" r:id="rId10"/>
    <p:sldId id="276" r:id="rId11"/>
    <p:sldId id="289" r:id="rId12"/>
    <p:sldId id="35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GMHI" initials="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598" autoAdjust="0"/>
  </p:normalViewPr>
  <p:slideViewPr>
    <p:cSldViewPr>
      <p:cViewPr>
        <p:scale>
          <a:sx n="120" d="100"/>
          <a:sy n="120" d="100"/>
        </p:scale>
        <p:origin x="-137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17C2E-64E8-4570-A5DB-AC72869DB532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4CEBF-6647-4D3D-B137-64461502CE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3908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4CEBF-6647-4D3D-B137-64461502CE4E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4CEBF-6647-4D3D-B137-64461502CE4E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8.wdp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8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8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4.wdp"/><Relationship Id="rId7" Type="http://schemas.microsoft.com/office/2007/relationships/hdphoto" Target="../media/hdphoto8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7.wdp"/><Relationship Id="rId4" Type="http://schemas.openxmlformats.org/officeDocument/2006/relationships/image" Target="../media/image10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84694" y="151183"/>
            <a:ext cx="9019155" cy="6624737"/>
            <a:chOff x="84694" y="151183"/>
            <a:chExt cx="9019155" cy="6624737"/>
          </a:xfrm>
        </p:grpSpPr>
        <p:pic>
          <p:nvPicPr>
            <p:cNvPr id="4" name="Объект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4694" y="151183"/>
              <a:ext cx="9019155" cy="6624737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323528" y="406405"/>
              <a:ext cx="86409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TÜRKMENISTANYŇ GORANMAK MINISTRLIGINIŇ BEÝIK SAPARMYRAT TÜRKMENBAŞY ADYNDAKY HARBY INSTITUTY</a:t>
              </a:r>
            </a:p>
          </p:txBody>
        </p:sp>
        <p:pic>
          <p:nvPicPr>
            <p:cNvPr id="6" name="Рисунок 5"/>
            <p:cNvPicPr/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1852" b="78981" l="35625" r="61875"/>
                      </a14:imgEffect>
                    </a14:imgLayer>
                  </a14:imgProps>
                </a:ext>
              </a:extLst>
            </a:blip>
            <a:srcRect l="33536" t="18311" r="35431" b="19399"/>
            <a:stretch/>
          </p:blipFill>
          <p:spPr bwMode="auto">
            <a:xfrm>
              <a:off x="315333" y="980727"/>
              <a:ext cx="872291" cy="72008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8" descr="C:\Users\1\Desktop\sewron.jpg"/>
            <p:cNvPicPr/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15" b="9961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368" y="980727"/>
              <a:ext cx="864096" cy="72008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323528" y="5589240"/>
              <a:ext cx="84969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Awiasiýa tehnikalary we ýaraglary kafedrasynyň toplum başlygy – uly </a:t>
              </a:r>
              <a:r>
                <a:rPr lang="ru-RU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mugallymy</a:t>
              </a:r>
              <a:r>
                <a:rPr lang="ru-RU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  <a:p>
              <a:pPr algn="ctr"/>
              <a:r>
                <a:rPr lang="ru-RU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podpolkownik </a:t>
              </a:r>
              <a:r>
                <a:rPr lang="ru-RU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Şehiýew Hudaýberdy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01783" y="2492896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“Awiasiýa dwigatelleriň nazarýeti”dersi </a:t>
            </a:r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boýunça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tk-TM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Leksiýa</a:t>
            </a:r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№</a:t>
            </a:r>
            <a:r>
              <a:rPr lang="tk-TM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1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502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9544" y="1268760"/>
            <a:ext cx="8652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Emma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aýlag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ndw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sanyny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peseldäýjek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turbinanyň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yzyndaky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(P4*)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basyş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güýjüni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beýgeldýär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Ýöne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aýlag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ndw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sazlaýjy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регулятор оборотов),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ýanyjy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kamera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(K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gerekli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ýagdaýda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ýanyş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üpjün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ndw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↓  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aýlagyň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gaçmagyna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ýol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bermeýär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Şunluk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meýdanyny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kiçeltmek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usuly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dwigatelleriň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çekiji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güýjüniň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(R) 20%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güýçlendirilendigini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ýerine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ýetirip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bolaýar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239544" y="102062"/>
            <a:ext cx="8590210" cy="727321"/>
            <a:chOff x="166528" y="46949"/>
            <a:chExt cx="8784976" cy="1144905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66528" y="46949"/>
              <a:ext cx="8784976" cy="1017416"/>
              <a:chOff x="218376" y="-153877"/>
              <a:chExt cx="8925624" cy="1523423"/>
            </a:xfrm>
          </p:grpSpPr>
          <p:grpSp>
            <p:nvGrpSpPr>
              <p:cNvPr id="8" name="Группа 7"/>
              <p:cNvGrpSpPr/>
              <p:nvPr/>
            </p:nvGrpSpPr>
            <p:grpSpPr>
              <a:xfrm>
                <a:off x="218376" y="226936"/>
                <a:ext cx="8925624" cy="1120008"/>
                <a:chOff x="-84667" y="1523661"/>
                <a:chExt cx="9108504" cy="1152128"/>
              </a:xfrm>
              <a:solidFill>
                <a:srgbClr val="FFFF00"/>
              </a:solidFill>
            </p:grpSpPr>
            <p:sp>
              <p:nvSpPr>
                <p:cNvPr id="10" name="Прямоугольник 9"/>
                <p:cNvSpPr/>
                <p:nvPr/>
              </p:nvSpPr>
              <p:spPr>
                <a:xfrm>
                  <a:off x="-84667" y="1523661"/>
                  <a:ext cx="9108504" cy="115212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11" name="Рисунок 10"/>
                <p:cNvPicPr/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9091" b="86364" l="192" r="100000">
                              <a14:foregroundMark x1="4023" y1="25000" x2="4023" y2="25000"/>
                              <a14:foregroundMark x1="25862" y1="75000" x2="25862" y2="750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24328" y="1657563"/>
                  <a:ext cx="4969510" cy="801076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2" name="Picture 8" descr="C:\Users\1\Desktop\sewron.jpg"/>
                <p:cNvPicPr/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515" b="99613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05949" y="1628449"/>
                  <a:ext cx="606237" cy="9901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softEdge rad="112500"/>
                </a:effectLst>
                <a:extLst/>
              </p:spPr>
            </p:pic>
            <p:pic>
              <p:nvPicPr>
                <p:cNvPr id="13" name="Рисунок 12"/>
                <p:cNvPicPr/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21852" b="78981" l="35625" r="61875"/>
                          </a14:imgEffect>
                        </a14:imgLayer>
                      </a14:imgProps>
                    </a:ext>
                  </a:extLst>
                </a:blip>
                <a:srcRect l="33536" t="18311" r="35431" b="19399"/>
                <a:stretch/>
              </p:blipFill>
              <p:spPr bwMode="auto">
                <a:xfrm>
                  <a:off x="144094" y="1580860"/>
                  <a:ext cx="595868" cy="103772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sp>
            <p:nvSpPr>
              <p:cNvPr id="9" name="Прямоугольник 8"/>
              <p:cNvSpPr/>
              <p:nvPr/>
            </p:nvSpPr>
            <p:spPr>
              <a:xfrm>
                <a:off x="3455675" y="-153877"/>
                <a:ext cx="1672456" cy="1523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6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 </a:t>
                </a:r>
                <a:r>
                  <a:rPr lang="ru-RU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Д</a:t>
                </a:r>
                <a:r>
                  <a:rPr lang="en-US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k-TM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ru-RU" sz="32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7" name="Прямая соединительная линия 6"/>
            <p:cNvCxnSpPr/>
            <p:nvPr/>
          </p:nvCxnSpPr>
          <p:spPr>
            <a:xfrm>
              <a:off x="166528" y="1191852"/>
              <a:ext cx="8784976" cy="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84432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46612" y="312230"/>
            <a:ext cx="8799742" cy="917920"/>
            <a:chOff x="161378" y="141789"/>
            <a:chExt cx="8799742" cy="1270987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161378" y="1412776"/>
              <a:ext cx="8784976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Группа 4"/>
            <p:cNvGrpSpPr/>
            <p:nvPr/>
          </p:nvGrpSpPr>
          <p:grpSpPr>
            <a:xfrm>
              <a:off x="176144" y="141789"/>
              <a:ext cx="8784976" cy="1124545"/>
              <a:chOff x="199509" y="1320920"/>
              <a:chExt cx="8784976" cy="864096"/>
            </a:xfrm>
            <a:solidFill>
              <a:srgbClr val="FFFF00"/>
            </a:solidFill>
          </p:grpSpPr>
          <p:sp>
            <p:nvSpPr>
              <p:cNvPr id="3" name="Прямоугольник 2"/>
              <p:cNvSpPr/>
              <p:nvPr/>
            </p:nvSpPr>
            <p:spPr>
              <a:xfrm>
                <a:off x="199509" y="1320920"/>
                <a:ext cx="8784976" cy="86409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10" name="Рисунок 9"/>
              <p:cNvPicPr/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1852" b="78981" l="35625" r="61875"/>
                        </a14:imgEffect>
                      </a14:imgLayer>
                    </a14:imgProps>
                  </a:ext>
                </a:extLst>
              </a:blip>
              <a:srcRect l="33536" t="18311" r="35431" b="19399"/>
              <a:stretch/>
            </p:blipFill>
            <p:spPr bwMode="auto">
              <a:xfrm>
                <a:off x="309763" y="1381617"/>
                <a:ext cx="882230" cy="765104"/>
              </a:xfrm>
              <a:prstGeom prst="rect">
                <a:avLst/>
              </a:prstGeom>
              <a:grp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1" name="Picture 8" descr="C:\Users\1\Desktop\sewron.jpg"/>
              <p:cNvPicPr/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515" b="99613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67664" y="1361960"/>
                <a:ext cx="903204" cy="768359"/>
              </a:xfrm>
              <a:prstGeom prst="rect">
                <a:avLst/>
              </a:prstGeom>
              <a:grpFill/>
              <a:ln>
                <a:noFill/>
              </a:ln>
              <a:effectLst>
                <a:softEdge rad="112500"/>
              </a:effectLst>
              <a:extLst/>
            </p:spPr>
          </p:pic>
        </p:grpSp>
        <p:sp>
          <p:nvSpPr>
            <p:cNvPr id="4" name="Прямоугольник 3"/>
            <p:cNvSpPr/>
            <p:nvPr/>
          </p:nvSpPr>
          <p:spPr>
            <a:xfrm>
              <a:off x="1355781" y="375553"/>
              <a:ext cx="6480720" cy="6392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Tema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№ 4.1.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Güýç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desgalaryň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çekiji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güýji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66435" y="1772816"/>
            <a:ext cx="8616808" cy="4461618"/>
            <a:chOff x="260228" y="1817529"/>
            <a:chExt cx="8616808" cy="4461618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60228" y="1817529"/>
              <a:ext cx="8566302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Sapak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4.1.3.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Dwigateliň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içiki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traktyna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howany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beriji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ýa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-da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sorujy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gurluşly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goşmaça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ulgamly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GD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garşylyklary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endPara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260228" y="2217151"/>
              <a:ext cx="8616808" cy="4061996"/>
              <a:chOff x="424890" y="3935039"/>
              <a:chExt cx="8616808" cy="4061996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9559" b="97426" l="1040" r="998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890" y="3935039"/>
                <a:ext cx="8616808" cy="40619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26" name="Rectangle 2"/>
              <p:cNvSpPr>
                <a:spLocks noChangeArrowheads="1"/>
              </p:cNvSpPr>
              <p:nvPr/>
            </p:nvSpPr>
            <p:spPr bwMode="auto">
              <a:xfrm>
                <a:off x="3143241" y="4286256"/>
                <a:ext cx="3643338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</a:t>
                </a:r>
                <a:endParaRPr kumimoji="0" lang="ru-RU" sz="280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3" name="Прямоугольник 12"/>
            <p:cNvSpPr/>
            <p:nvPr/>
          </p:nvSpPr>
          <p:spPr>
            <a:xfrm>
              <a:off x="370003" y="3401705"/>
              <a:ext cx="8378175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Okuw soraglary</a:t>
              </a:r>
              <a:r>
                <a:rPr lang="ru-RU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Sesden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ýokary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tizlikdäki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uçarlaryň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dwigatelleriiň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garşylyklary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Sesiň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tizligine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çenli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tizlikdäki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uçarlaryň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dwigatelleriiň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garşylyklary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tk-TM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202585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48695" y="1124744"/>
            <a:ext cx="8616808" cy="4061996"/>
            <a:chOff x="288141" y="1190514"/>
            <a:chExt cx="8616808" cy="406199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559" b="97426" l="1040" r="998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141" y="1190514"/>
              <a:ext cx="8616808" cy="4061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288141" y="2270634"/>
              <a:ext cx="8568952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tk-TM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Harby talyplara kompressorlaryň durnuksyz režimi – </a:t>
              </a:r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pompaž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barada düşünje bermek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ru-RU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Olarda okly kompressoryň işi we 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gurluşyny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öwrenmek olaryň gulluk durmuşynda bu soraglaryň zerur bolup durýandygyny terbiýelemek</a:t>
              </a:r>
              <a:r>
                <a:rPr lang="ru-RU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86205" y="136482"/>
            <a:ext cx="8568952" cy="608526"/>
            <a:chOff x="286205" y="136482"/>
            <a:chExt cx="8568952" cy="608526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>
              <a:off x="286205" y="745008"/>
              <a:ext cx="8568952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Группа 12"/>
            <p:cNvGrpSpPr/>
            <p:nvPr/>
          </p:nvGrpSpPr>
          <p:grpSpPr>
            <a:xfrm>
              <a:off x="286205" y="136482"/>
              <a:ext cx="8568952" cy="543063"/>
              <a:chOff x="323528" y="1243443"/>
              <a:chExt cx="8568952" cy="863871"/>
            </a:xfrm>
            <a:solidFill>
              <a:srgbClr val="FFFF00"/>
            </a:solidFill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323528" y="1243443"/>
                <a:ext cx="8568952" cy="832701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3093504" y="1326739"/>
                <a:ext cx="3096344" cy="523219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sq-AL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Sapagyň maksady</a:t>
                </a:r>
                <a:endParaRPr lang="tk-TM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7" name="Picture 8" descr="C:\Users\1\Desktop\sewron.jpg"/>
              <p:cNvPicPr/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515" b="99613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83664" y="1275019"/>
                <a:ext cx="614400" cy="832295"/>
              </a:xfrm>
              <a:prstGeom prst="rect">
                <a:avLst/>
              </a:prstGeom>
              <a:grpFill/>
              <a:ln>
                <a:noFill/>
              </a:ln>
              <a:effectLst>
                <a:softEdge rad="112500"/>
              </a:effectLst>
              <a:extLst/>
            </p:spPr>
          </p:pic>
        </p:grpSp>
        <p:pic>
          <p:nvPicPr>
            <p:cNvPr id="14" name="Рисунок 13"/>
            <p:cNvPicPr/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1852" b="78981" l="35625" r="61875"/>
                      </a14:imgEffect>
                    </a14:imgLayer>
                  </a14:imgProps>
                </a:ext>
              </a:extLst>
            </a:blip>
            <a:srcRect l="33536" t="18311" r="35431" b="19399"/>
            <a:stretch/>
          </p:blipFill>
          <p:spPr bwMode="auto">
            <a:xfrm>
              <a:off x="463893" y="156332"/>
              <a:ext cx="647912" cy="51716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74700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06018" y="124321"/>
            <a:ext cx="8724020" cy="703876"/>
            <a:chOff x="150260" y="188640"/>
            <a:chExt cx="8876499" cy="79208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50260" y="188640"/>
              <a:ext cx="8876499" cy="79208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929275" y="323074"/>
              <a:ext cx="5548075" cy="4793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ULANYLAN EDEBIÝATLAR</a:t>
              </a:r>
              <a:endPara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Рисунок 6"/>
            <p:cNvPicPr/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1852" b="78981" l="35625" r="61875"/>
                      </a14:imgEffect>
                    </a14:imgLayer>
                  </a14:imgProps>
                </a:ext>
              </a:extLst>
            </a:blip>
            <a:srcRect l="33536" t="18311" r="35431" b="19399"/>
            <a:stretch/>
          </p:blipFill>
          <p:spPr bwMode="auto">
            <a:xfrm>
              <a:off x="243325" y="192516"/>
              <a:ext cx="759164" cy="71676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8" descr="C:\Users\1\Desktop\sewron.jpg"/>
            <p:cNvPicPr/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15" b="9961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7066" y="217897"/>
              <a:ext cx="751260" cy="7167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9" name="Прямая соединительная линия 8"/>
          <p:cNvCxnSpPr/>
          <p:nvPr/>
        </p:nvCxnSpPr>
        <p:spPr>
          <a:xfrm>
            <a:off x="234919" y="934845"/>
            <a:ext cx="8666218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49780" y="1124744"/>
            <a:ext cx="9036496" cy="5350620"/>
            <a:chOff x="68923" y="1484784"/>
            <a:chExt cx="9036496" cy="535062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23" y="1534196"/>
              <a:ext cx="9036496" cy="530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178894" y="1484784"/>
              <a:ext cx="8577549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tk-TM" sz="28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ru-RU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ru-RU" sz="28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П.К. Казанджан, Л.П. Алексеев, Нечаев Ю.Н. Теория авиационных двигателей. Военное издательство министерства обороны союза ССР Москва- 1955</a:t>
              </a:r>
              <a:r>
                <a:rPr lang="ru-RU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5767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59" b="97426" l="1040" r="99827"/>
                    </a14:imgEffect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57" y="1268760"/>
            <a:ext cx="8616808" cy="406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566" y="1124744"/>
            <a:ext cx="887686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/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TRD-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çekiji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güýçlerini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güýçlendirmegi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dwigatele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barýan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howany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sowadyp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bermek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ugry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çözülýändir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Eger-de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dwigatele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barýan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howanyň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temperaturasy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bolsa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dwigat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-den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geçýan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howanyň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agramy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şonlukça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-da hem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Ryg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udel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çekiji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güýji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köpelýär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Dwigatele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barýan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howany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ýeňil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bugarýan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gyzgynlygy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özüne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ýokary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ýagdaýda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çekýän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suwuklyklary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suw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spirt,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ammiak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ýöriteleşdirilen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forsunkalar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dwigateliň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giriji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gurluşygyna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sepmek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amala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aşyrýarlar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Dwigateliň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kompressoryna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sepilen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suwuklyk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olaryň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gyzgynlygyny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özüne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çekip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alýar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şol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esasly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kompressoryň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basyjy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derejedäni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beýgeldýär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59629" y="187817"/>
            <a:ext cx="8810087" cy="629612"/>
            <a:chOff x="159629" y="100424"/>
            <a:chExt cx="8810087" cy="629612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159629" y="100424"/>
              <a:ext cx="8810087" cy="629612"/>
              <a:chOff x="159629" y="204125"/>
              <a:chExt cx="8810087" cy="908326"/>
            </a:xfrm>
          </p:grpSpPr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159629" y="1112451"/>
                <a:ext cx="8810087" cy="0"/>
              </a:xfrm>
              <a:prstGeom prst="line">
                <a:avLst/>
              </a:prstGeom>
              <a:ln w="762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" name="Группа 16"/>
              <p:cNvGrpSpPr/>
              <p:nvPr/>
            </p:nvGrpSpPr>
            <p:grpSpPr>
              <a:xfrm>
                <a:off x="159629" y="204125"/>
                <a:ext cx="8810087" cy="792088"/>
                <a:chOff x="395536" y="1412776"/>
                <a:chExt cx="8558079" cy="792088"/>
              </a:xfrm>
              <a:solidFill>
                <a:srgbClr val="FFFF00"/>
              </a:solidFill>
            </p:grpSpPr>
            <p:sp>
              <p:nvSpPr>
                <p:cNvPr id="18" name="Прямоугольник 17"/>
                <p:cNvSpPr/>
                <p:nvPr/>
              </p:nvSpPr>
              <p:spPr>
                <a:xfrm>
                  <a:off x="395536" y="1412776"/>
                  <a:ext cx="8558079" cy="79208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19" name="Рисунок 18"/>
                <p:cNvPicPr/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21852" b="78981" l="35625" r="61875"/>
                          </a14:imgEffect>
                        </a14:imgLayer>
                      </a14:imgProps>
                    </a:ext>
                  </a:extLst>
                </a:blip>
                <a:srcRect l="33536" t="18311" r="35431" b="19399"/>
                <a:stretch/>
              </p:blipFill>
              <p:spPr bwMode="auto">
                <a:xfrm>
                  <a:off x="488951" y="1504211"/>
                  <a:ext cx="555433" cy="67872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20" name="Picture 8" descr="C:\Users\1\Desktop\sewron.jpg"/>
                <p:cNvPicPr/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515" b="99613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49053" y="1462926"/>
                  <a:ext cx="584935" cy="699952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softEdge rad="112500"/>
                </a:effectLst>
                <a:extLst/>
              </p:spPr>
            </p:pic>
          </p:grpSp>
        </p:grpSp>
        <p:sp>
          <p:nvSpPr>
            <p:cNvPr id="15" name="Прямоугольник 14"/>
            <p:cNvSpPr/>
            <p:nvPr/>
          </p:nvSpPr>
          <p:spPr>
            <a:xfrm>
              <a:off x="827584" y="126245"/>
              <a:ext cx="727280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Sesden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ýokary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tizlikdäki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uçarlaryň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dwigatelleriiň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garşylyklary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3690" y="836712"/>
            <a:ext cx="892899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Bu-da GT-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öňündäki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(P3*) we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yzyndaky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(P4*)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basyşy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ýokarylandyrýar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Turbinanyň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öňündäki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(P3*)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basyşyň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ýokarylanmagy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gazyň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harçlanýandygyny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soňundaky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(P4*)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basyş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reaktiwni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saplodan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akyş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gazyň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çaltlanýandygyny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aňladýar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Netijede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usul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TRD-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çekiji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güýjüniň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güýçlendirilmegine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getirýär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Suwuklyk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sepiji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ugurda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dwigateliň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Ryg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udel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çekiji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güýji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peselýär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ýagdaý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dwigateliň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giňeldiş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derejesiniň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T*)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ýokarlanyp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ýangyjyň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доли топлива)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möçberiniň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azalmagy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düşündirilýär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Ýagny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usul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aşakdaky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görkezilen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sebäplere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görä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durmuşda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ulanylmaýar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1.Sowukladyjy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suwuklyklaryň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harçlanmasy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köpdügi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tk-TM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Meselem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Dwigateliň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çekiji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güýjüni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25÷30 %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köpeltmek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sowukladyjy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suwugyň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harçlanyşy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ýangyjyň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harçlanyşyndan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takmynan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5-gezek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köpdür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17656" y="20876"/>
            <a:ext cx="8590210" cy="727321"/>
            <a:chOff x="166528" y="46949"/>
            <a:chExt cx="8784976" cy="1144905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66528" y="46949"/>
              <a:ext cx="8784976" cy="1017416"/>
              <a:chOff x="218376" y="-153877"/>
              <a:chExt cx="8925624" cy="1523423"/>
            </a:xfrm>
          </p:grpSpPr>
          <p:grpSp>
            <p:nvGrpSpPr>
              <p:cNvPr id="8" name="Группа 7"/>
              <p:cNvGrpSpPr/>
              <p:nvPr/>
            </p:nvGrpSpPr>
            <p:grpSpPr>
              <a:xfrm>
                <a:off x="218376" y="226936"/>
                <a:ext cx="8925624" cy="1120008"/>
                <a:chOff x="-84667" y="1523661"/>
                <a:chExt cx="9108504" cy="1152128"/>
              </a:xfrm>
              <a:solidFill>
                <a:srgbClr val="FFFF00"/>
              </a:solidFill>
            </p:grpSpPr>
            <p:sp>
              <p:nvSpPr>
                <p:cNvPr id="10" name="Прямоугольник 9"/>
                <p:cNvSpPr/>
                <p:nvPr/>
              </p:nvSpPr>
              <p:spPr>
                <a:xfrm>
                  <a:off x="-84667" y="1523661"/>
                  <a:ext cx="9108504" cy="115212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11" name="Рисунок 10"/>
                <p:cNvPicPr/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9091" b="86364" l="192" r="100000">
                              <a14:foregroundMark x1="4023" y1="25000" x2="4023" y2="25000"/>
                              <a14:foregroundMark x1="25862" y1="75000" x2="25862" y2="750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24328" y="1657563"/>
                  <a:ext cx="4969510" cy="801076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2" name="Picture 8" descr="C:\Users\1\Desktop\sewron.jpg"/>
                <p:cNvPicPr/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515" b="99613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05949" y="1628449"/>
                  <a:ext cx="606237" cy="9901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softEdge rad="112500"/>
                </a:effectLst>
                <a:extLst/>
              </p:spPr>
            </p:pic>
            <p:pic>
              <p:nvPicPr>
                <p:cNvPr id="13" name="Рисунок 12"/>
                <p:cNvPicPr/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21852" b="78981" l="35625" r="61875"/>
                          </a14:imgEffect>
                        </a14:imgLayer>
                      </a14:imgProps>
                    </a:ext>
                  </a:extLst>
                </a:blip>
                <a:srcRect l="33536" t="18311" r="35431" b="19399"/>
                <a:stretch/>
              </p:blipFill>
              <p:spPr bwMode="auto">
                <a:xfrm>
                  <a:off x="144094" y="1580860"/>
                  <a:ext cx="595868" cy="103772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sp>
            <p:nvSpPr>
              <p:cNvPr id="9" name="Прямоугольник 8"/>
              <p:cNvSpPr/>
              <p:nvPr/>
            </p:nvSpPr>
            <p:spPr>
              <a:xfrm>
                <a:off x="3455675" y="-153877"/>
                <a:ext cx="1672456" cy="1523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6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 </a:t>
                </a:r>
                <a:r>
                  <a:rPr lang="ru-RU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Д</a:t>
                </a:r>
                <a:r>
                  <a:rPr lang="en-US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k-TM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ru-RU" sz="32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7" name="Прямая соединительная линия 6"/>
            <p:cNvCxnSpPr/>
            <p:nvPr/>
          </p:nvCxnSpPr>
          <p:spPr>
            <a:xfrm>
              <a:off x="166528" y="1191852"/>
              <a:ext cx="8784976" cy="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11117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9380" y="1124744"/>
            <a:ext cx="868510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tk-TM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owukladyjynyň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kompressorda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gysga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wagtlaýyn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bolýandygy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sebäpli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bugaryp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ýetişmeýändigi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Şeýle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usul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dwigatelleri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güýçlendirmek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uçarlarda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artykmaç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ätiýaçlyk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suwaldyş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suwuklyklaryny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götermäge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mätäç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mejbur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bolýar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bolsa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uçaryň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uçan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ýagdaýyndan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artykmaç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ýük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bolup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uçaryň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uçuş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wagtyny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uzaklyga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uçuş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häsiýetini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peseldýär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39544" y="102062"/>
            <a:ext cx="8590210" cy="727321"/>
            <a:chOff x="166528" y="46949"/>
            <a:chExt cx="8784976" cy="1144905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66528" y="46949"/>
              <a:ext cx="8784976" cy="1017416"/>
              <a:chOff x="218376" y="-153877"/>
              <a:chExt cx="8925624" cy="1523423"/>
            </a:xfrm>
          </p:grpSpPr>
          <p:grpSp>
            <p:nvGrpSpPr>
              <p:cNvPr id="9" name="Группа 8"/>
              <p:cNvGrpSpPr/>
              <p:nvPr/>
            </p:nvGrpSpPr>
            <p:grpSpPr>
              <a:xfrm>
                <a:off x="218376" y="226936"/>
                <a:ext cx="8925624" cy="1120008"/>
                <a:chOff x="-84667" y="1523661"/>
                <a:chExt cx="9108504" cy="1152128"/>
              </a:xfrm>
              <a:solidFill>
                <a:srgbClr val="FFFF00"/>
              </a:solidFill>
            </p:grpSpPr>
            <p:sp>
              <p:nvSpPr>
                <p:cNvPr id="11" name="Прямоугольник 10"/>
                <p:cNvSpPr/>
                <p:nvPr/>
              </p:nvSpPr>
              <p:spPr>
                <a:xfrm>
                  <a:off x="-84667" y="1523661"/>
                  <a:ext cx="9108504" cy="115212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12" name="Рисунок 11"/>
                <p:cNvPicPr/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9091" b="86364" l="192" r="100000">
                              <a14:foregroundMark x1="4023" y1="25000" x2="4023" y2="25000"/>
                              <a14:foregroundMark x1="25862" y1="75000" x2="25862" y2="750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24328" y="1657563"/>
                  <a:ext cx="4969510" cy="801076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3" name="Picture 8" descr="C:\Users\1\Desktop\sewron.jpg"/>
                <p:cNvPicPr/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515" b="99613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05949" y="1628449"/>
                  <a:ext cx="606237" cy="9901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softEdge rad="112500"/>
                </a:effectLst>
                <a:extLst/>
              </p:spPr>
            </p:pic>
            <p:pic>
              <p:nvPicPr>
                <p:cNvPr id="14" name="Рисунок 13"/>
                <p:cNvPicPr/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21852" b="78981" l="35625" r="61875"/>
                          </a14:imgEffect>
                        </a14:imgLayer>
                      </a14:imgProps>
                    </a:ext>
                  </a:extLst>
                </a:blip>
                <a:srcRect l="33536" t="18311" r="35431" b="19399"/>
                <a:stretch/>
              </p:blipFill>
              <p:spPr bwMode="auto">
                <a:xfrm>
                  <a:off x="144094" y="1580860"/>
                  <a:ext cx="595868" cy="103772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sp>
            <p:nvSpPr>
              <p:cNvPr id="10" name="Прямоугольник 9"/>
              <p:cNvSpPr/>
              <p:nvPr/>
            </p:nvSpPr>
            <p:spPr>
              <a:xfrm>
                <a:off x="3455675" y="-153877"/>
                <a:ext cx="1672456" cy="1523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6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 </a:t>
                </a:r>
                <a:r>
                  <a:rPr lang="ru-RU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Д</a:t>
                </a:r>
                <a:r>
                  <a:rPr lang="en-US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k-TM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ru-RU" sz="32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8" name="Прямая соединительная линия 7"/>
            <p:cNvCxnSpPr/>
            <p:nvPr/>
          </p:nvCxnSpPr>
          <p:spPr>
            <a:xfrm>
              <a:off x="166528" y="1191852"/>
              <a:ext cx="8784976" cy="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42785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01255" y="33701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59" b="97426" l="1040" r="998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55" y="1988840"/>
            <a:ext cx="8747527" cy="406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209321" y="135309"/>
            <a:ext cx="8758973" cy="843943"/>
            <a:chOff x="0" y="135901"/>
            <a:chExt cx="9144000" cy="988843"/>
          </a:xfrm>
        </p:grpSpPr>
        <p:sp>
          <p:nvSpPr>
            <p:cNvPr id="6148" name="Rectangle 4"/>
            <p:cNvSpPr>
              <a:spLocks noChangeArrowheads="1"/>
            </p:cNvSpPr>
            <p:nvPr/>
          </p:nvSpPr>
          <p:spPr bwMode="auto">
            <a:xfrm>
              <a:off x="0" y="885825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143508" y="155426"/>
              <a:ext cx="8784976" cy="827279"/>
              <a:chOff x="-84667" y="1523661"/>
              <a:chExt cx="9108504" cy="1152128"/>
            </a:xfrm>
            <a:solidFill>
              <a:srgbClr val="FFFF00"/>
            </a:solidFill>
          </p:grpSpPr>
          <p:sp>
            <p:nvSpPr>
              <p:cNvPr id="8" name="Прямоугольник 7"/>
              <p:cNvSpPr/>
              <p:nvPr/>
            </p:nvSpPr>
            <p:spPr>
              <a:xfrm>
                <a:off x="-84667" y="1523661"/>
                <a:ext cx="9108504" cy="115212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10" name="Picture 8" descr="C:\Users\1\Desktop\sewron.jpg"/>
              <p:cNvPicPr/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515" b="99613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14908" y="1678770"/>
                <a:ext cx="702771" cy="832295"/>
              </a:xfrm>
              <a:prstGeom prst="rect">
                <a:avLst/>
              </a:prstGeom>
              <a:grpFill/>
              <a:ln>
                <a:noFill/>
              </a:ln>
              <a:effectLst>
                <a:softEdge rad="112500"/>
              </a:effectLst>
              <a:extLst/>
            </p:spPr>
          </p:pic>
          <p:pic>
            <p:nvPicPr>
              <p:cNvPr id="11" name="Рисунок 10"/>
              <p:cNvPicPr/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21852" b="78981" l="35625" r="61875"/>
                        </a14:imgEffect>
                      </a14:imgLayer>
                    </a14:imgProps>
                  </a:ext>
                </a:extLst>
              </a:blip>
              <a:srcRect l="33536" t="18311" r="35431" b="19399"/>
              <a:stretch/>
            </p:blipFill>
            <p:spPr bwMode="auto">
              <a:xfrm>
                <a:off x="2322" y="1688385"/>
                <a:ext cx="679486" cy="822680"/>
              </a:xfrm>
              <a:prstGeom prst="rect">
                <a:avLst/>
              </a:prstGeom>
              <a:grp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cxnSp>
          <p:nvCxnSpPr>
            <p:cNvPr id="12" name="Прямая соединительная линия 11"/>
            <p:cNvCxnSpPr/>
            <p:nvPr/>
          </p:nvCxnSpPr>
          <p:spPr>
            <a:xfrm>
              <a:off x="143508" y="1124744"/>
              <a:ext cx="8784976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Прямоугольник 1"/>
            <p:cNvSpPr/>
            <p:nvPr/>
          </p:nvSpPr>
          <p:spPr>
            <a:xfrm>
              <a:off x="913230" y="135901"/>
              <a:ext cx="7129669" cy="8294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Sesiň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tizligine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çenli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tizlikdäki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uçarlaryň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dwigatelleriiň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garşylyklary</a:t>
              </a:r>
              <a:r>
                <a:rPr lang="en-US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97899" y="1196752"/>
            <a:ext cx="8981815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FFFF00"/>
                </a:solidFill>
              </a:rPr>
              <a:t>	</a:t>
            </a:r>
            <a:r>
              <a:rPr lang="tt-RU" sz="2800" dirty="0"/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Kompressorlaryň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lopatalarynyň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poslamagyna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getirýär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şol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sebäpli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hem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kompressorda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gidrawlik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garşylygy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döreýär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bolsa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kompressoryň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pompaž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ätiýaçlygyny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peseldýär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Şeýle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kemçilik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lopatalaryň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berkligini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gowşadýar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soňra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gopmagyna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ýolberýär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Üçünji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usulyň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ugry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manysy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usul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ýanyş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kamerasyna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suw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sepip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gazyň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basyşyny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beýgeltmekden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ybaratdyr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Ýanyş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kamerasyna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suw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sepilende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suw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bugaryp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gazyň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P-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beýgeldýär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ýöne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bolsa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usulda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turbinanyň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öňündäki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T3* -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saklamak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maksady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ýangyjyň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ýanyş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kamerasyna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barşyny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köpeltmegi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talap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edýär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59" b="97426" l="1040" r="998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13" y="1196752"/>
            <a:ext cx="8616808" cy="406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7410" y="1167299"/>
            <a:ext cx="881861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t-RU" sz="2800" dirty="0"/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Şeýlelikde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kompressoryň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pompaž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bolmazlygynyň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öňüni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almak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niýeti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kompressora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barýan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howanyň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bir-az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bölümini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ýöriteleşdirilen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usul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aýratyn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ýanyş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kamera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eltýärler.Bu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ýerde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emele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gelip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yzy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howany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turbina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çekýär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turbinanyň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öňünde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basyşynyň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(P3*)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beýgelmegine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getirýär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şunluk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dwigatelden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akym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agramyny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köpeldýär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bolsa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dwigateliň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çekiji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güýjüniň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güýçlenmegine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getirýär.Bu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usul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durmuşda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ulanylmady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239544" y="102062"/>
            <a:ext cx="8590210" cy="727321"/>
            <a:chOff x="166528" y="46949"/>
            <a:chExt cx="8784976" cy="1144905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166528" y="46949"/>
              <a:ext cx="8784976" cy="1017416"/>
              <a:chOff x="218376" y="-153877"/>
              <a:chExt cx="8925624" cy="1523423"/>
            </a:xfrm>
          </p:grpSpPr>
          <p:grpSp>
            <p:nvGrpSpPr>
              <p:cNvPr id="17" name="Группа 16"/>
              <p:cNvGrpSpPr/>
              <p:nvPr/>
            </p:nvGrpSpPr>
            <p:grpSpPr>
              <a:xfrm>
                <a:off x="218376" y="226936"/>
                <a:ext cx="8925624" cy="1120008"/>
                <a:chOff x="-84667" y="1523661"/>
                <a:chExt cx="9108504" cy="1152128"/>
              </a:xfrm>
              <a:solidFill>
                <a:srgbClr val="FFFF00"/>
              </a:solidFill>
            </p:grpSpPr>
            <p:sp>
              <p:nvSpPr>
                <p:cNvPr id="19" name="Прямоугольник 18"/>
                <p:cNvSpPr/>
                <p:nvPr/>
              </p:nvSpPr>
              <p:spPr>
                <a:xfrm>
                  <a:off x="-84667" y="1523661"/>
                  <a:ext cx="9108504" cy="115212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20" name="Рисунок 19"/>
                <p:cNvPicPr/>
                <p:nvPr/>
              </p:nvPicPr>
              <p:blipFill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9091" b="86364" l="192" r="100000">
                              <a14:foregroundMark x1="4023" y1="25000" x2="4023" y2="25000"/>
                              <a14:foregroundMark x1="25862" y1="75000" x2="25862" y2="750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24328" y="1657563"/>
                  <a:ext cx="4969510" cy="801076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1" name="Picture 8" descr="C:\Users\1\Desktop\sewron.jpg"/>
                <p:cNvPicPr/>
                <p:nvPr/>
              </p:nvPicPr>
              <p:blipFill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515" b="99613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05949" y="1628449"/>
                  <a:ext cx="606237" cy="9901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softEdge rad="112500"/>
                </a:effectLst>
                <a:extLst/>
              </p:spPr>
            </p:pic>
            <p:pic>
              <p:nvPicPr>
                <p:cNvPr id="22" name="Рисунок 21"/>
                <p:cNvPicPr/>
                <p:nvPr/>
              </p:nvPicPr>
              <p:blipFill rotWithShape="1"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21852" b="78981" l="35625" r="61875"/>
                          </a14:imgEffect>
                        </a14:imgLayer>
                      </a14:imgProps>
                    </a:ext>
                  </a:extLst>
                </a:blip>
                <a:srcRect l="33536" t="18311" r="35431" b="19399"/>
                <a:stretch/>
              </p:blipFill>
              <p:spPr bwMode="auto">
                <a:xfrm>
                  <a:off x="144094" y="1580860"/>
                  <a:ext cx="595868" cy="103772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sp>
            <p:nvSpPr>
              <p:cNvPr id="18" name="Прямоугольник 17"/>
              <p:cNvSpPr/>
              <p:nvPr/>
            </p:nvSpPr>
            <p:spPr>
              <a:xfrm>
                <a:off x="3455675" y="-153877"/>
                <a:ext cx="1672456" cy="1523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6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 </a:t>
                </a:r>
                <a:r>
                  <a:rPr lang="ru-RU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Д</a:t>
                </a:r>
                <a:r>
                  <a:rPr lang="en-US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k-TM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ru-RU" sz="32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6" name="Прямая соединительная линия 15"/>
            <p:cNvCxnSpPr/>
            <p:nvPr/>
          </p:nvCxnSpPr>
          <p:spPr>
            <a:xfrm>
              <a:off x="166528" y="1191852"/>
              <a:ext cx="8784976" cy="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2734724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6570</TotalTime>
  <Words>226</Words>
  <Application>Microsoft Office PowerPoint</Application>
  <PresentationFormat>Экран (4:3)</PresentationFormat>
  <Paragraphs>44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Воздушный поток</vt:lpstr>
      <vt:lpstr>1_Воздушный поток</vt:lpstr>
      <vt:lpstr>2_Воздушный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Гость</dc:creator>
  <cp:lastModifiedBy>Shehiyev Hudayberdi</cp:lastModifiedBy>
  <cp:revision>582</cp:revision>
  <dcterms:created xsi:type="dcterms:W3CDTF">2014-03-27T12:19:37Z</dcterms:created>
  <dcterms:modified xsi:type="dcterms:W3CDTF">2018-04-02T09:10:08Z</dcterms:modified>
</cp:coreProperties>
</file>