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68952" cy="604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590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8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94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61" y="0"/>
            <a:ext cx="8640960" cy="700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258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57" y="188640"/>
            <a:ext cx="8784975" cy="6801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200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604963"/>
            <a:ext cx="5940425" cy="365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8330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409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2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569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018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32260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2020-11-30T06:02:54Z</dcterms:created>
  <dcterms:modified xsi:type="dcterms:W3CDTF">2020-11-30T06:19:19Z</dcterms:modified>
</cp:coreProperties>
</file>