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A659-0F14-450F-8151-8C7ED5422BFC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F68C1-C26D-4DCA-B650-51FB5A1BB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78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60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7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71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0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35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90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0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5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5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28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1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0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965200" y="228600"/>
            <a:ext cx="10366656" cy="7070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b="1" dirty="0" smtClean="0">
                <a:cs typeface="Andalus" panose="02020603050405020304" pitchFamily="18" charset="-78"/>
              </a:rPr>
              <a:t>Üstleriň özara kesişmekleri</a:t>
            </a:r>
            <a:endParaRPr lang="ru-RU" sz="4400" b="1" dirty="0">
              <a:cs typeface="Andalus" panose="02020603050405020304" pitchFamily="18" charset="-78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94415" y="1418255"/>
            <a:ext cx="4597585" cy="4216643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344722" y="1418255"/>
            <a:ext cx="7761521" cy="36236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k-TM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Umumy </a:t>
            </a:r>
            <a:r>
              <a:rPr lang="tk-TM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düşünje</a:t>
            </a:r>
            <a:r>
              <a:rPr lang="tk-TM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Durmuşda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ö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zara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kesgitli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baglanyşykda bolan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stler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bilen elmydama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iş salyşylýar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Şol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stler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biri-biri bilen belli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bir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baglanyşykly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bolup, mysal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üç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özara kesişip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haýsy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hem bolsa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bir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predmetiň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obrazyny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(şekilini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düzýärler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hem-de iki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ste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hem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degişli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bolan kesişme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yzygyny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emele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getirýärler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Şol kesişme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yzygy boýunça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bir üst beýleki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bir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ste geçýär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Şonuň üçin kesişme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yzygyna kä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halatda </a:t>
            </a:r>
            <a:r>
              <a:rPr lang="tk-TM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geçme </a:t>
            </a:r>
            <a:r>
              <a:rPr lang="tk-TM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</a:t>
            </a:r>
            <a:r>
              <a:rPr lang="tk-TM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yzygy </a:t>
            </a:r>
            <a:r>
              <a:rPr lang="tk-TM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hem 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diýilýär</a:t>
            </a:r>
            <a:r>
              <a:rPr lang="tk-TM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ru-RU" sz="88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/>
          </p:cNvSpPr>
          <p:nvPr/>
        </p:nvSpPr>
        <p:spPr>
          <a:xfrm>
            <a:off x="431800" y="1453324"/>
            <a:ext cx="11525249" cy="426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800" dirty="0"/>
              <a:t>Iki </a:t>
            </a:r>
            <a:r>
              <a:rPr lang="tk-TM" sz="2800" dirty="0" smtClean="0"/>
              <a:t>ü</a:t>
            </a:r>
            <a:r>
              <a:rPr lang="tk-TM" sz="2800" dirty="0" smtClean="0"/>
              <a:t>stüň kesişme </a:t>
            </a:r>
            <a:r>
              <a:rPr lang="tk-TM" sz="2800" dirty="0"/>
              <a:t>ç</a:t>
            </a:r>
            <a:r>
              <a:rPr lang="tk-TM" sz="2800" dirty="0" smtClean="0"/>
              <a:t>yzygyny </a:t>
            </a:r>
            <a:r>
              <a:rPr lang="tk-TM" sz="2800" dirty="0"/>
              <a:t>tapmaklyk meselesini doly </a:t>
            </a:r>
            <a:r>
              <a:rPr lang="tk-TM" sz="2800" dirty="0" smtClean="0"/>
              <a:t>işlemeklik</a:t>
            </a:r>
            <a:r>
              <a:rPr lang="tk-TM" sz="2800" dirty="0"/>
              <a:t/>
            </a:r>
            <a:br>
              <a:rPr lang="tk-TM" sz="2800" dirty="0"/>
            </a:br>
            <a:r>
              <a:rPr lang="tk-TM" sz="2800" dirty="0" smtClean="0"/>
              <a:t>üç</a:t>
            </a:r>
            <a:r>
              <a:rPr lang="tk-TM" sz="2800" dirty="0" smtClean="0"/>
              <a:t>in aşakdakylary </a:t>
            </a:r>
            <a:r>
              <a:rPr lang="tk-TM" sz="2800" dirty="0"/>
              <a:t>ý</a:t>
            </a:r>
            <a:r>
              <a:rPr lang="tk-TM" sz="2800" dirty="0" smtClean="0"/>
              <a:t>erine ýetirmeli</a:t>
            </a:r>
            <a:r>
              <a:rPr lang="tk-TM" sz="2800" dirty="0"/>
              <a:t>.</a:t>
            </a:r>
            <a:br>
              <a:rPr lang="tk-TM" sz="2800" dirty="0"/>
            </a:br>
            <a:r>
              <a:rPr lang="tk-TM" sz="2800" b="1" dirty="0"/>
              <a:t>A</a:t>
            </a:r>
            <a:r>
              <a:rPr lang="tk-TM" sz="2800" dirty="0"/>
              <a:t>. Iki </a:t>
            </a:r>
            <a:r>
              <a:rPr lang="tk-TM" sz="2800" dirty="0" smtClean="0"/>
              <a:t>üste </a:t>
            </a:r>
            <a:r>
              <a:rPr lang="tk-TM" sz="2800" dirty="0"/>
              <a:t>hem </a:t>
            </a:r>
            <a:r>
              <a:rPr lang="tk-TM" sz="2800" dirty="0" smtClean="0"/>
              <a:t>degişli </a:t>
            </a:r>
            <a:r>
              <a:rPr lang="tk-TM" sz="2800" dirty="0"/>
              <a:t>bolan umumy nokatlary tapmaklyk.</a:t>
            </a:r>
            <a:br>
              <a:rPr lang="tk-TM" sz="2800" dirty="0"/>
            </a:br>
            <a:r>
              <a:rPr lang="tk-TM" sz="2800" b="1" dirty="0"/>
              <a:t>B. </a:t>
            </a:r>
            <a:r>
              <a:rPr lang="tk-TM" sz="2800" dirty="0"/>
              <a:t>Tapylan umumy nokatlary yzygiderli </a:t>
            </a:r>
            <a:r>
              <a:rPr lang="tk-TM" sz="2800" dirty="0" smtClean="0"/>
              <a:t>birleşdirmeklik</a:t>
            </a:r>
            <a:r>
              <a:rPr lang="tk-TM" sz="2800" dirty="0"/>
              <a:t>.</a:t>
            </a:r>
            <a:br>
              <a:rPr lang="tk-TM" sz="2800" dirty="0"/>
            </a:br>
            <a:r>
              <a:rPr lang="tk-TM" sz="2800" b="1" dirty="0" smtClean="0"/>
              <a:t>Ç.</a:t>
            </a:r>
            <a:r>
              <a:rPr lang="tk-TM" sz="2800" dirty="0" smtClean="0"/>
              <a:t> </a:t>
            </a:r>
            <a:r>
              <a:rPr lang="tk-TM" sz="2800" dirty="0"/>
              <a:t>Emele gelen </a:t>
            </a:r>
            <a:r>
              <a:rPr lang="tk-TM" sz="2800" dirty="0" smtClean="0"/>
              <a:t>çyzyklaryn görünýänligini </a:t>
            </a:r>
            <a:r>
              <a:rPr lang="tk-TM" sz="2800" dirty="0"/>
              <a:t>kesgitlemeklik gerek</a:t>
            </a:r>
            <a:r>
              <a:rPr lang="tk-TM" sz="2800" dirty="0" smtClean="0"/>
              <a:t>.</a:t>
            </a:r>
            <a:endParaRPr lang="tk-TM" sz="48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7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63900" y="-4483"/>
            <a:ext cx="4929389" cy="68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61524" y="0"/>
            <a:ext cx="5268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5589" y="0"/>
            <a:ext cx="62150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17900" y="0"/>
            <a:ext cx="4833937" cy="684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9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46800" y="0"/>
            <a:ext cx="439777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1323" y="0"/>
            <a:ext cx="42554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07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630</TotalTime>
  <Words>82</Words>
  <Application>Microsoft Office PowerPoint</Application>
  <PresentationFormat>Широкоэкранный</PresentationFormat>
  <Paragraphs>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Andalus</vt:lpstr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Kebşirlenen birikdirmeler.</dc:title>
  <dc:creator>Lenovo</dc:creator>
  <cp:lastModifiedBy>User</cp:lastModifiedBy>
  <cp:revision>84</cp:revision>
  <dcterms:created xsi:type="dcterms:W3CDTF">2020-04-14T10:27:32Z</dcterms:created>
  <dcterms:modified xsi:type="dcterms:W3CDTF">2020-06-16T19:44:36Z</dcterms:modified>
</cp:coreProperties>
</file>