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3240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451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556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4718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9997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07959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1611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1751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693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1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512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96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22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2216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462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513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0938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accent1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DE39AF2-6047-4018-8A6D-216977E35738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51006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Magnit zynjyrlaryň hasaplanylyşy</a:t>
            </a:r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Meýlinama:</a:t>
            </a:r>
          </a:p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hr-H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Magnit </a:t>
            </a:r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zynjyrlary hakynda </a:t>
            </a:r>
            <a:r>
              <a:rPr lang="hr-H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düşünje</a:t>
            </a:r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hr-H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ahalanmaýan magnit zynjyry.</a:t>
            </a:r>
          </a:p>
          <a:p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Polatdan taýýarlanan magnitgeçirijileriň häsiýetnamalary.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4935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862" y="712176"/>
            <a:ext cx="11526715" cy="4703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15659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408" y="215411"/>
            <a:ext cx="10990385" cy="6366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1981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445" y="1028701"/>
            <a:ext cx="11271740" cy="4571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8362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069" y="553915"/>
            <a:ext cx="11500339" cy="5618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5009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315" y="1186962"/>
            <a:ext cx="11676185" cy="3675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3619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846" y="149469"/>
            <a:ext cx="11790485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421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93</TotalTime>
  <Words>26</Words>
  <Application>Microsoft Office PowerPoint</Application>
  <PresentationFormat>Широкоэкранный</PresentationFormat>
  <Paragraphs>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Century Gothic</vt:lpstr>
      <vt:lpstr>Times New Roman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Аманов Гуйчгельды</dc:creator>
  <cp:lastModifiedBy>Аманов Гуйчгельды</cp:lastModifiedBy>
  <cp:revision>22</cp:revision>
  <dcterms:created xsi:type="dcterms:W3CDTF">2019-02-27T16:48:01Z</dcterms:created>
  <dcterms:modified xsi:type="dcterms:W3CDTF">2019-03-06T18:53:10Z</dcterms:modified>
</cp:coreProperties>
</file>