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71" r:id="rId9"/>
    <p:sldId id="272" r:id="rId10"/>
    <p:sldId id="273" r:id="rId11"/>
    <p:sldId id="27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2702EA-ACF9-4154-B104-D763A1F1A073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08E134-4B2F-426E-A357-B8AC80FB5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927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8E134-4B2F-426E-A357-B8AC80FB559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879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052736"/>
            <a:ext cx="84604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Jaýlaryň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7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7200" b="1" dirty="0" err="1" smtClean="0">
                <a:latin typeface="Times New Roman" pitchFamily="18" charset="0"/>
                <a:cs typeface="Times New Roman" pitchFamily="18" charset="0"/>
              </a:rPr>
              <a:t>konstruktiw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7200" b="1" dirty="0" err="1" smtClean="0">
                <a:latin typeface="Times New Roman" pitchFamily="18" charset="0"/>
                <a:cs typeface="Times New Roman" pitchFamily="18" charset="0"/>
              </a:rPr>
              <a:t>elementleri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51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0755" y="764704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0802" y="1340768"/>
            <a:ext cx="80648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Jaýlary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taslamakda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konstruktiw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elementleri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dogry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saýlap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almak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jaýlaryň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göwrüm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meýilleşdiriş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çözgütleriniň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hiline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täsir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etmek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çäklenmän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umumy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tehniki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ykdysady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görkezijilerine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hem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täsir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edýär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Jaýyň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görnüşine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ölçeglerine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gurulýan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etrabyna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baglylykda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konstruktiw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elementleri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gurnamak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işleriniň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çykdaýjylary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1-nji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tablisada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görkezilendir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  </a:t>
            </a:r>
          </a:p>
        </p:txBody>
      </p:sp>
    </p:spTree>
    <p:extLst>
      <p:ext uri="{BB962C8B-B14F-4D97-AF65-F5344CB8AC3E}">
        <p14:creationId xmlns:p14="http://schemas.microsoft.com/office/powerpoint/2010/main" val="308432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0755" y="764704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903024"/>
              </p:ext>
            </p:extLst>
          </p:nvPr>
        </p:nvGraphicFramePr>
        <p:xfrm>
          <a:off x="620755" y="476672"/>
          <a:ext cx="7911685" cy="45319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1458"/>
                <a:gridCol w="1873973"/>
                <a:gridCol w="1978127"/>
                <a:gridCol w="1978127"/>
              </a:tblGrid>
              <a:tr h="1405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Konstruktiw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elementleriň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atlary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Bahasy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umumy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binanyň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bahasy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boýunça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hasabynda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Konstruktiw elementeleriniň atlary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Bahasy, umumy binanyň bahasy boýunça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hasabynda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11864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Fundament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Diwar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Bassyrma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Aralyk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diwar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Aýnalar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we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gapylar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Üçek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Basgançaklar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Beýleki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konstruksiýalar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Bezeg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işleri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Hemmesi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6,1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404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91391" y="5174109"/>
            <a:ext cx="688521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1-nji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tablisa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9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etažly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iri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panelli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ýaşaýyş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jaýynyň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konstruktiw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elementleriniň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bahalarynyň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takmyn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bölünişi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%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32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8640"/>
            <a:ext cx="828092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Raýat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jaýlarynyň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esasy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konstruktiw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elementlerine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fundamentler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diwarlar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bassyrmalar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bölek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duran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diregler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üçekler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basgançaklar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aýnalar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gapylar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ara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bölüji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diwarlar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degişlidir</a:t>
            </a:r>
            <a:r>
              <a:rPr lang="tk-TM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Fundamentler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ýerasty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konstruksiýalar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bolmak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jaýdan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gelýän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ähli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agramlary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kabul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edip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toprak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esasyna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geçirýärler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endParaRPr lang="tk-TM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36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3" y="620688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Diwarlar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ulanylyşy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ýerleşişi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boýunça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daşky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içki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diwarlara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bölünýärler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Jaýlaryň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ýokarky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elementlerinden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gelýän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agramlary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kabul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edişi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boýunça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agram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göteriji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öz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agramyny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göteriji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asma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diwarlara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bölünýärler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36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4799" y="620688"/>
            <a:ext cx="799288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Bölek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duran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diregler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dikleýin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göteriji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elementler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kolonnalar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diregler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sütünler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bolmak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jaýyň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bassyrmasyndan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beýleki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elementlerinden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gelýän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agramlary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kabul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edip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fundamente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geçirýärler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Bassyrma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plitalary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kolonnalarda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goýlan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ýörite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balkalara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direnýär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Jaýyň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içinde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bölek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duran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diregler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balkalar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bilelikde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jaýyň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içki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karkasyny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emele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getirýär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3200" dirty="0"/>
              <a:t> </a:t>
            </a:r>
          </a:p>
          <a:p>
            <a:pPr algn="just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3436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42493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Bassyrma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tekiz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göteriji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konstruksiýa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bolmak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kolonnalara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ýa-da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agram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göteriji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diwarlara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direnip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özüne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düşýän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hemişelik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wagtlaýyn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agramlary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kabul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edýär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Bassyrmalaryň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diwar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özara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baglanşygy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jaýyň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durnuklylygyny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ýokarlandyryp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bütewilikde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jaýyň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giňişlikleýin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gatylygyny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üpjün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edýär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Ýerleşýän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ýerine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baglylykda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bassyrmalar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etažara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çerdak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bassyrmalary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ýerzeminiň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bassyrmasy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aşaky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bassyrmalara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birinji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etaž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pol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astynyň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aralygyndaky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bölünýärler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3436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56895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Üçek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jaýyň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kostruktiw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elementi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bolmak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otaglary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jaýyň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konstruksiýalaryny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atmosfera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ygallaryndan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goraýar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Basgançaklar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adamlaryň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etaž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arasyndaky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gatnaşyklaryny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üpjün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etmek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hem-de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howply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hadysalar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ýangyn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ýer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titreme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ýüze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çykanda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adamlary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halas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ewakuasiýa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etmek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üçin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ulanylýar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Basgançaklaryň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ýerleşdirilen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otaglaryna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basgançak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gözenekleri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diýilýär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Basgançak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konstruksiýasy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basgançak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ýörelgesinden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basgançak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meýdançasyndan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durýar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Adamlaryň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howpsuz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hereketi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üçin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basgançaklaryň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gyrasynda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perilalar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gurnalýar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3436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0755" y="764704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1 00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-4936"/>
            <a:ext cx="5580898" cy="6778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436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0755" y="764704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5" y="620688"/>
            <a:ext cx="829011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Agram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göteriji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diwarlary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kerpiçden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bolan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jaýyň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esasy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konstruktiw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elementleri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/>
              <a:t> </a:t>
            </a:r>
            <a:endParaRPr lang="ru-RU" sz="2400" dirty="0"/>
          </a:p>
          <a:p>
            <a:pPr algn="just"/>
            <a:r>
              <a:rPr lang="sq-AL" sz="2400" dirty="0"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fundamentiň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dabany</a:t>
            </a:r>
            <a:r>
              <a:rPr lang="sq-AL" sz="2400" dirty="0">
                <a:latin typeface="Times New Roman" pitchFamily="18" charset="0"/>
                <a:cs typeface="Times New Roman" pitchFamily="18" charset="0"/>
              </a:rPr>
              <a:t>;  2-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ýerzemin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bassyrmasy</a:t>
            </a:r>
            <a:r>
              <a:rPr lang="sq-AL" sz="2400" dirty="0">
                <a:latin typeface="Times New Roman" pitchFamily="18" charset="0"/>
                <a:cs typeface="Times New Roman" pitchFamily="18" charset="0"/>
              </a:rPr>
              <a:t>;  3-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fundamentler</a:t>
            </a:r>
            <a:r>
              <a:rPr lang="sq-AL" sz="2400" dirty="0">
                <a:latin typeface="Times New Roman" pitchFamily="18" charset="0"/>
                <a:cs typeface="Times New Roman" pitchFamily="18" charset="0"/>
              </a:rPr>
              <a:t>;  4-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potolok</a:t>
            </a:r>
            <a:r>
              <a:rPr lang="sq-AL" sz="24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q-AL" sz="2400" dirty="0">
                <a:latin typeface="Times New Roman" pitchFamily="18" charset="0"/>
                <a:cs typeface="Times New Roman" pitchFamily="18" charset="0"/>
              </a:rPr>
              <a:t>5-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aşaky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bassyrma</a:t>
            </a:r>
            <a:r>
              <a:rPr lang="sq-AL" sz="2400" dirty="0">
                <a:latin typeface="Times New Roman" pitchFamily="18" charset="0"/>
                <a:cs typeface="Times New Roman" pitchFamily="18" charset="0"/>
              </a:rPr>
              <a:t>; 6-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poluň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asty</a:t>
            </a:r>
            <a:r>
              <a:rPr lang="sq-AL" sz="2400" dirty="0">
                <a:latin typeface="Times New Roman" pitchFamily="18" charset="0"/>
                <a:cs typeface="Times New Roman" pitchFamily="18" charset="0"/>
              </a:rPr>
              <a:t>; 7-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ara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bölüji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diwar</a:t>
            </a:r>
            <a:r>
              <a:rPr lang="sq-AL" sz="2400" dirty="0">
                <a:latin typeface="Times New Roman" pitchFamily="18" charset="0"/>
                <a:cs typeface="Times New Roman" pitchFamily="18" charset="0"/>
              </a:rPr>
              <a:t>;  8-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adamlaryň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enjamlaryň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agramlary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konstruksiýalaryň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öz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agramy</a:t>
            </a:r>
            <a:r>
              <a:rPr lang="sq-AL" sz="2400" dirty="0">
                <a:latin typeface="Times New Roman" pitchFamily="18" charset="0"/>
                <a:cs typeface="Times New Roman" pitchFamily="18" charset="0"/>
              </a:rPr>
              <a:t>;  9-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etaž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ara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bassyrma</a:t>
            </a:r>
            <a:r>
              <a:rPr lang="sq-AL" sz="2400" dirty="0">
                <a:latin typeface="Times New Roman" pitchFamily="18" charset="0"/>
                <a:cs typeface="Times New Roman" pitchFamily="18" charset="0"/>
              </a:rPr>
              <a:t>; 10-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uzynlygyna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içki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diwar</a:t>
            </a:r>
            <a:r>
              <a:rPr lang="sq-AL" sz="2400" dirty="0">
                <a:latin typeface="Times New Roman" pitchFamily="18" charset="0"/>
                <a:cs typeface="Times New Roman" pitchFamily="18" charset="0"/>
              </a:rPr>
              <a:t>; 11-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diwar</a:t>
            </a:r>
            <a:r>
              <a:rPr lang="sq-AL" sz="2400" dirty="0">
                <a:latin typeface="Times New Roman" pitchFamily="18" charset="0"/>
                <a:cs typeface="Times New Roman" pitchFamily="18" charset="0"/>
              </a:rPr>
              <a:t>; 12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aýna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boşlugy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 13-karniz; 14-çerdak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bassyrmasy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15-çerdak; 16-stropila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balkasy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17-üçek; 18-tüsse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çykýan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turba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19-saýawan; 20-progon; 21-podkos; 22-direg; 23-konýok; 24-eşidiş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aýnasy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25-gar; 26-karniz;    27-mauerlat; 28-aýna; 29-gapy; 30-girelge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gapysynyň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öňündäki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meýdança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      31-sokol; 32-ýerzemin; 33-toprak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çyglylygy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432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0755" y="764704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7977" y="476672"/>
            <a:ext cx="806489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Aýnalar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jaýyň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içki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otaglaryny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ýagtylandyrmak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hem-de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howa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çalşygyny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üpjün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etmek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üçin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ulanylýar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Gapylar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otaglaryň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arabaglanşygyny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üpjün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edýär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Ara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bölüji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diwarlar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içki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agram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götermeýän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diwar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bolmak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bassyrma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plitalaryna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direnip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jaýyň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içki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giňişligini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otaglara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bölýärler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Raýat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jaýlarynyň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ulanyş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arassaçylyk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gigiýeniki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şertlerini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üpjün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etmek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üçin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inžener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tehniki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enjamlar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sistemalary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oturdylýar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enjamlara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ýyladyş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sistemasy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gyzgyn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sowuk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suw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üpjünçiligi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wentilýasiýa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kanalizasiýa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hapa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aýyrmak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gazlaşdyrmak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elektrik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üpjünçiligi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telefonlaşdyrmak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we.ş.m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degişlidir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432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158</Words>
  <Application>Microsoft Office PowerPoint</Application>
  <PresentationFormat>Экран (4:3)</PresentationFormat>
  <Paragraphs>83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11</cp:revision>
  <dcterms:created xsi:type="dcterms:W3CDTF">2020-12-04T17:51:22Z</dcterms:created>
  <dcterms:modified xsi:type="dcterms:W3CDTF">2020-12-10T17:25:08Z</dcterms:modified>
</cp:coreProperties>
</file>