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68" r:id="rId4"/>
    <p:sldId id="269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863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866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7950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487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6345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854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256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65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735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545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147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24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902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377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187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205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04"/>
            <a:ext cx="1952272" cy="6853049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774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0"/>
            <a:ext cx="871296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k-TM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TEMA: </a:t>
            </a:r>
            <a:r>
              <a:rPr lang="tk-TM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Bazar ykdysadyýetinde bahanyň orny.</a:t>
            </a:r>
            <a:endParaRPr lang="ru-RU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k-TM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tk-TM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Ykdysadyýetde bahanyň ulgamy we esasy prinsipi.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k-TM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tk-TM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Ykdysadyýetde bahanyň differensirlenilişi.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k-TM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tk-TM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Bahalarda arzanlaşdyryş.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90670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4343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6016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3795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5601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1536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0"/>
            <a:ext cx="8784976" cy="6717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Bahalaryň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funksiýasy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funksiýa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kesgitlenýär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k-TM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0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1.Bahalaryň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funksiýasy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jemgyýetçilik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çykdaýjylaryň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hem-de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funksiýasy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bahanyň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görnüşinde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aňladylmagy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Baha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malyň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jemleýji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belli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harydy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öndürmäge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çykdaýjylary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ölçeýär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Ahyrynda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çykdaýjylaryň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harydyň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aýlanyşygyny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girdeýjiniň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görkezýär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funksiýada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bahalaýyn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mukdar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bölünýär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Mukdar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görkezijiler-jemi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içki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girdeýji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maliýe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goýumlaryň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haryt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dolanyşygyň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firmanyň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önüminiň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göwrümi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görkezijileri-düşewüntlilik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öndürijilik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berijilik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4689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476672"/>
            <a:ext cx="885698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2.Bahanyň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gyzyklandyrma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funksiýasy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öndürijiler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gyzyklandyryjy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k-TM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satýan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bahalary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wajyp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Bahanyň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kömegi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gyzyklandyryp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ylmy-tehniki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progress,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resurslaryň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çykdaýjylaryň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tassyklanmasy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üýtgemegi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düzüminiň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üýtgemegi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Gyzyklandyrma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girdeýjiniň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derejesiniň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ýokarlanmaga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aýyrylýar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Gyzyklandyrma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funksiýasy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bazar	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mahsusdyr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7015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755" marR="73660" indent="359410" algn="just">
              <a:spcAft>
                <a:spcPts val="0"/>
              </a:spcAft>
            </a:pP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Bahanyň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paýlama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funksiýasy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birnäçe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bazar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ýagdaýlarynyň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täsiri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netijesinde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üýtgeýär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Onuň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manysy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milli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girdeýjiniň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paýlama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hem-de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gaýtadan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paýlamanyň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kömeginden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1165">
              <a:spcBef>
                <a:spcPts val="5"/>
              </a:spcBef>
              <a:spcAft>
                <a:spcPts val="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ykdysadyýetiň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pudaklary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1165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eýeçiligiň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görnüşleri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1165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döwletiň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sebitleri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1165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ýygnam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hem-de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ulanma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fonduň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1165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halkyň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dürli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gatlaklary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buSzPts val="1200"/>
              <a:tabLst>
                <a:tab pos="585470" algn="l"/>
              </a:tabLst>
            </a:pP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Islegiň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hem-de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teklibiň</a:t>
            </a:r>
            <a:r>
              <a:rPr lang="en-US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balansy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	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önümçilik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ulanylşyň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	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teklibiň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we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hödürlemäniň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arabaglanyşygy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arkaly</a:t>
            </a:r>
            <a:r>
              <a:rPr lang="en-US" sz="2400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kesgitlenýär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755" marR="72390" indent="359410" algn="just">
              <a:spcAft>
                <a:spcPts val="0"/>
              </a:spcAf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Teklip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harytlaryň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göwrümiň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arasyndaky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göni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gatnaşygy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arkaly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kesgitlenýär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Bahalaryň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ýokarlanmagy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netijesinde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harytlaryň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göwrümi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ýokarlanýar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246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751344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1755" lvl="0" algn="ctr">
              <a:spcBef>
                <a:spcPts val="5"/>
              </a:spcBef>
              <a:spcAft>
                <a:spcPts val="0"/>
              </a:spcAft>
              <a:buSzPts val="1200"/>
              <a:tabLst>
                <a:tab pos="697865" algn="l"/>
                <a:tab pos="698500" algn="l"/>
                <a:tab pos="1621155" algn="l"/>
                <a:tab pos="2189480" algn="l"/>
                <a:tab pos="3297555" algn="l"/>
              </a:tabLst>
            </a:pP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5.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Önümçiligiň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amatly</a:t>
            </a: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ýerleşdirilişiniň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funksiýasy</a:t>
            </a: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hökmünde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755" indent="359410" algn="just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funksiýa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esasanam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bazar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gatnaşyklarynda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has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ösýär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1165" algn="just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Baha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emele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gelşiniň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prinsipleri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1165" algn="just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ylmy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esaslandyrmasy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1165" algn="just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maksatlaýyn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gönükdürmesi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755" indent="359410" algn="just"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emele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gelşiň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prosesiň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birligi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hem-de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durnuklylygyna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barlag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755" indent="359410" algn="just">
              <a:spcAft>
                <a:spcPts val="0"/>
              </a:spcAf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ylmy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taýdan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esaslandyrma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prinsipi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bazaryň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çuňňur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ylmy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analizine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esaslanýar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755" marR="75565" indent="359410" algn="just">
              <a:spcAft>
                <a:spcPts val="0"/>
              </a:spcAft>
              <a:tabLst>
                <a:tab pos="1147445" algn="l"/>
                <a:tab pos="1630045" algn="l"/>
                <a:tab pos="2211705" algn="l"/>
                <a:tab pos="3347720" algn="l"/>
              </a:tabLs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ylmy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taýdan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esaslandyrmasy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maglumat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üpjünçiligiň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dolylygyna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bagly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1755" marR="73660" indent="359410" algn="just">
              <a:spcBef>
                <a:spcPts val="5"/>
              </a:spcBef>
              <a:spcAft>
                <a:spcPts val="0"/>
              </a:spcAft>
              <a:tabLst>
                <a:tab pos="1116965" algn="l"/>
                <a:tab pos="2035175" algn="l"/>
                <a:tab pos="3053080" algn="l"/>
                <a:tab pos="3779520" algn="l"/>
              </a:tabLs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Bahanyň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maksatlaýyn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gönükdürmesi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ykdysady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we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durmuş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problemalary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takyk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kesgitlemesine</a:t>
            </a:r>
            <a:r>
              <a:rPr lang="en-US" sz="24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esaslanýar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345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1822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1189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9339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624616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</TotalTime>
  <Words>218</Words>
  <Application>Microsoft Office PowerPoint</Application>
  <PresentationFormat>Экран (4:3)</PresentationFormat>
  <Paragraphs>34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Didar</dc:creator>
  <cp:lastModifiedBy>toylyyevya</cp:lastModifiedBy>
  <cp:revision>5</cp:revision>
  <dcterms:created xsi:type="dcterms:W3CDTF">2020-07-27T13:49:57Z</dcterms:created>
  <dcterms:modified xsi:type="dcterms:W3CDTF">2020-12-23T08:50:42Z</dcterms:modified>
</cp:coreProperties>
</file>