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64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7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B05861-9B1F-49DB-80BB-7B96857DB250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3F2FA2-C8C0-4F68-9C68-F6B54EC4E15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Geografik</a:t>
            </a:r>
            <a:r>
              <a:rPr lang="ru-RU" dirty="0"/>
              <a:t> </a:t>
            </a:r>
            <a:r>
              <a:rPr lang="ru-RU" dirty="0" err="1"/>
              <a:t>obýektleriň</a:t>
            </a:r>
            <a:r>
              <a:rPr lang="ru-RU" dirty="0"/>
              <a:t> </a:t>
            </a:r>
            <a:r>
              <a:rPr lang="ru-RU" dirty="0" err="1"/>
              <a:t>rastr</a:t>
            </a:r>
            <a:r>
              <a:rPr lang="ru-RU" dirty="0"/>
              <a:t> </a:t>
            </a:r>
            <a:r>
              <a:rPr lang="ru-RU" dirty="0" err="1" smtClean="0"/>
              <a:t>modelleri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7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71550"/>
            <a:ext cx="8219256" cy="3971900"/>
          </a:xfrm>
        </p:spPr>
        <p:txBody>
          <a:bodyPr>
            <a:normAutofit fontScale="92500" lnSpcReduction="10000"/>
          </a:bodyPr>
          <a:lstStyle/>
          <a:p>
            <a:r>
              <a:rPr lang="ru-RU" sz="3000" b="1" i="1" dirty="0" err="1"/>
              <a:t>Gatlagyň</a:t>
            </a:r>
            <a:r>
              <a:rPr lang="ru-RU" sz="3000" b="1" i="1" dirty="0"/>
              <a:t>  </a:t>
            </a:r>
            <a:r>
              <a:rPr lang="ru-RU" sz="3000" b="1" i="1" dirty="0" err="1"/>
              <a:t>oriýentirlenmegi</a:t>
            </a:r>
            <a:r>
              <a:rPr lang="ru-RU" sz="3000" dirty="0"/>
              <a:t>  –  </a:t>
            </a:r>
            <a:r>
              <a:rPr lang="ru-RU" sz="3000" dirty="0" err="1"/>
              <a:t>bu</a:t>
            </a:r>
            <a:r>
              <a:rPr lang="ru-RU" sz="3000" dirty="0"/>
              <a:t>,  </a:t>
            </a:r>
            <a:r>
              <a:rPr lang="ru-RU" sz="3000" dirty="0" err="1"/>
              <a:t>demirgazyk</a:t>
            </a:r>
            <a:r>
              <a:rPr lang="ru-RU" sz="3000" dirty="0"/>
              <a:t> </a:t>
            </a:r>
            <a:r>
              <a:rPr lang="ru-RU" sz="3000" dirty="0" err="1"/>
              <a:t>ugur</a:t>
            </a:r>
            <a:r>
              <a:rPr lang="ru-RU" sz="3000" dirty="0"/>
              <a:t> </a:t>
            </a:r>
            <a:r>
              <a:rPr lang="ru-RU" sz="3000" dirty="0" err="1"/>
              <a:t>bilen</a:t>
            </a:r>
            <a:r>
              <a:rPr lang="ru-RU" sz="3000" dirty="0"/>
              <a:t>  </a:t>
            </a:r>
            <a:r>
              <a:rPr lang="ru-RU" sz="3000" dirty="0" err="1"/>
              <a:t>rastryň</a:t>
            </a:r>
            <a:r>
              <a:rPr lang="ru-RU" sz="3000" dirty="0"/>
              <a:t>  </a:t>
            </a:r>
            <a:r>
              <a:rPr lang="ru-RU" sz="3000" dirty="0" err="1"/>
              <a:t>sütünleriniň</a:t>
            </a:r>
            <a:r>
              <a:rPr lang="ru-RU" sz="3000" dirty="0"/>
              <a:t>  </a:t>
            </a:r>
            <a:r>
              <a:rPr lang="ru-RU" sz="3000" dirty="0" err="1"/>
              <a:t>ugrunyň</a:t>
            </a:r>
            <a:r>
              <a:rPr lang="ru-RU" sz="3000" dirty="0"/>
              <a:t>  </a:t>
            </a:r>
            <a:r>
              <a:rPr lang="ru-RU" sz="3000" dirty="0" err="1"/>
              <a:t>arasyndaky</a:t>
            </a:r>
            <a:r>
              <a:rPr lang="ru-RU" sz="3000" dirty="0"/>
              <a:t> </a:t>
            </a:r>
            <a:r>
              <a:rPr lang="ru-RU" sz="3000" dirty="0" err="1"/>
              <a:t>burça</a:t>
            </a:r>
            <a:r>
              <a:rPr lang="ru-RU" sz="3000" dirty="0"/>
              <a:t> </a:t>
            </a:r>
            <a:r>
              <a:rPr lang="ru-RU" sz="3000" dirty="0" err="1"/>
              <a:t>aýdylýar</a:t>
            </a:r>
            <a:r>
              <a:rPr lang="ru-RU" sz="3000" dirty="0"/>
              <a:t>.  </a:t>
            </a:r>
          </a:p>
          <a:p>
            <a:r>
              <a:rPr lang="ru-RU" sz="3000" b="1" i="1" dirty="0" err="1"/>
              <a:t>Rastr</a:t>
            </a:r>
            <a:r>
              <a:rPr lang="ru-RU" sz="3000" b="1" i="1" dirty="0"/>
              <a:t>  </a:t>
            </a:r>
            <a:r>
              <a:rPr lang="ru-RU" sz="3000" b="1" i="1" dirty="0" err="1"/>
              <a:t>gatlagynyň</a:t>
            </a:r>
            <a:r>
              <a:rPr lang="ru-RU" sz="3000" b="1" i="1" dirty="0"/>
              <a:t>  </a:t>
            </a:r>
            <a:r>
              <a:rPr lang="ru-RU" sz="3000" b="1" i="1" dirty="0" err="1"/>
              <a:t>zonasy</a:t>
            </a:r>
            <a:r>
              <a:rPr lang="ru-RU" sz="3000" dirty="0"/>
              <a:t>  –  </a:t>
            </a:r>
            <a:r>
              <a:rPr lang="ru-RU" sz="3000" dirty="0" err="1"/>
              <a:t>bu</a:t>
            </a:r>
            <a:r>
              <a:rPr lang="ru-RU" sz="3000" dirty="0"/>
              <a:t>  </a:t>
            </a:r>
            <a:r>
              <a:rPr lang="ru-RU" sz="3000" dirty="0" err="1"/>
              <a:t>birmeňzeş</a:t>
            </a:r>
            <a:r>
              <a:rPr lang="ru-RU" sz="3000" dirty="0"/>
              <a:t>  </a:t>
            </a:r>
            <a:r>
              <a:rPr lang="ru-RU" sz="3000" dirty="0" err="1"/>
              <a:t>bahalary</a:t>
            </a:r>
            <a:r>
              <a:rPr lang="ru-RU" sz="3000" dirty="0"/>
              <a:t>  </a:t>
            </a:r>
            <a:r>
              <a:rPr lang="ru-RU" sz="3000" dirty="0" err="1"/>
              <a:t>alýan</a:t>
            </a:r>
            <a:r>
              <a:rPr lang="ru-RU" sz="3000" dirty="0"/>
              <a:t>, </a:t>
            </a:r>
            <a:r>
              <a:rPr lang="ru-RU" sz="3000" dirty="0" err="1"/>
              <a:t>rastryň</a:t>
            </a:r>
            <a:r>
              <a:rPr lang="ru-RU" sz="3000" dirty="0"/>
              <a:t>  </a:t>
            </a:r>
            <a:r>
              <a:rPr lang="ru-RU" sz="3000" dirty="0" err="1"/>
              <a:t>öýjükleriniň</a:t>
            </a:r>
            <a:r>
              <a:rPr lang="ru-RU" sz="3000" dirty="0"/>
              <a:t>  </a:t>
            </a:r>
            <a:r>
              <a:rPr lang="ru-RU" sz="3000" dirty="0" err="1"/>
              <a:t>köpsanly</a:t>
            </a:r>
            <a:r>
              <a:rPr lang="ru-RU" sz="3000" dirty="0"/>
              <a:t>  </a:t>
            </a:r>
            <a:r>
              <a:rPr lang="ru-RU" sz="3000" dirty="0" err="1"/>
              <a:t>galtaşmagynda</a:t>
            </a:r>
            <a:r>
              <a:rPr lang="ru-RU" sz="3000" dirty="0"/>
              <a:t>  </a:t>
            </a:r>
            <a:r>
              <a:rPr lang="ru-RU" sz="3000" dirty="0" err="1"/>
              <a:t>emele</a:t>
            </a:r>
            <a:r>
              <a:rPr lang="ru-RU" sz="3000" dirty="0"/>
              <a:t>  </a:t>
            </a:r>
            <a:r>
              <a:rPr lang="ru-RU" sz="3000" dirty="0" err="1"/>
              <a:t>gelýän</a:t>
            </a:r>
            <a:r>
              <a:rPr lang="ru-RU" sz="3000" dirty="0"/>
              <a:t>  </a:t>
            </a:r>
            <a:r>
              <a:rPr lang="ru-RU" sz="3000" dirty="0" err="1"/>
              <a:t>üstdür</a:t>
            </a:r>
            <a:r>
              <a:rPr lang="ru-RU" sz="3000" dirty="0" smtClean="0"/>
              <a:t>.</a:t>
            </a:r>
            <a:endParaRPr lang="en-US" sz="3000" dirty="0" smtClean="0"/>
          </a:p>
          <a:p>
            <a:r>
              <a:rPr lang="ru-RU" sz="3200" b="1" i="1" dirty="0" err="1"/>
              <a:t>Ýerleşen</a:t>
            </a:r>
            <a:r>
              <a:rPr lang="ru-RU" sz="3200" b="1" i="1" dirty="0"/>
              <a:t>  </a:t>
            </a:r>
            <a:r>
              <a:rPr lang="ru-RU" sz="3200" b="1" i="1" dirty="0" err="1"/>
              <a:t>ýeri</a:t>
            </a:r>
            <a:r>
              <a:rPr lang="ru-RU" sz="3200" dirty="0"/>
              <a:t>  –  </a:t>
            </a:r>
            <a:r>
              <a:rPr lang="ru-RU" sz="3200" dirty="0" err="1"/>
              <a:t>tertipleşdirilen</a:t>
            </a:r>
            <a:r>
              <a:rPr lang="ru-RU" sz="3200" dirty="0"/>
              <a:t>  </a:t>
            </a:r>
            <a:r>
              <a:rPr lang="ru-RU" sz="3200" dirty="0" err="1"/>
              <a:t>jübüt</a:t>
            </a:r>
            <a:r>
              <a:rPr lang="ru-RU" sz="3200" dirty="0"/>
              <a:t>  </a:t>
            </a:r>
            <a:r>
              <a:rPr lang="ru-RU" sz="3200" dirty="0" err="1"/>
              <a:t>koordinat</a:t>
            </a:r>
            <a:r>
              <a:rPr lang="ru-RU" sz="3200" dirty="0"/>
              <a:t>  (</a:t>
            </a:r>
            <a:r>
              <a:rPr lang="ru-RU" sz="3200" dirty="0" err="1"/>
              <a:t>hataryň</a:t>
            </a:r>
            <a:r>
              <a:rPr lang="ru-RU" sz="3200" dirty="0"/>
              <a:t>  </a:t>
            </a:r>
            <a:r>
              <a:rPr lang="ru-RU" sz="3200" dirty="0" err="1"/>
              <a:t>tertibi</a:t>
            </a:r>
            <a:r>
              <a:rPr lang="ru-RU" sz="3200" dirty="0"/>
              <a:t> </a:t>
            </a:r>
            <a:r>
              <a:rPr lang="ru-RU" sz="3200" dirty="0" err="1"/>
              <a:t>we</a:t>
            </a:r>
            <a:r>
              <a:rPr lang="ru-RU" sz="3200" dirty="0"/>
              <a:t> </a:t>
            </a:r>
            <a:r>
              <a:rPr lang="ru-RU" sz="3200" dirty="0" err="1"/>
              <a:t>öýjügiň</a:t>
            </a:r>
            <a:r>
              <a:rPr lang="ru-RU" sz="3200" dirty="0"/>
              <a:t> </a:t>
            </a:r>
            <a:r>
              <a:rPr lang="ru-RU" sz="3200" dirty="0" err="1"/>
              <a:t>sütüni</a:t>
            </a:r>
            <a:r>
              <a:rPr lang="ru-RU" sz="3200" dirty="0"/>
              <a:t>) </a:t>
            </a:r>
            <a:r>
              <a:rPr lang="ru-RU" sz="3200" dirty="0" err="1"/>
              <a:t>bilen</a:t>
            </a:r>
            <a:r>
              <a:rPr lang="ru-RU" sz="3200" dirty="0"/>
              <a:t> </a:t>
            </a:r>
            <a:r>
              <a:rPr lang="ru-RU" sz="3200" dirty="0" err="1"/>
              <a:t>kesgitlenilýär</a:t>
            </a:r>
            <a:r>
              <a:rPr lang="ru-RU" sz="3200" dirty="0"/>
              <a:t>. 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66453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i="1" dirty="0" err="1"/>
              <a:t>Öýjükleriň</a:t>
            </a:r>
            <a:r>
              <a:rPr lang="ru-RU" sz="3200" b="1" i="1" dirty="0"/>
              <a:t>  </a:t>
            </a:r>
            <a:r>
              <a:rPr lang="ru-RU" sz="3200" b="1" i="1" dirty="0" err="1"/>
              <a:t>bahalary</a:t>
            </a:r>
            <a:r>
              <a:rPr lang="ru-RU" sz="3200" dirty="0"/>
              <a:t>  –  </a:t>
            </a:r>
            <a:r>
              <a:rPr lang="ru-RU" sz="3200" dirty="0" err="1"/>
              <a:t>geografiki</a:t>
            </a:r>
            <a:r>
              <a:rPr lang="ru-RU" sz="3200" dirty="0"/>
              <a:t>  </a:t>
            </a:r>
            <a:r>
              <a:rPr lang="ru-RU" sz="3200" dirty="0" err="1"/>
              <a:t>hadysalar</a:t>
            </a:r>
            <a:r>
              <a:rPr lang="ru-RU" sz="3200" dirty="0"/>
              <a:t>  </a:t>
            </a:r>
            <a:r>
              <a:rPr lang="ru-RU" sz="3200" dirty="0" err="1"/>
              <a:t>baradaky</a:t>
            </a:r>
            <a:r>
              <a:rPr lang="ru-RU" sz="3200" dirty="0"/>
              <a:t> </a:t>
            </a:r>
            <a:r>
              <a:rPr lang="ru-RU" sz="3200" dirty="0" err="1"/>
              <a:t>hatarlar</a:t>
            </a:r>
            <a:r>
              <a:rPr lang="ru-RU" sz="3200" dirty="0"/>
              <a:t>  </a:t>
            </a:r>
            <a:r>
              <a:rPr lang="ru-RU" sz="3200" dirty="0" err="1"/>
              <a:t>we</a:t>
            </a:r>
            <a:r>
              <a:rPr lang="ru-RU" sz="3200" dirty="0"/>
              <a:t>  </a:t>
            </a:r>
            <a:r>
              <a:rPr lang="ru-RU" sz="3200" dirty="0" err="1"/>
              <a:t>sütünler</a:t>
            </a:r>
            <a:r>
              <a:rPr lang="ru-RU" sz="3200" dirty="0"/>
              <a:t>  </a:t>
            </a:r>
            <a:r>
              <a:rPr lang="ru-RU" sz="3200" dirty="0" err="1"/>
              <a:t>boýunça</a:t>
            </a:r>
            <a:r>
              <a:rPr lang="ru-RU" sz="3200" dirty="0"/>
              <a:t>  </a:t>
            </a:r>
            <a:r>
              <a:rPr lang="ru-RU" sz="3200" dirty="0" err="1"/>
              <a:t>gatlakda</a:t>
            </a:r>
            <a:r>
              <a:rPr lang="ru-RU" sz="3200" dirty="0"/>
              <a:t>  </a:t>
            </a:r>
            <a:r>
              <a:rPr lang="ru-RU" sz="3200" dirty="0" err="1"/>
              <a:t>saklanylýan</a:t>
            </a:r>
            <a:r>
              <a:rPr lang="ru-RU" sz="3200" dirty="0"/>
              <a:t>  </a:t>
            </a:r>
            <a:r>
              <a:rPr lang="ru-RU" sz="3200" dirty="0" err="1"/>
              <a:t>maglumat</a:t>
            </a:r>
            <a:r>
              <a:rPr lang="ru-RU" sz="3200" dirty="0"/>
              <a:t>. </a:t>
            </a:r>
            <a:r>
              <a:rPr lang="ru-RU" sz="3200" dirty="0" err="1"/>
              <a:t>Ýagny</a:t>
            </a:r>
            <a:r>
              <a:rPr lang="ru-RU" sz="3200" dirty="0"/>
              <a:t> </a:t>
            </a:r>
            <a:r>
              <a:rPr lang="ru-RU" sz="3200" dirty="0" err="1"/>
              <a:t>maglumatyň</a:t>
            </a:r>
            <a:r>
              <a:rPr lang="ru-RU" sz="3200" dirty="0"/>
              <a:t> </a:t>
            </a:r>
            <a:r>
              <a:rPr lang="ru-RU" sz="3200" dirty="0" err="1"/>
              <a:t>rastryň</a:t>
            </a:r>
            <a:r>
              <a:rPr lang="ru-RU" sz="3200" dirty="0"/>
              <a:t> </a:t>
            </a:r>
            <a:r>
              <a:rPr lang="ru-RU" sz="3200" dirty="0" err="1"/>
              <a:t>pikselinde</a:t>
            </a:r>
            <a:r>
              <a:rPr lang="ru-RU" sz="3200" dirty="0"/>
              <a:t> </a:t>
            </a:r>
            <a:r>
              <a:rPr lang="ru-RU" sz="3200" dirty="0" err="1"/>
              <a:t>saklanýan</a:t>
            </a:r>
            <a:r>
              <a:rPr lang="ru-RU" sz="3200" dirty="0"/>
              <a:t> </a:t>
            </a:r>
            <a:r>
              <a:rPr lang="ru-RU" sz="3200" dirty="0" err="1"/>
              <a:t>elementi</a:t>
            </a:r>
            <a:r>
              <a:rPr lang="ru-RU" sz="3200" dirty="0"/>
              <a:t>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839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Üstüň</a:t>
            </a:r>
            <a:r>
              <a:rPr lang="ru-RU" sz="3600" dirty="0"/>
              <a:t> 2D </a:t>
            </a:r>
            <a:r>
              <a:rPr lang="ru-RU" sz="3600" dirty="0" err="1"/>
              <a:t>we</a:t>
            </a:r>
            <a:r>
              <a:rPr lang="ru-RU" sz="3600" dirty="0"/>
              <a:t> 3D  </a:t>
            </a:r>
            <a:r>
              <a:rPr lang="ru-RU" sz="3600" dirty="0" err="1"/>
              <a:t>rastr</a:t>
            </a:r>
            <a:r>
              <a:rPr lang="ru-RU" sz="3600" dirty="0"/>
              <a:t> </a:t>
            </a:r>
            <a:r>
              <a:rPr lang="ru-RU" sz="3600" dirty="0" err="1"/>
              <a:t>görnüşde</a:t>
            </a:r>
            <a:r>
              <a:rPr lang="ru-RU" sz="3600" dirty="0"/>
              <a:t> </a:t>
            </a:r>
            <a:r>
              <a:rPr lang="ru-RU" sz="3600" dirty="0" err="1" smtClean="0"/>
              <a:t>görkezilişi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01786" y="1635646"/>
            <a:ext cx="6138566" cy="288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85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5566"/>
            <a:ext cx="2530624" cy="237626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Grid 2D we 3D </a:t>
            </a:r>
            <a:r>
              <a:rPr lang="tk-TM" sz="4000" dirty="0" smtClean="0"/>
              <a:t>görkezilişi</a:t>
            </a:r>
            <a:endParaRPr lang="ru-R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1362"/>
            <a:ext cx="5634955" cy="50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039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7494"/>
            <a:ext cx="7456706" cy="4661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52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55526"/>
            <a:ext cx="8219256" cy="41879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err="1"/>
              <a:t>Rastr</a:t>
            </a:r>
            <a:r>
              <a:rPr lang="ru-RU" dirty="0"/>
              <a:t> </a:t>
            </a:r>
            <a:r>
              <a:rPr lang="ru-RU" dirty="0" err="1"/>
              <a:t>modelleriniň</a:t>
            </a:r>
            <a:r>
              <a:rPr lang="ru-RU" dirty="0"/>
              <a:t> </a:t>
            </a:r>
            <a:r>
              <a:rPr lang="ru-RU" dirty="0" err="1" smtClean="0"/>
              <a:t>ýetmezçilikleri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Geografiki</a:t>
            </a:r>
            <a:r>
              <a:rPr lang="ru-RU" dirty="0"/>
              <a:t> </a:t>
            </a:r>
            <a:r>
              <a:rPr lang="ru-RU" dirty="0" err="1"/>
              <a:t>obýektler</a:t>
            </a:r>
            <a:r>
              <a:rPr lang="ru-RU" dirty="0"/>
              <a:t> </a:t>
            </a:r>
            <a:r>
              <a:rPr lang="ru-RU" dirty="0" err="1"/>
              <a:t>ýerleşişi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ölçegleri</a:t>
            </a:r>
            <a:r>
              <a:rPr lang="ru-RU" dirty="0"/>
              <a:t> </a:t>
            </a:r>
            <a:r>
              <a:rPr lang="ru-RU" dirty="0" err="1"/>
              <a:t>baradaky</a:t>
            </a:r>
            <a:r>
              <a:rPr lang="ru-RU" dirty="0"/>
              <a:t> </a:t>
            </a:r>
            <a:r>
              <a:rPr lang="ru-RU" dirty="0" err="1"/>
              <a:t>maglumatlary</a:t>
            </a:r>
            <a:r>
              <a:rPr lang="ru-RU" dirty="0"/>
              <a:t> </a:t>
            </a:r>
            <a:r>
              <a:rPr lang="ru-RU" dirty="0" err="1"/>
              <a:t>pes</a:t>
            </a:r>
            <a:r>
              <a:rPr lang="ru-RU" dirty="0"/>
              <a:t> </a:t>
            </a:r>
            <a:r>
              <a:rPr lang="ru-RU" dirty="0" err="1"/>
              <a:t>takyklygy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häsiýetlendirilýär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Rastrlar</a:t>
            </a:r>
            <a:r>
              <a:rPr lang="ru-RU" dirty="0"/>
              <a:t> </a:t>
            </a:r>
            <a:r>
              <a:rPr lang="ru-RU" dirty="0" err="1"/>
              <a:t>ýadyň</a:t>
            </a:r>
            <a:r>
              <a:rPr lang="ru-RU" dirty="0"/>
              <a:t> </a:t>
            </a:r>
            <a:r>
              <a:rPr lang="ru-RU" dirty="0" err="1"/>
              <a:t>uly</a:t>
            </a:r>
            <a:r>
              <a:rPr lang="ru-RU" dirty="0"/>
              <a:t> </a:t>
            </a:r>
            <a:r>
              <a:rPr lang="ru-RU" dirty="0" err="1"/>
              <a:t>göwrümini</a:t>
            </a:r>
            <a:r>
              <a:rPr lang="ru-RU" dirty="0"/>
              <a:t> </a:t>
            </a:r>
            <a:r>
              <a:rPr lang="ru-RU" dirty="0" err="1"/>
              <a:t>talap</a:t>
            </a:r>
            <a:r>
              <a:rPr lang="ru-RU" dirty="0"/>
              <a:t> </a:t>
            </a:r>
            <a:r>
              <a:rPr lang="ru-RU" dirty="0" err="1"/>
              <a:t>edýär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 smtClean="0"/>
              <a:t>Aýratynlyklary</a:t>
            </a:r>
            <a:r>
              <a:rPr lang="ru-RU" dirty="0" smtClean="0"/>
              <a:t>:</a:t>
            </a:r>
            <a:endParaRPr lang="ru-RU" dirty="0"/>
          </a:p>
          <a:p>
            <a:pPr lvl="0"/>
            <a:r>
              <a:rPr lang="ru-RU" dirty="0" err="1"/>
              <a:t>Rastr</a:t>
            </a:r>
            <a:r>
              <a:rPr lang="ru-RU" dirty="0"/>
              <a:t> </a:t>
            </a:r>
            <a:r>
              <a:rPr lang="ru-RU" dirty="0" err="1"/>
              <a:t>tutýan</a:t>
            </a:r>
            <a:r>
              <a:rPr lang="ru-RU" dirty="0"/>
              <a:t> </a:t>
            </a:r>
            <a:r>
              <a:rPr lang="ru-RU" dirty="0" err="1"/>
              <a:t>territoriýasyny</a:t>
            </a:r>
            <a:r>
              <a:rPr lang="ru-RU" dirty="0"/>
              <a:t> </a:t>
            </a:r>
            <a:r>
              <a:rPr lang="ru-RU" dirty="0" err="1"/>
              <a:t>üznüksiz</a:t>
            </a:r>
            <a:r>
              <a:rPr lang="ru-RU" dirty="0"/>
              <a:t> </a:t>
            </a:r>
            <a:r>
              <a:rPr lang="ru-RU" dirty="0" err="1"/>
              <a:t>görkezýär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Rastr</a:t>
            </a:r>
            <a:r>
              <a:rPr lang="ru-RU" dirty="0"/>
              <a:t> </a:t>
            </a:r>
            <a:r>
              <a:rPr lang="ru-RU" dirty="0" err="1"/>
              <a:t>maglumatlar</a:t>
            </a:r>
            <a:r>
              <a:rPr lang="ru-RU" dirty="0"/>
              <a:t> </a:t>
            </a:r>
            <a:r>
              <a:rPr lang="ru-RU" dirty="0" err="1"/>
              <a:t>gaýtadan</a:t>
            </a:r>
            <a:r>
              <a:rPr lang="ru-RU" dirty="0"/>
              <a:t> </a:t>
            </a:r>
            <a:r>
              <a:rPr lang="ru-RU" dirty="0" err="1"/>
              <a:t>işlemek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amatly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ýokary</a:t>
            </a:r>
            <a:r>
              <a:rPr lang="ru-RU" dirty="0"/>
              <a:t> </a:t>
            </a:r>
          </a:p>
          <a:p>
            <a:pPr lvl="0"/>
            <a:r>
              <a:rPr lang="ru-RU" dirty="0" err="1"/>
              <a:t>Rastr</a:t>
            </a:r>
            <a:r>
              <a:rPr lang="ru-RU" dirty="0"/>
              <a:t> </a:t>
            </a:r>
            <a:r>
              <a:rPr lang="ru-RU" dirty="0" err="1"/>
              <a:t>maglumatlaryny</a:t>
            </a:r>
            <a:r>
              <a:rPr lang="ru-RU" dirty="0"/>
              <a:t> </a:t>
            </a:r>
            <a:r>
              <a:rPr lang="ru-RU" dirty="0" err="1"/>
              <a:t>girizmek</a:t>
            </a:r>
            <a:r>
              <a:rPr lang="ru-RU" dirty="0"/>
              <a:t> </a:t>
            </a:r>
            <a:r>
              <a:rPr lang="ru-RU" dirty="0" err="1"/>
              <a:t>az</a:t>
            </a:r>
            <a:r>
              <a:rPr lang="ru-RU" dirty="0"/>
              <a:t> </a:t>
            </a:r>
            <a:r>
              <a:rPr lang="ru-RU" dirty="0" err="1"/>
              <a:t>zähmeti</a:t>
            </a:r>
            <a:r>
              <a:rPr lang="ru-RU" dirty="0"/>
              <a:t> </a:t>
            </a:r>
            <a:r>
              <a:rPr lang="ru-RU" dirty="0" err="1"/>
              <a:t>talap</a:t>
            </a:r>
            <a:r>
              <a:rPr lang="ru-RU" dirty="0"/>
              <a:t> </a:t>
            </a:r>
            <a:r>
              <a:rPr lang="ru-RU" dirty="0" err="1"/>
              <a:t>edýär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8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7574"/>
            <a:ext cx="8219256" cy="3755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err="1"/>
              <a:t>Rastr</a:t>
            </a:r>
            <a:r>
              <a:rPr lang="ru-RU" sz="3200" dirty="0"/>
              <a:t> </a:t>
            </a:r>
            <a:r>
              <a:rPr lang="ru-RU" sz="3200" dirty="0" err="1"/>
              <a:t>modelinde</a:t>
            </a:r>
            <a:r>
              <a:rPr lang="ru-RU" sz="3200" dirty="0"/>
              <a:t> </a:t>
            </a:r>
            <a:r>
              <a:rPr lang="ru-RU" sz="3200" dirty="0" err="1"/>
              <a:t>ýer</a:t>
            </a:r>
            <a:r>
              <a:rPr lang="ru-RU" sz="3200" dirty="0"/>
              <a:t> </a:t>
            </a:r>
            <a:r>
              <a:rPr lang="ru-RU" sz="3200" dirty="0" err="1"/>
              <a:t>giňişliginiň</a:t>
            </a:r>
            <a:r>
              <a:rPr lang="ru-RU" sz="3200" dirty="0"/>
              <a:t> </a:t>
            </a:r>
            <a:r>
              <a:rPr lang="ru-RU" sz="3200" dirty="0" err="1"/>
              <a:t>diskretlenmegi</a:t>
            </a:r>
            <a:r>
              <a:rPr lang="ru-RU" sz="3200" dirty="0"/>
              <a:t> </a:t>
            </a:r>
            <a:r>
              <a:rPr lang="ru-RU" sz="3200" dirty="0" err="1"/>
              <a:t>ony</a:t>
            </a:r>
            <a:r>
              <a:rPr lang="ru-RU" sz="3200" dirty="0"/>
              <a:t> </a:t>
            </a:r>
            <a:r>
              <a:rPr lang="ru-RU" sz="3200" dirty="0" err="1"/>
              <a:t>üznüksiz</a:t>
            </a:r>
            <a:r>
              <a:rPr lang="ru-RU" sz="3200" dirty="0"/>
              <a:t> </a:t>
            </a:r>
            <a:r>
              <a:rPr lang="ru-RU" sz="3200" dirty="0" err="1"/>
              <a:t>yzygiderlikde</a:t>
            </a:r>
            <a:r>
              <a:rPr lang="ru-RU" sz="3200" dirty="0"/>
              <a:t>  </a:t>
            </a:r>
            <a:r>
              <a:rPr lang="ru-RU" sz="3200" dirty="0" err="1"/>
              <a:t>ýanaşyk</a:t>
            </a:r>
            <a:r>
              <a:rPr lang="ru-RU" sz="3200" dirty="0"/>
              <a:t> </a:t>
            </a:r>
            <a:r>
              <a:rPr lang="ru-RU" sz="3200" dirty="0" err="1"/>
              <a:t>elementar</a:t>
            </a:r>
            <a:r>
              <a:rPr lang="ru-RU" sz="3200" dirty="0"/>
              <a:t> </a:t>
            </a:r>
            <a:r>
              <a:rPr lang="ru-RU" sz="3200" dirty="0" err="1"/>
              <a:t>obýektleriň</a:t>
            </a:r>
            <a:r>
              <a:rPr lang="ru-RU" sz="3200" dirty="0"/>
              <a:t> – </a:t>
            </a:r>
            <a:r>
              <a:rPr lang="ru-RU" sz="3200" dirty="0" err="1"/>
              <a:t>giňişlik</a:t>
            </a:r>
            <a:r>
              <a:rPr lang="ru-RU" sz="3200" dirty="0"/>
              <a:t> </a:t>
            </a:r>
            <a:r>
              <a:rPr lang="ru-RU" sz="3200" dirty="0" err="1"/>
              <a:t>öýjükleriniň</a:t>
            </a:r>
            <a:r>
              <a:rPr lang="ru-RU" sz="3200" dirty="0"/>
              <a:t> </a:t>
            </a:r>
            <a:r>
              <a:rPr lang="ru-RU" sz="3200" dirty="0" err="1"/>
              <a:t>köplügine</a:t>
            </a:r>
            <a:r>
              <a:rPr lang="ru-RU" sz="3200" dirty="0"/>
              <a:t> </a:t>
            </a:r>
            <a:r>
              <a:rPr lang="ru-RU" sz="3200" dirty="0" err="1"/>
              <a:t>bölmek</a:t>
            </a:r>
            <a:r>
              <a:rPr lang="ru-RU" sz="3200" dirty="0"/>
              <a:t> </a:t>
            </a:r>
            <a:r>
              <a:rPr lang="ru-RU" sz="3200" dirty="0" err="1"/>
              <a:t>bilen</a:t>
            </a:r>
            <a:r>
              <a:rPr lang="ru-RU" sz="3200" dirty="0"/>
              <a:t> </a:t>
            </a:r>
            <a:r>
              <a:rPr lang="ru-RU" sz="3200" dirty="0" err="1"/>
              <a:t>amala</a:t>
            </a:r>
            <a:r>
              <a:rPr lang="ru-RU" sz="3200" dirty="0"/>
              <a:t> </a:t>
            </a:r>
            <a:r>
              <a:rPr lang="ru-RU" sz="3200" dirty="0" err="1"/>
              <a:t>aşyrylýar</a:t>
            </a:r>
            <a:r>
              <a:rPr lang="ru-RU" sz="3200" dirty="0"/>
              <a:t>. </a:t>
            </a:r>
            <a:r>
              <a:rPr lang="ru-RU" sz="3200" dirty="0" err="1"/>
              <a:t>Öýjükler</a:t>
            </a:r>
            <a:r>
              <a:rPr lang="ru-RU" sz="3200" dirty="0"/>
              <a:t> </a:t>
            </a:r>
            <a:r>
              <a:rPr lang="ru-RU" sz="3200" dirty="0" err="1"/>
              <a:t>maglumatlaryň</a:t>
            </a:r>
            <a:r>
              <a:rPr lang="ru-RU" sz="3200" dirty="0"/>
              <a:t> </a:t>
            </a:r>
            <a:r>
              <a:rPr lang="ru-RU" sz="3200" dirty="0" err="1"/>
              <a:t>rastr</a:t>
            </a:r>
            <a:r>
              <a:rPr lang="ru-RU" sz="3200" dirty="0"/>
              <a:t> </a:t>
            </a:r>
            <a:r>
              <a:rPr lang="ru-RU" sz="3200" dirty="0" err="1"/>
              <a:t>modeliniň</a:t>
            </a:r>
            <a:r>
              <a:rPr lang="ru-RU" sz="3200" dirty="0"/>
              <a:t> </a:t>
            </a:r>
            <a:r>
              <a:rPr lang="ru-RU" sz="3200" dirty="0" err="1"/>
              <a:t>başlangyç</a:t>
            </a:r>
            <a:r>
              <a:rPr lang="ru-RU" sz="3200" dirty="0"/>
              <a:t> </a:t>
            </a:r>
            <a:r>
              <a:rPr lang="ru-RU" sz="3200" dirty="0" err="1"/>
              <a:t>elementi</a:t>
            </a:r>
            <a:r>
              <a:rPr lang="ru-RU" sz="3200" dirty="0"/>
              <a:t> </a:t>
            </a:r>
            <a:r>
              <a:rPr lang="ru-RU" sz="3200" dirty="0" err="1"/>
              <a:t>bolup</a:t>
            </a:r>
            <a:r>
              <a:rPr lang="ru-RU" sz="3200" dirty="0"/>
              <a:t> </a:t>
            </a:r>
            <a:r>
              <a:rPr lang="ru-RU" sz="3200" dirty="0" err="1"/>
              <a:t>hyzmat</a:t>
            </a:r>
            <a:r>
              <a:rPr lang="ru-RU" sz="3200" dirty="0"/>
              <a:t> </a:t>
            </a:r>
            <a:r>
              <a:rPr lang="ru-RU" sz="3200" dirty="0" err="1"/>
              <a:t>edýär</a:t>
            </a:r>
            <a:r>
              <a:rPr lang="ru-RU" sz="3200" dirty="0"/>
              <a:t>. 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4353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71550"/>
            <a:ext cx="8219256" cy="39719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b="1" i="1" dirty="0" err="1"/>
              <a:t>Öýjük</a:t>
            </a:r>
            <a:r>
              <a:rPr lang="ru-RU" sz="3000" b="1" i="1" dirty="0"/>
              <a:t> (</a:t>
            </a:r>
            <a:r>
              <a:rPr lang="ru-RU" sz="3000" b="1" i="1" dirty="0" err="1"/>
              <a:t>ýaçeýka</a:t>
            </a:r>
            <a:r>
              <a:rPr lang="ru-RU" sz="3000" b="1" i="1" dirty="0"/>
              <a:t>)</a:t>
            </a:r>
            <a:r>
              <a:rPr lang="ru-RU" sz="3000" dirty="0"/>
              <a:t> </a:t>
            </a:r>
            <a:r>
              <a:rPr lang="ru-RU" sz="3000" dirty="0" err="1"/>
              <a:t>rastr</a:t>
            </a:r>
            <a:r>
              <a:rPr lang="ru-RU" sz="3000" dirty="0"/>
              <a:t> </a:t>
            </a:r>
            <a:r>
              <a:rPr lang="ru-RU" sz="3000" dirty="0" err="1"/>
              <a:t>modelinde</a:t>
            </a:r>
            <a:r>
              <a:rPr lang="ru-RU" sz="3000" dirty="0"/>
              <a:t> </a:t>
            </a:r>
            <a:r>
              <a:rPr lang="ru-RU" sz="3000" dirty="0" err="1"/>
              <a:t>maglumatyň</a:t>
            </a:r>
            <a:r>
              <a:rPr lang="ru-RU" sz="3000" dirty="0"/>
              <a:t> </a:t>
            </a:r>
            <a:r>
              <a:rPr lang="ru-RU" sz="3000" dirty="0" err="1"/>
              <a:t>iň</a:t>
            </a:r>
            <a:r>
              <a:rPr lang="ru-RU" sz="3000" dirty="0"/>
              <a:t> </a:t>
            </a:r>
            <a:r>
              <a:rPr lang="ru-RU" sz="3000" dirty="0" err="1"/>
              <a:t>kiçi</a:t>
            </a:r>
            <a:r>
              <a:rPr lang="ru-RU" sz="3000" dirty="0"/>
              <a:t> </a:t>
            </a:r>
            <a:r>
              <a:rPr lang="ru-RU" sz="3000" dirty="0" err="1"/>
              <a:t>birligidir</a:t>
            </a:r>
            <a:r>
              <a:rPr lang="ru-RU" sz="3000" dirty="0"/>
              <a:t>. </a:t>
            </a:r>
            <a:r>
              <a:rPr lang="ru-RU" sz="3000" dirty="0" err="1"/>
              <a:t>Öýjük</a:t>
            </a:r>
            <a:r>
              <a:rPr lang="ru-RU" sz="3000" dirty="0"/>
              <a:t> </a:t>
            </a:r>
            <a:r>
              <a:rPr lang="ru-RU" sz="3000" dirty="0" err="1"/>
              <a:t>gomogen</a:t>
            </a:r>
            <a:r>
              <a:rPr lang="ru-RU" sz="3000" dirty="0"/>
              <a:t> </a:t>
            </a:r>
            <a:r>
              <a:rPr lang="ru-RU" sz="3000" dirty="0" err="1"/>
              <a:t>obýektdir</a:t>
            </a:r>
            <a:r>
              <a:rPr lang="ru-RU" sz="3000" dirty="0"/>
              <a:t>, </a:t>
            </a:r>
            <a:r>
              <a:rPr lang="ru-RU" sz="3000" dirty="0" err="1"/>
              <a:t>ýagny</a:t>
            </a:r>
            <a:r>
              <a:rPr lang="ru-RU" sz="3000" dirty="0"/>
              <a:t> </a:t>
            </a:r>
            <a:r>
              <a:rPr lang="ru-RU" sz="3000" dirty="0" err="1"/>
              <a:t>bir</a:t>
            </a:r>
            <a:r>
              <a:rPr lang="ru-RU" sz="3000" dirty="0"/>
              <a:t> </a:t>
            </a:r>
            <a:r>
              <a:rPr lang="ru-RU" sz="3000" dirty="0" err="1"/>
              <a:t>häsiýetnamasy</a:t>
            </a:r>
            <a:r>
              <a:rPr lang="ru-RU" sz="3000" dirty="0"/>
              <a:t> </a:t>
            </a:r>
            <a:r>
              <a:rPr lang="ru-RU" sz="3000" dirty="0" err="1"/>
              <a:t>ýa-da</a:t>
            </a:r>
            <a:r>
              <a:rPr lang="ru-RU" sz="3000" dirty="0"/>
              <a:t> </a:t>
            </a:r>
            <a:r>
              <a:rPr lang="ru-RU" sz="3000" dirty="0" err="1"/>
              <a:t>bir</a:t>
            </a:r>
            <a:r>
              <a:rPr lang="ru-RU" sz="3000" dirty="0"/>
              <a:t> </a:t>
            </a:r>
            <a:r>
              <a:rPr lang="ru-RU" sz="3000" dirty="0" err="1"/>
              <a:t>manysy</a:t>
            </a:r>
            <a:r>
              <a:rPr lang="ru-RU" sz="3000" dirty="0"/>
              <a:t> </a:t>
            </a:r>
            <a:r>
              <a:rPr lang="ru-RU" sz="3000" dirty="0" err="1"/>
              <a:t>bolan</a:t>
            </a:r>
            <a:r>
              <a:rPr lang="ru-RU" sz="3000" dirty="0"/>
              <a:t> </a:t>
            </a:r>
            <a:r>
              <a:rPr lang="ru-RU" sz="3000" dirty="0" err="1"/>
              <a:t>obýektdir</a:t>
            </a:r>
            <a:r>
              <a:rPr lang="ru-RU" sz="3000" dirty="0"/>
              <a:t>. </a:t>
            </a:r>
            <a:r>
              <a:rPr lang="ru-RU" sz="3000" i="1" dirty="0" err="1"/>
              <a:t>Şol</a:t>
            </a:r>
            <a:r>
              <a:rPr lang="ru-RU" sz="3000" i="1" dirty="0"/>
              <a:t> </a:t>
            </a:r>
            <a:r>
              <a:rPr lang="ru-RU" sz="3000" i="1" dirty="0" err="1"/>
              <a:t>sebäpli</a:t>
            </a:r>
            <a:r>
              <a:rPr lang="ru-RU" sz="3000" i="1" dirty="0"/>
              <a:t> </a:t>
            </a:r>
            <a:r>
              <a:rPr lang="ru-RU" sz="3000" i="1" dirty="0" err="1"/>
              <a:t>hem</a:t>
            </a:r>
            <a:r>
              <a:rPr lang="ru-RU" sz="3000" i="1" dirty="0"/>
              <a:t> </a:t>
            </a:r>
            <a:r>
              <a:rPr lang="ru-RU" sz="3000" i="1" dirty="0" err="1"/>
              <a:t>rastr</a:t>
            </a:r>
            <a:r>
              <a:rPr lang="ru-RU" sz="3000" i="1" dirty="0"/>
              <a:t> </a:t>
            </a:r>
            <a:r>
              <a:rPr lang="ru-RU" sz="3000" i="1" dirty="0" err="1"/>
              <a:t>modeli</a:t>
            </a:r>
            <a:r>
              <a:rPr lang="ru-RU" sz="3000" i="1" dirty="0"/>
              <a:t> </a:t>
            </a:r>
            <a:r>
              <a:rPr lang="ru-RU" sz="3000" i="1" dirty="0" err="1"/>
              <a:t>şol</a:t>
            </a:r>
            <a:r>
              <a:rPr lang="ru-RU" sz="3000" i="1" dirty="0"/>
              <a:t> </a:t>
            </a:r>
            <a:r>
              <a:rPr lang="ru-RU" sz="3000" i="1" dirty="0" err="1"/>
              <a:t>ýerde</a:t>
            </a:r>
            <a:r>
              <a:rPr lang="ru-RU" sz="3000" i="1" dirty="0"/>
              <a:t> </a:t>
            </a:r>
            <a:r>
              <a:rPr lang="ru-RU" sz="3000" i="1" dirty="0" err="1"/>
              <a:t>näme</a:t>
            </a:r>
            <a:r>
              <a:rPr lang="ru-RU" sz="3000" i="1" dirty="0"/>
              <a:t> </a:t>
            </a:r>
            <a:r>
              <a:rPr lang="ru-RU" sz="3000" i="1" dirty="0" err="1"/>
              <a:t>duran</a:t>
            </a:r>
            <a:r>
              <a:rPr lang="ru-RU" sz="3000" i="1" dirty="0"/>
              <a:t> </a:t>
            </a:r>
            <a:r>
              <a:rPr lang="ru-RU" sz="3000" i="1" dirty="0" err="1"/>
              <a:t>bolsa</a:t>
            </a:r>
            <a:r>
              <a:rPr lang="ru-RU" sz="3000" i="1" dirty="0"/>
              <a:t>, </a:t>
            </a:r>
            <a:r>
              <a:rPr lang="ru-RU" sz="3000" i="1" dirty="0" err="1"/>
              <a:t>şol</a:t>
            </a:r>
            <a:r>
              <a:rPr lang="ru-RU" sz="3000" i="1" dirty="0"/>
              <a:t> </a:t>
            </a:r>
            <a:r>
              <a:rPr lang="ru-RU" sz="3000" i="1" dirty="0" err="1"/>
              <a:t>barada</a:t>
            </a:r>
            <a:r>
              <a:rPr lang="ru-RU" sz="3000" i="1" dirty="0"/>
              <a:t> </a:t>
            </a:r>
            <a:r>
              <a:rPr lang="ru-RU" sz="3000" i="1" dirty="0" err="1"/>
              <a:t>maglumaty</a:t>
            </a:r>
            <a:r>
              <a:rPr lang="ru-RU" sz="3000" i="1" dirty="0"/>
              <a:t> </a:t>
            </a:r>
            <a:r>
              <a:rPr lang="ru-RU" sz="3000" i="1" dirty="0" err="1" smtClean="0"/>
              <a:t>berýär</a:t>
            </a:r>
            <a:r>
              <a:rPr lang="en-US" sz="3000" i="1" dirty="0" smtClean="0"/>
              <a:t>.</a:t>
            </a:r>
          </a:p>
          <a:p>
            <a:pPr marL="0" indent="0">
              <a:buNone/>
            </a:pPr>
            <a:r>
              <a:rPr lang="ru-RU" sz="3200" dirty="0" err="1"/>
              <a:t>Her</a:t>
            </a:r>
            <a:r>
              <a:rPr lang="ru-RU" sz="3200" dirty="0"/>
              <a:t> </a:t>
            </a:r>
            <a:r>
              <a:rPr lang="ru-RU" sz="3200" dirty="0" err="1"/>
              <a:t>rastr</a:t>
            </a:r>
            <a:r>
              <a:rPr lang="ru-RU" sz="3200" dirty="0"/>
              <a:t> </a:t>
            </a:r>
            <a:r>
              <a:rPr lang="ru-RU" sz="3200" dirty="0" err="1"/>
              <a:t>modeli</a:t>
            </a:r>
            <a:r>
              <a:rPr lang="ru-RU" sz="3200" dirty="0"/>
              <a:t> </a:t>
            </a:r>
            <a:r>
              <a:rPr lang="ru-RU" sz="3200" dirty="0" err="1"/>
              <a:t>üçin</a:t>
            </a:r>
            <a:r>
              <a:rPr lang="ru-RU" sz="3200" dirty="0"/>
              <a:t> </a:t>
            </a:r>
            <a:r>
              <a:rPr lang="ru-RU" sz="3200" dirty="0" err="1"/>
              <a:t>saýlanan</a:t>
            </a:r>
            <a:r>
              <a:rPr lang="ru-RU" sz="3200" dirty="0"/>
              <a:t> </a:t>
            </a:r>
            <a:r>
              <a:rPr lang="ru-RU" sz="3200" dirty="0" err="1"/>
              <a:t>bir</a:t>
            </a:r>
            <a:r>
              <a:rPr lang="ru-RU" sz="3200" dirty="0"/>
              <a:t> </a:t>
            </a:r>
            <a:r>
              <a:rPr lang="ru-RU" sz="3200" dirty="0" err="1"/>
              <a:t>ölçegli</a:t>
            </a:r>
            <a:r>
              <a:rPr lang="ru-RU" sz="3200" dirty="0"/>
              <a:t> </a:t>
            </a:r>
            <a:r>
              <a:rPr lang="ru-RU" sz="3200" dirty="0" err="1"/>
              <a:t>öýjükler</a:t>
            </a:r>
            <a:r>
              <a:rPr lang="ru-RU" sz="3200" dirty="0"/>
              <a:t> </a:t>
            </a:r>
            <a:r>
              <a:rPr lang="ru-RU" sz="3200" dirty="0" err="1"/>
              <a:t>ulanylýar</a:t>
            </a:r>
            <a:r>
              <a:rPr lang="ru-RU" sz="3200" dirty="0"/>
              <a:t>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6679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43558"/>
            <a:ext cx="8219256" cy="38998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/>
              <a:t>GIS-</a:t>
            </a:r>
            <a:r>
              <a:rPr lang="ru-RU" sz="3000" dirty="0" err="1"/>
              <a:t>de</a:t>
            </a:r>
            <a:r>
              <a:rPr lang="ru-RU" sz="3000" dirty="0"/>
              <a:t> </a:t>
            </a:r>
            <a:r>
              <a:rPr lang="ru-RU" sz="3000" dirty="0" err="1"/>
              <a:t>öýjükleriň</a:t>
            </a:r>
            <a:r>
              <a:rPr lang="ru-RU" sz="3000" dirty="0"/>
              <a:t> </a:t>
            </a:r>
            <a:r>
              <a:rPr lang="ru-RU" sz="3000" dirty="0" err="1"/>
              <a:t>belleniş</a:t>
            </a:r>
            <a:r>
              <a:rPr lang="ru-RU" sz="3000" dirty="0"/>
              <a:t> </a:t>
            </a:r>
            <a:r>
              <a:rPr lang="ru-RU" sz="3000" dirty="0" err="1"/>
              <a:t>usulyna</a:t>
            </a:r>
            <a:r>
              <a:rPr lang="ru-RU" sz="3000" dirty="0"/>
              <a:t> </a:t>
            </a:r>
            <a:r>
              <a:rPr lang="ru-RU" sz="3000" dirty="0" err="1"/>
              <a:t>görä</a:t>
            </a:r>
            <a:r>
              <a:rPr lang="ru-RU" sz="3000" dirty="0"/>
              <a:t> </a:t>
            </a:r>
            <a:r>
              <a:rPr lang="ru-RU" sz="3000" b="1" i="1" dirty="0" err="1"/>
              <a:t>giňişlik</a:t>
            </a:r>
            <a:r>
              <a:rPr lang="ru-RU" sz="3000" b="1" i="1" dirty="0"/>
              <a:t> </a:t>
            </a:r>
            <a:r>
              <a:rPr lang="ru-RU" sz="3000" b="1" i="1" dirty="0" err="1"/>
              <a:t>öýjükleriniň</a:t>
            </a:r>
            <a:r>
              <a:rPr lang="ru-RU" sz="3000" dirty="0"/>
              <a:t> </a:t>
            </a:r>
            <a:r>
              <a:rPr lang="ru-RU" sz="3000" b="1" i="1" dirty="0"/>
              <a:t>2 </a:t>
            </a:r>
            <a:r>
              <a:rPr lang="ru-RU" sz="3000" b="1" i="1" dirty="0" err="1"/>
              <a:t>görnüşi</a:t>
            </a:r>
            <a:r>
              <a:rPr lang="ru-RU" sz="3000" dirty="0"/>
              <a:t> </a:t>
            </a:r>
            <a:r>
              <a:rPr lang="ru-RU" sz="3000" dirty="0" err="1"/>
              <a:t>tapawutlandyrylýar</a:t>
            </a:r>
            <a:r>
              <a:rPr lang="ru-RU" sz="3000" dirty="0"/>
              <a:t>:</a:t>
            </a:r>
          </a:p>
          <a:p>
            <a:r>
              <a:rPr lang="ru-RU" sz="3000" b="1" i="1" dirty="0" err="1"/>
              <a:t>Piksel</a:t>
            </a:r>
            <a:r>
              <a:rPr lang="ru-RU" sz="3000" dirty="0"/>
              <a:t> (</a:t>
            </a:r>
            <a:r>
              <a:rPr lang="en-US" sz="3000" dirty="0"/>
              <a:t>Pixel – picture element) – </a:t>
            </a:r>
            <a:r>
              <a:rPr lang="ru-RU" sz="3000" dirty="0" err="1"/>
              <a:t>suratyň</a:t>
            </a:r>
            <a:r>
              <a:rPr lang="ru-RU" sz="3000" dirty="0"/>
              <a:t> </a:t>
            </a:r>
            <a:r>
              <a:rPr lang="ru-RU" sz="3000" dirty="0" err="1"/>
              <a:t>bölünmeýän</a:t>
            </a:r>
            <a:r>
              <a:rPr lang="ru-RU" sz="3000" dirty="0"/>
              <a:t> </a:t>
            </a:r>
            <a:r>
              <a:rPr lang="ru-RU" sz="3000" dirty="0" err="1"/>
              <a:t>iň</a:t>
            </a:r>
            <a:r>
              <a:rPr lang="ru-RU" sz="3000" dirty="0"/>
              <a:t> </a:t>
            </a:r>
            <a:r>
              <a:rPr lang="ru-RU" sz="3000" dirty="0" err="1"/>
              <a:t>kiçi</a:t>
            </a:r>
            <a:r>
              <a:rPr lang="ru-RU" sz="3000" dirty="0"/>
              <a:t> </a:t>
            </a:r>
            <a:r>
              <a:rPr lang="ru-RU" sz="3000" dirty="0" err="1"/>
              <a:t>elementi</a:t>
            </a:r>
            <a:r>
              <a:rPr lang="ru-RU" sz="3000" dirty="0"/>
              <a:t> </a:t>
            </a:r>
            <a:r>
              <a:rPr lang="ru-RU" sz="3000" dirty="0" err="1"/>
              <a:t>bolan</a:t>
            </a:r>
            <a:r>
              <a:rPr lang="ru-RU" sz="3000" dirty="0"/>
              <a:t> </a:t>
            </a:r>
            <a:r>
              <a:rPr lang="ru-RU" sz="3000" dirty="0" err="1"/>
              <a:t>öýjükdir</a:t>
            </a:r>
            <a:r>
              <a:rPr lang="ru-RU" sz="3000" dirty="0"/>
              <a:t>.</a:t>
            </a:r>
          </a:p>
          <a:p>
            <a:r>
              <a:rPr lang="ru-RU" sz="3000" b="1" i="1" dirty="0" err="1"/>
              <a:t>Öýjük</a:t>
            </a:r>
            <a:r>
              <a:rPr lang="ru-RU" sz="3000" dirty="0"/>
              <a:t> (</a:t>
            </a:r>
            <a:r>
              <a:rPr lang="ru-RU" sz="3000" dirty="0" err="1"/>
              <a:t>Cell</a:t>
            </a:r>
            <a:r>
              <a:rPr lang="ru-RU" sz="3000" dirty="0"/>
              <a:t>) – </a:t>
            </a:r>
            <a:r>
              <a:rPr lang="ru-RU" sz="3000" dirty="0" err="1"/>
              <a:t>kwadrat</a:t>
            </a:r>
            <a:r>
              <a:rPr lang="ru-RU" sz="3000" dirty="0"/>
              <a:t>, </a:t>
            </a:r>
            <a:r>
              <a:rPr lang="ru-RU" sz="3000" dirty="0" err="1"/>
              <a:t>göniburçluk</a:t>
            </a:r>
            <a:r>
              <a:rPr lang="ru-RU" sz="3000" dirty="0"/>
              <a:t>, </a:t>
            </a:r>
            <a:r>
              <a:rPr lang="ru-RU" sz="3000" dirty="0" err="1"/>
              <a:t>üçburçluk</a:t>
            </a:r>
            <a:r>
              <a:rPr lang="ru-RU" sz="3000" dirty="0"/>
              <a:t>, </a:t>
            </a:r>
            <a:r>
              <a:rPr lang="ru-RU" sz="3000" dirty="0" err="1"/>
              <a:t>altyburçluk</a:t>
            </a:r>
            <a:r>
              <a:rPr lang="ru-RU" sz="3000" dirty="0"/>
              <a:t> </a:t>
            </a:r>
            <a:r>
              <a:rPr lang="ru-RU" sz="3000" dirty="0" err="1"/>
              <a:t>ýa-da</a:t>
            </a:r>
            <a:r>
              <a:rPr lang="ru-RU" sz="3000" dirty="0"/>
              <a:t> </a:t>
            </a:r>
            <a:r>
              <a:rPr lang="ru-RU" sz="3000" dirty="0" err="1"/>
              <a:t>trapesiýa</a:t>
            </a:r>
            <a:r>
              <a:rPr lang="ru-RU" sz="3000" dirty="0"/>
              <a:t> </a:t>
            </a:r>
            <a:r>
              <a:rPr lang="ru-RU" sz="3000" dirty="0" err="1"/>
              <a:t>görnüşli</a:t>
            </a:r>
            <a:r>
              <a:rPr lang="ru-RU" sz="3000" dirty="0"/>
              <a:t> </a:t>
            </a:r>
            <a:r>
              <a:rPr lang="ru-RU" sz="3000" dirty="0" err="1"/>
              <a:t>berlen</a:t>
            </a:r>
            <a:r>
              <a:rPr lang="ru-RU" sz="3000" dirty="0"/>
              <a:t> </a:t>
            </a:r>
            <a:r>
              <a:rPr lang="ru-RU" sz="3000" dirty="0" err="1"/>
              <a:t>ölçegli</a:t>
            </a:r>
            <a:r>
              <a:rPr lang="ru-RU" sz="3000" dirty="0"/>
              <a:t> </a:t>
            </a:r>
            <a:r>
              <a:rPr lang="ru-RU" sz="3000" dirty="0" err="1"/>
              <a:t>öýjükdir</a:t>
            </a:r>
            <a:r>
              <a:rPr lang="ru-RU" sz="3000" dirty="0"/>
              <a:t>. </a:t>
            </a:r>
            <a:r>
              <a:rPr lang="ru-RU" sz="3000" dirty="0" err="1"/>
              <a:t>Öýjügiň</a:t>
            </a:r>
            <a:r>
              <a:rPr lang="ru-RU" sz="3000" dirty="0"/>
              <a:t> </a:t>
            </a:r>
            <a:r>
              <a:rPr lang="ru-RU" sz="3000" dirty="0" err="1"/>
              <a:t>giňden</a:t>
            </a:r>
            <a:r>
              <a:rPr lang="ru-RU" sz="3000" dirty="0"/>
              <a:t> </a:t>
            </a:r>
            <a:r>
              <a:rPr lang="ru-RU" sz="3000" dirty="0" err="1"/>
              <a:t>ýaýran</a:t>
            </a:r>
            <a:r>
              <a:rPr lang="ru-RU" sz="3000" dirty="0"/>
              <a:t> </a:t>
            </a:r>
            <a:r>
              <a:rPr lang="ru-RU" sz="3000" dirty="0" err="1"/>
              <a:t>görnüşi</a:t>
            </a:r>
            <a:r>
              <a:rPr lang="ru-RU" sz="3000" dirty="0"/>
              <a:t> </a:t>
            </a:r>
            <a:r>
              <a:rPr lang="ru-RU" sz="3000" dirty="0" err="1"/>
              <a:t>kwadrat</a:t>
            </a:r>
            <a:r>
              <a:rPr lang="ru-RU" sz="3000" dirty="0"/>
              <a:t> </a:t>
            </a:r>
            <a:r>
              <a:rPr lang="ru-RU" sz="3000" dirty="0" err="1"/>
              <a:t>ýa-da</a:t>
            </a:r>
            <a:r>
              <a:rPr lang="ru-RU" sz="3000" dirty="0"/>
              <a:t> </a:t>
            </a:r>
            <a:r>
              <a:rPr lang="ru-RU" sz="3000" dirty="0" err="1"/>
              <a:t>göniburçlukdyr</a:t>
            </a:r>
            <a:r>
              <a:rPr lang="ru-RU" sz="30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65253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71550"/>
            <a:ext cx="8291264" cy="3971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err="1"/>
              <a:t>Piksele</a:t>
            </a:r>
            <a:r>
              <a:rPr lang="ru-RU" sz="3000" dirty="0"/>
              <a:t> </a:t>
            </a:r>
            <a:r>
              <a:rPr lang="ru-RU" sz="3000" dirty="0" err="1"/>
              <a:t>obýektiň</a:t>
            </a:r>
            <a:r>
              <a:rPr lang="ru-RU" sz="3000" dirty="0"/>
              <a:t> </a:t>
            </a:r>
            <a:r>
              <a:rPr lang="ru-RU" sz="3000" dirty="0" err="1"/>
              <a:t>adyny</a:t>
            </a:r>
            <a:r>
              <a:rPr lang="ru-RU" sz="3000" dirty="0"/>
              <a:t> </a:t>
            </a:r>
            <a:r>
              <a:rPr lang="ru-RU" sz="3000" dirty="0" err="1"/>
              <a:t>ýa-da</a:t>
            </a:r>
            <a:r>
              <a:rPr lang="ru-RU" sz="3000" dirty="0"/>
              <a:t> </a:t>
            </a:r>
            <a:r>
              <a:rPr lang="ru-RU" sz="3000" dirty="0" err="1"/>
              <a:t>semantikasyny</a:t>
            </a:r>
            <a:r>
              <a:rPr lang="ru-RU" sz="3000" dirty="0"/>
              <a:t> </a:t>
            </a:r>
            <a:r>
              <a:rPr lang="ru-RU" sz="3000" dirty="0" err="1"/>
              <a:t>kesgitleýän</a:t>
            </a:r>
            <a:r>
              <a:rPr lang="ru-RU" sz="3000" dirty="0"/>
              <a:t> </a:t>
            </a:r>
            <a:r>
              <a:rPr lang="ru-RU" sz="3000" b="1" i="1" dirty="0" err="1"/>
              <a:t>sanly</a:t>
            </a:r>
            <a:r>
              <a:rPr lang="ru-RU" sz="3000" b="1" i="1" dirty="0"/>
              <a:t> </a:t>
            </a:r>
            <a:r>
              <a:rPr lang="ru-RU" sz="3000" b="1" i="1" dirty="0" err="1"/>
              <a:t>bellik</a:t>
            </a:r>
            <a:r>
              <a:rPr lang="ru-RU" sz="3000" dirty="0"/>
              <a:t> </a:t>
            </a:r>
            <a:r>
              <a:rPr lang="ru-RU" sz="3000" dirty="0" err="1"/>
              <a:t>dakylýar</a:t>
            </a:r>
            <a:r>
              <a:rPr lang="ru-RU" sz="3000" dirty="0"/>
              <a:t>. </a:t>
            </a:r>
            <a:r>
              <a:rPr lang="ru-RU" sz="3000" dirty="0" err="1"/>
              <a:t>Edil</a:t>
            </a:r>
            <a:r>
              <a:rPr lang="ru-RU" sz="3000" dirty="0"/>
              <a:t> </a:t>
            </a:r>
            <a:r>
              <a:rPr lang="ru-RU" sz="3000" dirty="0" err="1"/>
              <a:t>şoňa</a:t>
            </a:r>
            <a:r>
              <a:rPr lang="ru-RU" sz="3000" dirty="0"/>
              <a:t> </a:t>
            </a:r>
            <a:r>
              <a:rPr lang="ru-RU" sz="3000" dirty="0" err="1"/>
              <a:t>meňzeş</a:t>
            </a:r>
            <a:r>
              <a:rPr lang="ru-RU" sz="3000" dirty="0"/>
              <a:t> </a:t>
            </a:r>
            <a:r>
              <a:rPr lang="ru-RU" sz="3000" dirty="0" err="1"/>
              <a:t>görnüşde</a:t>
            </a:r>
            <a:r>
              <a:rPr lang="ru-RU" sz="3000" dirty="0"/>
              <a:t> </a:t>
            </a:r>
            <a:r>
              <a:rPr lang="ru-RU" sz="3000" dirty="0" err="1"/>
              <a:t>çyzykly</a:t>
            </a:r>
            <a:r>
              <a:rPr lang="ru-RU" sz="3000" dirty="0"/>
              <a:t> </a:t>
            </a:r>
            <a:r>
              <a:rPr lang="ru-RU" sz="3000" dirty="0" err="1"/>
              <a:t>we</a:t>
            </a:r>
            <a:r>
              <a:rPr lang="ru-RU" sz="3000" dirty="0"/>
              <a:t> </a:t>
            </a:r>
            <a:r>
              <a:rPr lang="ru-RU" sz="3000" dirty="0" err="1"/>
              <a:t>meýdança</a:t>
            </a:r>
            <a:r>
              <a:rPr lang="ru-RU" sz="3000" dirty="0"/>
              <a:t> </a:t>
            </a:r>
            <a:r>
              <a:rPr lang="ru-RU" sz="3000" dirty="0" err="1"/>
              <a:t>görnüşli</a:t>
            </a:r>
            <a:r>
              <a:rPr lang="ru-RU" sz="3000" dirty="0"/>
              <a:t> </a:t>
            </a:r>
            <a:r>
              <a:rPr lang="ru-RU" sz="3000" dirty="0" err="1"/>
              <a:t>obýektler</a:t>
            </a:r>
            <a:r>
              <a:rPr lang="ru-RU" sz="3000" dirty="0"/>
              <a:t> </a:t>
            </a:r>
            <a:r>
              <a:rPr lang="ru-RU" sz="3000" dirty="0" err="1"/>
              <a:t>beýan</a:t>
            </a:r>
            <a:r>
              <a:rPr lang="ru-RU" sz="3000" dirty="0"/>
              <a:t> </a:t>
            </a:r>
            <a:r>
              <a:rPr lang="ru-RU" sz="3000" dirty="0" err="1"/>
              <a:t>edilýär</a:t>
            </a:r>
            <a:r>
              <a:rPr lang="ru-RU" sz="3000" dirty="0"/>
              <a:t>: </a:t>
            </a:r>
            <a:r>
              <a:rPr lang="ru-RU" sz="3000" dirty="0" err="1"/>
              <a:t>matrisanyň</a:t>
            </a:r>
            <a:r>
              <a:rPr lang="ru-RU" sz="3000" dirty="0"/>
              <a:t> </a:t>
            </a:r>
            <a:r>
              <a:rPr lang="ru-RU" sz="3000" dirty="0" err="1"/>
              <a:t>her</a:t>
            </a:r>
            <a:r>
              <a:rPr lang="ru-RU" sz="3000" dirty="0"/>
              <a:t> </a:t>
            </a:r>
            <a:r>
              <a:rPr lang="ru-RU" sz="3000" dirty="0" err="1"/>
              <a:t>bir</a:t>
            </a:r>
            <a:r>
              <a:rPr lang="ru-RU" sz="3000" dirty="0"/>
              <a:t> </a:t>
            </a:r>
            <a:r>
              <a:rPr lang="ru-RU" sz="3000" dirty="0" err="1"/>
              <a:t>elementi</a:t>
            </a:r>
            <a:r>
              <a:rPr lang="ru-RU" sz="3000" dirty="0"/>
              <a:t> </a:t>
            </a:r>
            <a:r>
              <a:rPr lang="ru-RU" sz="3000" dirty="0" err="1"/>
              <a:t>oňa</a:t>
            </a:r>
            <a:r>
              <a:rPr lang="ru-RU" sz="3000" dirty="0"/>
              <a:t> </a:t>
            </a:r>
            <a:r>
              <a:rPr lang="ru-RU" sz="3000" dirty="0" err="1"/>
              <a:t>ol</a:t>
            </a:r>
            <a:r>
              <a:rPr lang="ru-RU" sz="3000" dirty="0"/>
              <a:t> </a:t>
            </a:r>
            <a:r>
              <a:rPr lang="ru-RU" sz="3000" dirty="0" err="1"/>
              <a:t>ýa-da</a:t>
            </a:r>
            <a:r>
              <a:rPr lang="ru-RU" sz="3000" dirty="0"/>
              <a:t> </a:t>
            </a:r>
            <a:r>
              <a:rPr lang="ru-RU" sz="3000" dirty="0" err="1"/>
              <a:t>beýleki</a:t>
            </a:r>
            <a:r>
              <a:rPr lang="ru-RU" sz="3000" dirty="0"/>
              <a:t> </a:t>
            </a:r>
            <a:r>
              <a:rPr lang="ru-RU" sz="3000" dirty="0" err="1"/>
              <a:t>obýektiň</a:t>
            </a:r>
            <a:r>
              <a:rPr lang="ru-RU" sz="3000" dirty="0"/>
              <a:t> </a:t>
            </a:r>
            <a:r>
              <a:rPr lang="ru-RU" sz="3000" dirty="0" err="1"/>
              <a:t>degişliligi</a:t>
            </a:r>
            <a:r>
              <a:rPr lang="ru-RU" sz="3000" dirty="0"/>
              <a:t> </a:t>
            </a:r>
            <a:r>
              <a:rPr lang="ru-RU" sz="3000" dirty="0" err="1"/>
              <a:t>we</a:t>
            </a:r>
            <a:r>
              <a:rPr lang="ru-RU" sz="3000" dirty="0"/>
              <a:t> </a:t>
            </a:r>
            <a:r>
              <a:rPr lang="ru-RU" sz="3000" dirty="0" err="1"/>
              <a:t>degişli</a:t>
            </a:r>
            <a:r>
              <a:rPr lang="ru-RU" sz="3000" dirty="0"/>
              <a:t> </a:t>
            </a:r>
            <a:r>
              <a:rPr lang="ru-RU" sz="3000" dirty="0" err="1"/>
              <a:t>däldigine</a:t>
            </a:r>
            <a:r>
              <a:rPr lang="ru-RU" sz="3000" dirty="0"/>
              <a:t> </a:t>
            </a:r>
            <a:r>
              <a:rPr lang="ru-RU" sz="3000" dirty="0" err="1"/>
              <a:t>laýyk</a:t>
            </a:r>
            <a:r>
              <a:rPr lang="ru-RU" sz="3000" dirty="0"/>
              <a:t> </a:t>
            </a:r>
            <a:r>
              <a:rPr lang="ru-RU" sz="3000" dirty="0" err="1"/>
              <a:t>bolan</a:t>
            </a:r>
            <a:r>
              <a:rPr lang="ru-RU" sz="3000" dirty="0"/>
              <a:t> </a:t>
            </a:r>
            <a:r>
              <a:rPr lang="ru-RU" sz="3000" dirty="0" err="1"/>
              <a:t>bellik</a:t>
            </a:r>
            <a:r>
              <a:rPr lang="ru-RU" sz="3000" dirty="0"/>
              <a:t> </a:t>
            </a:r>
            <a:r>
              <a:rPr lang="ru-RU" sz="3000" dirty="0" err="1"/>
              <a:t>alýar</a:t>
            </a:r>
            <a:r>
              <a:rPr lang="ru-RU" sz="3000" dirty="0"/>
              <a:t>. </a:t>
            </a:r>
          </a:p>
          <a:p>
            <a:pPr marL="0" indent="0">
              <a:buNone/>
            </a:pP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84201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71550"/>
            <a:ext cx="8291264" cy="3971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err="1"/>
              <a:t>Rastr</a:t>
            </a:r>
            <a:r>
              <a:rPr lang="ru-RU" sz="3000" dirty="0"/>
              <a:t> </a:t>
            </a:r>
            <a:r>
              <a:rPr lang="ru-RU" sz="3000" dirty="0" err="1"/>
              <a:t>ulgamlarynda</a:t>
            </a:r>
            <a:r>
              <a:rPr lang="ru-RU" sz="3000" dirty="0"/>
              <a:t> </a:t>
            </a:r>
            <a:r>
              <a:rPr lang="ru-RU" sz="3000" dirty="0" err="1"/>
              <a:t>obýekt</a:t>
            </a:r>
            <a:r>
              <a:rPr lang="ru-RU" sz="3000" dirty="0"/>
              <a:t> </a:t>
            </a:r>
            <a:r>
              <a:rPr lang="ru-RU" sz="3000" dirty="0" err="1"/>
              <a:t>baradaky</a:t>
            </a:r>
            <a:r>
              <a:rPr lang="ru-RU" sz="3000" dirty="0"/>
              <a:t> </a:t>
            </a:r>
            <a:r>
              <a:rPr lang="ru-RU" sz="3000" dirty="0" err="1"/>
              <a:t>atribut</a:t>
            </a:r>
            <a:r>
              <a:rPr lang="ru-RU" sz="3000" dirty="0"/>
              <a:t> </a:t>
            </a:r>
            <a:r>
              <a:rPr lang="ru-RU" sz="3000" dirty="0" err="1"/>
              <a:t>maglumatlary</a:t>
            </a:r>
            <a:r>
              <a:rPr lang="ru-RU" sz="3000" dirty="0"/>
              <a:t> </a:t>
            </a:r>
            <a:r>
              <a:rPr lang="ru-RU" sz="3000" dirty="0" err="1"/>
              <a:t>goşmagyň</a:t>
            </a:r>
            <a:r>
              <a:rPr lang="ru-RU" sz="3000" dirty="0"/>
              <a:t> </a:t>
            </a:r>
            <a:r>
              <a:rPr lang="ru-RU" sz="3000" b="1" i="1" dirty="0" err="1"/>
              <a:t>iki</a:t>
            </a:r>
            <a:r>
              <a:rPr lang="ru-RU" sz="3000" dirty="0"/>
              <a:t> </a:t>
            </a:r>
            <a:r>
              <a:rPr lang="ru-RU" sz="3000" b="1" i="1" dirty="0" err="1"/>
              <a:t>usuly</a:t>
            </a:r>
            <a:r>
              <a:rPr lang="ru-RU" sz="3000" dirty="0"/>
              <a:t> </a:t>
            </a:r>
            <a:r>
              <a:rPr lang="ru-RU" sz="3000" dirty="0" err="1"/>
              <a:t>bar</a:t>
            </a:r>
            <a:r>
              <a:rPr lang="ru-RU" sz="3000" dirty="0"/>
              <a:t>. </a:t>
            </a:r>
            <a:r>
              <a:rPr lang="ru-RU" sz="3000" dirty="0" err="1"/>
              <a:t>Iň</a:t>
            </a:r>
            <a:r>
              <a:rPr lang="ru-RU" sz="3000" dirty="0"/>
              <a:t> </a:t>
            </a:r>
            <a:r>
              <a:rPr lang="ru-RU" sz="3000" dirty="0" err="1"/>
              <a:t>ýönekeýi</a:t>
            </a:r>
            <a:r>
              <a:rPr lang="ru-RU" sz="3000" dirty="0"/>
              <a:t> </a:t>
            </a:r>
            <a:r>
              <a:rPr lang="ru-RU" sz="3000" dirty="0" err="1"/>
              <a:t>atributy</a:t>
            </a:r>
            <a:r>
              <a:rPr lang="ru-RU" sz="3000" dirty="0"/>
              <a:t> </a:t>
            </a:r>
            <a:r>
              <a:rPr lang="ru-RU" sz="3000" dirty="0" err="1"/>
              <a:t>rastryň</a:t>
            </a:r>
            <a:r>
              <a:rPr lang="ru-RU" sz="3000" dirty="0"/>
              <a:t> </a:t>
            </a:r>
            <a:r>
              <a:rPr lang="ru-RU" sz="3000" dirty="0" err="1"/>
              <a:t>her</a:t>
            </a:r>
            <a:r>
              <a:rPr lang="ru-RU" sz="3000" dirty="0"/>
              <a:t> </a:t>
            </a:r>
            <a:r>
              <a:rPr lang="ru-RU" sz="3000" dirty="0" err="1"/>
              <a:t>öýjügine</a:t>
            </a:r>
            <a:r>
              <a:rPr lang="ru-RU" sz="3000" dirty="0"/>
              <a:t> </a:t>
            </a:r>
            <a:r>
              <a:rPr lang="ru-RU" sz="3000" dirty="0" err="1"/>
              <a:t>dakmak</a:t>
            </a:r>
            <a:r>
              <a:rPr lang="ru-RU" sz="3000" dirty="0"/>
              <a:t>. </a:t>
            </a:r>
            <a:r>
              <a:rPr lang="ru-RU" sz="3000" dirty="0" err="1"/>
              <a:t>Ýöne</a:t>
            </a:r>
            <a:r>
              <a:rPr lang="ru-RU" sz="3000" dirty="0"/>
              <a:t> </a:t>
            </a:r>
            <a:r>
              <a:rPr lang="ru-RU" sz="3000" dirty="0" err="1"/>
              <a:t>bu</a:t>
            </a:r>
            <a:r>
              <a:rPr lang="ru-RU" sz="3000" dirty="0"/>
              <a:t> </a:t>
            </a:r>
            <a:r>
              <a:rPr lang="ru-RU" sz="3000" dirty="0" err="1"/>
              <a:t>ýagdaýda</a:t>
            </a:r>
            <a:r>
              <a:rPr lang="ru-RU" sz="3000" dirty="0"/>
              <a:t> </a:t>
            </a:r>
            <a:r>
              <a:rPr lang="ru-RU" sz="3000" dirty="0" err="1"/>
              <a:t>her</a:t>
            </a:r>
            <a:r>
              <a:rPr lang="ru-RU" sz="3000" dirty="0"/>
              <a:t> </a:t>
            </a:r>
            <a:r>
              <a:rPr lang="ru-RU" sz="3000" dirty="0" err="1"/>
              <a:t>öýjük</a:t>
            </a:r>
            <a:r>
              <a:rPr lang="ru-RU" sz="3000" dirty="0"/>
              <a:t> </a:t>
            </a:r>
            <a:r>
              <a:rPr lang="ru-RU" sz="3000" dirty="0" err="1"/>
              <a:t>atributyň</a:t>
            </a:r>
            <a:r>
              <a:rPr lang="ru-RU" sz="3000" dirty="0"/>
              <a:t> </a:t>
            </a:r>
            <a:r>
              <a:rPr lang="ru-RU" sz="3000" dirty="0" err="1"/>
              <a:t>diňe</a:t>
            </a:r>
            <a:r>
              <a:rPr lang="ru-RU" sz="3000" dirty="0"/>
              <a:t> </a:t>
            </a:r>
            <a:r>
              <a:rPr lang="ru-RU" sz="3000" dirty="0" err="1"/>
              <a:t>birini</a:t>
            </a:r>
            <a:r>
              <a:rPr lang="ru-RU" sz="3000" dirty="0"/>
              <a:t> </a:t>
            </a:r>
            <a:r>
              <a:rPr lang="ru-RU" sz="3000" dirty="0" err="1"/>
              <a:t>saklaýar</a:t>
            </a:r>
            <a:r>
              <a:rPr lang="ru-RU" sz="3000" dirty="0"/>
              <a:t>. </a:t>
            </a:r>
            <a:r>
              <a:rPr lang="ru-RU" sz="3000" dirty="0" err="1"/>
              <a:t>Ikinji</a:t>
            </a:r>
            <a:r>
              <a:rPr lang="ru-RU" sz="3000" dirty="0"/>
              <a:t> </a:t>
            </a:r>
            <a:r>
              <a:rPr lang="ru-RU" sz="3000" dirty="0" err="1"/>
              <a:t>usul</a:t>
            </a:r>
            <a:r>
              <a:rPr lang="ru-RU" sz="3000" dirty="0"/>
              <a:t> </a:t>
            </a:r>
            <a:r>
              <a:rPr lang="ru-RU" sz="3000" dirty="0" err="1"/>
              <a:t>rastryň</a:t>
            </a:r>
            <a:r>
              <a:rPr lang="ru-RU" sz="3000" dirty="0"/>
              <a:t> </a:t>
            </a:r>
            <a:r>
              <a:rPr lang="ru-RU" sz="3000" dirty="0" err="1"/>
              <a:t>her</a:t>
            </a:r>
            <a:r>
              <a:rPr lang="ru-RU" sz="3000" dirty="0"/>
              <a:t> </a:t>
            </a:r>
            <a:r>
              <a:rPr lang="ru-RU" sz="3000" dirty="0" err="1"/>
              <a:t>öýjügini</a:t>
            </a:r>
            <a:r>
              <a:rPr lang="ru-RU" sz="3000" dirty="0"/>
              <a:t> </a:t>
            </a:r>
            <a:r>
              <a:rPr lang="ru-RU" sz="3000" dirty="0" err="1"/>
              <a:t>maglumatlar</a:t>
            </a:r>
            <a:r>
              <a:rPr lang="ru-RU" sz="3000" dirty="0"/>
              <a:t> </a:t>
            </a:r>
            <a:r>
              <a:rPr lang="ru-RU" sz="3000" dirty="0" err="1"/>
              <a:t>bazasy</a:t>
            </a:r>
            <a:r>
              <a:rPr lang="ru-RU" sz="3000" dirty="0"/>
              <a:t> </a:t>
            </a:r>
            <a:r>
              <a:rPr lang="ru-RU" sz="3000" dirty="0" err="1"/>
              <a:t>bilen</a:t>
            </a:r>
            <a:r>
              <a:rPr lang="ru-RU" sz="3000" dirty="0"/>
              <a:t>, </a:t>
            </a:r>
            <a:r>
              <a:rPr lang="ru-RU" sz="3000" dirty="0" err="1"/>
              <a:t>rastryň</a:t>
            </a:r>
            <a:r>
              <a:rPr lang="ru-RU" sz="3000" dirty="0"/>
              <a:t> </a:t>
            </a:r>
            <a:r>
              <a:rPr lang="ru-RU" sz="3000" dirty="0" err="1"/>
              <a:t>her</a:t>
            </a:r>
            <a:r>
              <a:rPr lang="ru-RU" sz="3000" dirty="0"/>
              <a:t> </a:t>
            </a:r>
            <a:r>
              <a:rPr lang="ru-RU" sz="3000" dirty="0" err="1"/>
              <a:t>öýjügine</a:t>
            </a:r>
            <a:r>
              <a:rPr lang="ru-RU" sz="3000" dirty="0"/>
              <a:t> </a:t>
            </a:r>
            <a:r>
              <a:rPr lang="ru-RU" sz="3000" dirty="0" err="1"/>
              <a:t>atributlaryň</a:t>
            </a:r>
            <a:r>
              <a:rPr lang="ru-RU" sz="3000" dirty="0"/>
              <a:t> </a:t>
            </a:r>
            <a:r>
              <a:rPr lang="ru-RU" sz="3000" dirty="0" err="1"/>
              <a:t>islendik</a:t>
            </a:r>
            <a:r>
              <a:rPr lang="ru-RU" sz="3000" dirty="0"/>
              <a:t> </a:t>
            </a:r>
            <a:r>
              <a:rPr lang="ru-RU" sz="3000" dirty="0" err="1"/>
              <a:t>sanyny</a:t>
            </a:r>
            <a:r>
              <a:rPr lang="ru-RU" sz="3000" dirty="0"/>
              <a:t> </a:t>
            </a:r>
            <a:r>
              <a:rPr lang="ru-RU" sz="3000" dirty="0" err="1"/>
              <a:t>dakyp</a:t>
            </a:r>
            <a:r>
              <a:rPr lang="ru-RU" sz="3000" dirty="0"/>
              <a:t> </a:t>
            </a:r>
            <a:r>
              <a:rPr lang="ru-RU" sz="3000" dirty="0" err="1"/>
              <a:t>bolar</a:t>
            </a:r>
            <a:r>
              <a:rPr lang="ru-RU" sz="3000" dirty="0"/>
              <a:t> </a:t>
            </a:r>
            <a:r>
              <a:rPr lang="ru-RU" sz="3000" dirty="0" err="1"/>
              <a:t>ýaly</a:t>
            </a:r>
            <a:r>
              <a:rPr lang="ru-RU" sz="3000" dirty="0"/>
              <a:t> </a:t>
            </a:r>
            <a:r>
              <a:rPr lang="ru-RU" sz="3000" dirty="0" err="1"/>
              <a:t>baglamak</a:t>
            </a:r>
            <a:r>
              <a:rPr lang="ru-RU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34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385595" y="1131590"/>
            <a:ext cx="6498605" cy="365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err="1"/>
              <a:t>Rastr</a:t>
            </a:r>
            <a:r>
              <a:rPr lang="ru-RU" sz="4000" b="1" dirty="0"/>
              <a:t> </a:t>
            </a:r>
            <a:r>
              <a:rPr lang="ru-RU" sz="4000" b="1" dirty="0" err="1"/>
              <a:t>modelleriniň</a:t>
            </a:r>
            <a:r>
              <a:rPr lang="ru-RU" sz="4000" b="1" dirty="0"/>
              <a:t> </a:t>
            </a:r>
            <a:r>
              <a:rPr lang="ru-RU" sz="4000" b="1" dirty="0" err="1"/>
              <a:t>häsiýetnamalary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5119"/>
            <a:ext cx="8229600" cy="3291840"/>
          </a:xfrm>
        </p:spPr>
        <p:txBody>
          <a:bodyPr>
            <a:normAutofit/>
          </a:bodyPr>
          <a:lstStyle/>
          <a:p>
            <a:pPr lvl="0"/>
            <a:r>
              <a:rPr lang="ru-RU" sz="3000" dirty="0" err="1"/>
              <a:t>Aýdyňlyk</a:t>
            </a:r>
            <a:r>
              <a:rPr lang="ru-RU" sz="3000" dirty="0"/>
              <a:t> </a:t>
            </a:r>
            <a:r>
              <a:rPr lang="ru-RU" sz="3000" dirty="0" err="1"/>
              <a:t>derejesi</a:t>
            </a:r>
            <a:r>
              <a:rPr lang="ru-RU" sz="3000" dirty="0"/>
              <a:t> </a:t>
            </a:r>
          </a:p>
          <a:p>
            <a:pPr lvl="0"/>
            <a:r>
              <a:rPr lang="ru-RU" sz="3000" dirty="0" err="1"/>
              <a:t>Ugry</a:t>
            </a:r>
            <a:r>
              <a:rPr lang="ru-RU" sz="3000" dirty="0"/>
              <a:t> (</a:t>
            </a:r>
            <a:r>
              <a:rPr lang="ru-RU" sz="3000" dirty="0" err="1"/>
              <a:t>oriýentasiýasy</a:t>
            </a:r>
            <a:r>
              <a:rPr lang="ru-RU" sz="3000" dirty="0"/>
              <a:t>)</a:t>
            </a:r>
          </a:p>
          <a:p>
            <a:pPr lvl="0"/>
            <a:r>
              <a:rPr lang="ru-RU" sz="3000" dirty="0" err="1"/>
              <a:t>Zolaklary</a:t>
            </a:r>
            <a:endParaRPr lang="ru-RU" sz="3000" dirty="0"/>
          </a:p>
          <a:p>
            <a:pPr lvl="0"/>
            <a:r>
              <a:rPr lang="ru-RU" sz="3000" dirty="0" err="1"/>
              <a:t>Öýjükleriň</a:t>
            </a:r>
            <a:r>
              <a:rPr lang="ru-RU" sz="3000" dirty="0"/>
              <a:t> </a:t>
            </a:r>
            <a:r>
              <a:rPr lang="ru-RU" sz="3000" dirty="0" err="1"/>
              <a:t>bahalary</a:t>
            </a:r>
            <a:endParaRPr lang="ru-RU" sz="3000" dirty="0"/>
          </a:p>
          <a:p>
            <a:pPr lvl="0"/>
            <a:r>
              <a:rPr lang="ru-RU" sz="3000" dirty="0" err="1"/>
              <a:t>Ýerleşýän</a:t>
            </a:r>
            <a:r>
              <a:rPr lang="ru-RU" sz="3000" dirty="0"/>
              <a:t> </a:t>
            </a:r>
            <a:r>
              <a:rPr lang="ru-RU" sz="3000" dirty="0" err="1" smtClean="0"/>
              <a:t>ýeri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54762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71550"/>
            <a:ext cx="8291264" cy="3971900"/>
          </a:xfrm>
        </p:spPr>
        <p:txBody>
          <a:bodyPr>
            <a:normAutofit fontScale="92500" lnSpcReduction="20000"/>
          </a:bodyPr>
          <a:lstStyle/>
          <a:p>
            <a:r>
              <a:rPr lang="ru-RU" sz="3000" b="1" i="1" dirty="0" err="1"/>
              <a:t>Aýdyňlyk</a:t>
            </a:r>
            <a:r>
              <a:rPr lang="ru-RU" sz="3000" b="1" i="1" dirty="0"/>
              <a:t> </a:t>
            </a:r>
            <a:r>
              <a:rPr lang="ru-RU" sz="3000" b="1" i="1" dirty="0" err="1"/>
              <a:t>derejesi</a:t>
            </a:r>
            <a:r>
              <a:rPr lang="ru-RU" sz="3000" dirty="0"/>
              <a:t> – </a:t>
            </a:r>
            <a:r>
              <a:rPr lang="ru-RU" sz="3000" dirty="0" err="1"/>
              <a:t>görkezilýän</a:t>
            </a:r>
            <a:r>
              <a:rPr lang="ru-RU" sz="3000" dirty="0"/>
              <a:t> </a:t>
            </a:r>
            <a:r>
              <a:rPr lang="ru-RU" sz="3000" dirty="0" err="1"/>
              <a:t>giňişligiň</a:t>
            </a:r>
            <a:r>
              <a:rPr lang="ru-RU" sz="3000" dirty="0"/>
              <a:t> </a:t>
            </a:r>
            <a:r>
              <a:rPr lang="ru-RU" sz="3000" dirty="0" err="1"/>
              <a:t>bir</a:t>
            </a:r>
            <a:r>
              <a:rPr lang="ru-RU" sz="3000" dirty="0"/>
              <a:t> </a:t>
            </a:r>
            <a:r>
              <a:rPr lang="ru-RU" sz="3000" dirty="0" err="1"/>
              <a:t>pikselde</a:t>
            </a:r>
            <a:r>
              <a:rPr lang="ru-RU" sz="3000" dirty="0"/>
              <a:t> </a:t>
            </a:r>
            <a:r>
              <a:rPr lang="ru-RU" sz="3000" dirty="0" err="1"/>
              <a:t>aňladylýan</a:t>
            </a:r>
            <a:r>
              <a:rPr lang="ru-RU" sz="3000" dirty="0"/>
              <a:t> </a:t>
            </a:r>
            <a:r>
              <a:rPr lang="ru-RU" sz="3000" dirty="0" err="1"/>
              <a:t>iň</a:t>
            </a:r>
            <a:r>
              <a:rPr lang="ru-RU" sz="3000" dirty="0"/>
              <a:t> </a:t>
            </a:r>
            <a:r>
              <a:rPr lang="ru-RU" sz="3000" dirty="0" err="1"/>
              <a:t>kiçi</a:t>
            </a:r>
            <a:r>
              <a:rPr lang="ru-RU" sz="3000" dirty="0"/>
              <a:t> </a:t>
            </a:r>
            <a:r>
              <a:rPr lang="ru-RU" sz="3000" dirty="0" err="1"/>
              <a:t>böleginiň</a:t>
            </a:r>
            <a:r>
              <a:rPr lang="ru-RU" sz="3000" dirty="0"/>
              <a:t> </a:t>
            </a:r>
            <a:r>
              <a:rPr lang="ru-RU" sz="3000" dirty="0" err="1"/>
              <a:t>çyzykly</a:t>
            </a:r>
            <a:r>
              <a:rPr lang="ru-RU" sz="3000" dirty="0"/>
              <a:t> </a:t>
            </a:r>
            <a:r>
              <a:rPr lang="ru-RU" sz="3000" dirty="0" err="1"/>
              <a:t>ölçegleri</a:t>
            </a:r>
            <a:r>
              <a:rPr lang="ru-RU" sz="3000" dirty="0"/>
              <a:t>. </a:t>
            </a:r>
            <a:r>
              <a:rPr lang="ru-RU" sz="3200" dirty="0" err="1"/>
              <a:t>Umumy</a:t>
            </a:r>
            <a:r>
              <a:rPr lang="ru-RU" sz="3200" dirty="0"/>
              <a:t> </a:t>
            </a:r>
            <a:r>
              <a:rPr lang="ru-RU" sz="3200" dirty="0" err="1"/>
              <a:t>ýagdaýda</a:t>
            </a:r>
            <a:r>
              <a:rPr lang="ru-RU" sz="3200" dirty="0"/>
              <a:t> </a:t>
            </a:r>
            <a:r>
              <a:rPr lang="ru-RU" sz="3200" dirty="0" err="1"/>
              <a:t>aýdyňlyk</a:t>
            </a:r>
            <a:r>
              <a:rPr lang="ru-RU" sz="3200" dirty="0"/>
              <a:t> </a:t>
            </a:r>
            <a:r>
              <a:rPr lang="ru-RU" sz="3200" dirty="0" err="1"/>
              <a:t>derejesi</a:t>
            </a:r>
            <a:r>
              <a:rPr lang="ru-RU" sz="3200" dirty="0"/>
              <a:t> </a:t>
            </a:r>
            <a:r>
              <a:rPr lang="ru-RU" sz="3200" dirty="0" err="1"/>
              <a:t>aşakdaky</a:t>
            </a:r>
            <a:r>
              <a:rPr lang="ru-RU" sz="3200" dirty="0"/>
              <a:t> </a:t>
            </a:r>
            <a:r>
              <a:rPr lang="ru-RU" sz="3200" dirty="0" err="1"/>
              <a:t>ölçeg</a:t>
            </a:r>
            <a:r>
              <a:rPr lang="ru-RU" sz="3200" dirty="0"/>
              <a:t> </a:t>
            </a:r>
            <a:r>
              <a:rPr lang="ru-RU" sz="3200" dirty="0" err="1"/>
              <a:t>birlikler</a:t>
            </a:r>
            <a:r>
              <a:rPr lang="ru-RU" sz="3200" dirty="0"/>
              <a:t> </a:t>
            </a:r>
            <a:r>
              <a:rPr lang="ru-RU" sz="3200" dirty="0" err="1"/>
              <a:t>bilen</a:t>
            </a:r>
            <a:r>
              <a:rPr lang="ru-RU" sz="3200" dirty="0"/>
              <a:t> </a:t>
            </a:r>
            <a:r>
              <a:rPr lang="ru-RU" sz="3200" dirty="0" err="1"/>
              <a:t>aňladylýar</a:t>
            </a:r>
            <a:r>
              <a:rPr lang="ru-RU" sz="3200" dirty="0"/>
              <a:t>:</a:t>
            </a:r>
          </a:p>
          <a:p>
            <a:pPr lvl="0"/>
            <a:r>
              <a:rPr lang="ru-RU" sz="3200" dirty="0" err="1"/>
              <a:t>Ppi</a:t>
            </a:r>
            <a:r>
              <a:rPr lang="ru-RU" sz="3200" dirty="0"/>
              <a:t> (</a:t>
            </a:r>
            <a:r>
              <a:rPr lang="en-US" sz="3200" dirty="0"/>
              <a:t>pixel per inch)</a:t>
            </a:r>
            <a:r>
              <a:rPr lang="ru-RU" sz="3200" dirty="0"/>
              <a:t> – 1 </a:t>
            </a:r>
            <a:r>
              <a:rPr lang="ru-RU" sz="3200" dirty="0" err="1"/>
              <a:t>dýuýma</a:t>
            </a:r>
            <a:r>
              <a:rPr lang="ru-RU" sz="3200" dirty="0"/>
              <a:t> </a:t>
            </a:r>
            <a:r>
              <a:rPr lang="ru-RU" sz="3200" dirty="0" err="1"/>
              <a:t>düşýän</a:t>
            </a:r>
            <a:r>
              <a:rPr lang="ru-RU" sz="3200" dirty="0"/>
              <a:t> </a:t>
            </a:r>
            <a:r>
              <a:rPr lang="ru-RU" sz="3200" dirty="0" err="1"/>
              <a:t>pikselleriň</a:t>
            </a:r>
            <a:r>
              <a:rPr lang="ru-RU" sz="3200" dirty="0"/>
              <a:t> </a:t>
            </a:r>
            <a:r>
              <a:rPr lang="ru-RU" sz="3200" dirty="0" err="1"/>
              <a:t>sany</a:t>
            </a:r>
            <a:endParaRPr lang="ru-RU" sz="3200" dirty="0"/>
          </a:p>
          <a:p>
            <a:pPr lvl="0"/>
            <a:r>
              <a:rPr lang="en-US" sz="3200" dirty="0"/>
              <a:t>Dpi (dot per inch)</a:t>
            </a:r>
            <a:r>
              <a:rPr lang="ru-RU" sz="3200" dirty="0"/>
              <a:t> – 1 </a:t>
            </a:r>
            <a:r>
              <a:rPr lang="ru-RU" sz="3200" dirty="0" err="1"/>
              <a:t>dýuýma</a:t>
            </a:r>
            <a:r>
              <a:rPr lang="ru-RU" sz="3200" dirty="0"/>
              <a:t> </a:t>
            </a:r>
            <a:r>
              <a:rPr lang="ru-RU" sz="3200" dirty="0" err="1"/>
              <a:t>düşýän</a:t>
            </a:r>
            <a:r>
              <a:rPr lang="ru-RU" sz="3200" dirty="0"/>
              <a:t> </a:t>
            </a:r>
            <a:r>
              <a:rPr lang="ru-RU" sz="3200" dirty="0" err="1"/>
              <a:t>nokatlaryň</a:t>
            </a:r>
            <a:r>
              <a:rPr lang="ru-RU" sz="3200" dirty="0"/>
              <a:t> </a:t>
            </a:r>
            <a:r>
              <a:rPr lang="ru-RU" sz="3200" dirty="0" err="1"/>
              <a:t>jemi</a:t>
            </a:r>
            <a:endParaRPr lang="ru-RU" sz="3200" dirty="0"/>
          </a:p>
          <a:p>
            <a:pPr lvl="0"/>
            <a:r>
              <a:rPr lang="en-US" sz="3200" dirty="0" err="1"/>
              <a:t>Lpi</a:t>
            </a:r>
            <a:r>
              <a:rPr lang="en-US" sz="3200" dirty="0"/>
              <a:t> (line per inch)</a:t>
            </a:r>
            <a:r>
              <a:rPr lang="ru-RU" sz="3200" dirty="0"/>
              <a:t> – </a:t>
            </a:r>
            <a:r>
              <a:rPr lang="ru-RU" sz="3200" dirty="0" err="1"/>
              <a:t>dýuýma</a:t>
            </a:r>
            <a:r>
              <a:rPr lang="ru-RU" sz="3200" dirty="0"/>
              <a:t> </a:t>
            </a:r>
            <a:r>
              <a:rPr lang="ru-RU" sz="3200" dirty="0" err="1"/>
              <a:t>düşýän</a:t>
            </a:r>
            <a:r>
              <a:rPr lang="ru-RU" sz="3200" dirty="0"/>
              <a:t> </a:t>
            </a:r>
            <a:r>
              <a:rPr lang="ru-RU" sz="3200" dirty="0" err="1"/>
              <a:t>çyzyklar</a:t>
            </a:r>
            <a:r>
              <a:rPr lang="ru-RU" sz="3200" dirty="0" smtClean="0"/>
              <a:t>.</a:t>
            </a:r>
            <a:endParaRPr lang="ru-RU" sz="3000" dirty="0"/>
          </a:p>
          <a:p>
            <a:pPr marL="0" indent="0">
              <a:buNone/>
            </a:pP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24724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2056</TotalTime>
  <Words>427</Words>
  <Application>Microsoft Office PowerPoint</Application>
  <PresentationFormat>Экран (16:9)</PresentationFormat>
  <Paragraphs>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Geografik obýektleriň rastr modelleri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Rastr modelleriniň häsiýetnamalary</vt:lpstr>
      <vt:lpstr>Презентация PowerPoint</vt:lpstr>
      <vt:lpstr>Презентация PowerPoint</vt:lpstr>
      <vt:lpstr>Презентация PowerPoint</vt:lpstr>
      <vt:lpstr>Üstüň 2D we 3D  rastr görnüşde görkezilişi</vt:lpstr>
      <vt:lpstr>Grid 2D we 3D görkezilişi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6</cp:revision>
  <dcterms:created xsi:type="dcterms:W3CDTF">2020-10-13T16:09:18Z</dcterms:created>
  <dcterms:modified xsi:type="dcterms:W3CDTF">2020-10-15T04:58:46Z</dcterms:modified>
</cp:coreProperties>
</file>