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0" r:id="rId1"/>
    <p:sldMasterId id="2147483818" r:id="rId2"/>
  </p:sldMasterIdLst>
  <p:notesMasterIdLst>
    <p:notesMasterId r:id="rId14"/>
  </p:notesMasterIdLst>
  <p:sldIdLst>
    <p:sldId id="256" r:id="rId3"/>
    <p:sldId id="263" r:id="rId4"/>
    <p:sldId id="257" r:id="rId5"/>
    <p:sldId id="262" r:id="rId6"/>
    <p:sldId id="258" r:id="rId7"/>
    <p:sldId id="268" r:id="rId8"/>
    <p:sldId id="271" r:id="rId9"/>
    <p:sldId id="267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143C3-B160-4F44-B72B-DF8ADD448F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27F5-0089-4778-9A4E-13DF778D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27F5-0089-4778-9A4E-13DF778DA9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96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23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5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0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8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8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5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3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48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12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4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20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9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6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32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83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3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3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1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1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E069E1-23C5-40C4-B06B-6AA672AF8094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11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177" y="439615"/>
            <a:ext cx="10972799" cy="5679831"/>
          </a:xfrm>
        </p:spPr>
        <p:txBody>
          <a:bodyPr>
            <a:normAutofit/>
          </a:bodyPr>
          <a:lstStyle/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we haryt önümçiligi</a:t>
            </a:r>
          </a:p>
          <a:p>
            <a:pPr algn="ctr"/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Meýilnama:</a:t>
            </a:r>
          </a:p>
          <a:p>
            <a:pPr algn="ctr"/>
            <a:endParaRPr lang="tk-TM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önümçilik.</a:t>
            </a:r>
          </a:p>
          <a:p>
            <a:pPr marL="514350" indent="-514350">
              <a:buAutoNum type="arabicPeriod"/>
            </a:pP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Haryt önümçiligi.</a:t>
            </a:r>
          </a:p>
          <a:p>
            <a:pPr marL="514350" indent="-514350">
              <a:buAutoNum type="arabicPeriod"/>
            </a:pP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Ýönekeý we ösen haryt önümçiligi</a:t>
            </a:r>
          </a:p>
        </p:txBody>
      </p:sp>
    </p:spTree>
    <p:extLst>
      <p:ext uri="{BB962C8B-B14F-4D97-AF65-F5344CB8AC3E}">
        <p14:creationId xmlns:p14="http://schemas.microsoft.com/office/powerpoint/2010/main" val="22659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588" y="153909"/>
            <a:ext cx="11977735" cy="657281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Biz ỳokarda harydyň iki häsiỳetiniň bardygyny belläp geçdik. Harydyň bu iki häsiỳeti, ony döredỳän zähmetiň ikiỳanlylygy bilen şertlendirilỳär. Haryt öndürjiniň zähmeti şol bir wagtyň özünde hem 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anyk, hem abstrakt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zähmetdir.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Belli bir peỳdaly görnüşde sarp edilen zähmete 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anyk zähmet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diỳilỳär. Başgaça aỳdylanda, bu dürli kärli işgärleriň, ỳagny ekerançynyň, agaç ussasynyň, 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çopa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ny</a:t>
            </a:r>
            <a:r>
              <a:rPr lang="tk-TM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ň we ş.m. zähmetidir. </a:t>
            </a:r>
            <a:r>
              <a:rPr lang="tk-TM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Abstrakt zähmet –</a:t>
            </a:r>
            <a:r>
              <a:rPr lang="tk-TM" sz="3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munuň özi umuman zähmetdir, özüniň anyk görnüşine garaşsyzlykda işçi güýjüniň sarp edilmesidir.Abstrakt zähmet harydyň gymmatyny döredýär we ýeke-täk çeşmesidir.</a:t>
            </a:r>
            <a:endParaRPr lang="ru-RU" sz="32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5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0" y="172084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6749"/>
            <a:ext cx="10818891" cy="655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97" y="162963"/>
            <a:ext cx="11778557" cy="6695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hojalykdyr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nämä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düşünmeli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isleglerini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kanagatlandyrmak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barylýan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ýapyklyk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çäklilik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baglanyşyksyzlyk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häsiýetler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mahsusdyr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ilkidurmuş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obşina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feodal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gowşak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agdyklyk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hojalykda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hojalyklar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gowşak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aragatnaşykda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bolandygy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durnukly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ösüşini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bökdäpdir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gowşak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ýurtlarda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saklanyp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galypdyr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strike="sng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0893669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k-TM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taryhynyň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görkezişi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dürli-dürli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ýöretmegiň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aýry-aýry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saklanyp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wagta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adamzat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taryhyna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bellidir</a:t>
            </a:r>
            <a:r>
              <a:rPr lang="tk-TM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birinjisi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ikinjisi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häsiýetlidir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ilkidurmuş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obşina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dargap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mahalyndan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günlere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ýöretmegiň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öwrülipdir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75" y="126749"/>
            <a:ext cx="11733291" cy="66180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çuňlaşmagy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gatnaşygyny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giňeldýär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ýuwaş-ýuwaşdan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öwrülmegine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hojalygyna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öwrülmeginiň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isleginden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artykmaç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öndürmegidir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näme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öndürýän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hojalygynyň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çykmagyna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ýöriteleşmegi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meşgul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Özleriniň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öndürmeýän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önümlerine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isleglerini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ýöriteleşmegi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öndürijiliginiň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ýokarlanmagyna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tygşytlanmagyna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ösdürmegiň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hereketlendiriji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39" y="172016"/>
            <a:ext cx="11203228" cy="6685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ozalky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ýaýran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feodal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dargap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ýaýbaňlanypdyr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çykmagy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döredipdir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ählumumy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agalyk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alyş-çalşygy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gatnaşyklarynyň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has-da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tejribede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1005383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k-TM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barmagyň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ýaýran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zerurdyr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Birinjiden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önümleri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öndürmeklige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ýöriteleşmegidir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käbiri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pagta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pagta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maşyn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çykarýar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üçünjisi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pagtany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bejerip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süýüm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Ýene-de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birnäçesi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egin-eşik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tikmek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meşgul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agzalan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islegleriniň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kanagatlandyrylmagy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zerurdyr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50000"/>
          </a:blip>
          <a:srcRect l="10697" t="24594" b="17083"/>
          <a:stretch/>
        </p:blipFill>
        <p:spPr>
          <a:xfrm>
            <a:off x="0" y="825500"/>
            <a:ext cx="12272763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23" y="144855"/>
            <a:ext cx="11823826" cy="66361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Ikinjiden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ýene-de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biri-birlerinden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aýrybaşgalaşmagydyr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Başgaça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netijesine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özbaşdak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mahalynda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öndürilýän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birinjisi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ownuk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ikinjisi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wekilleri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daýhanlar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senetçilerdir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dalanýan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gurallary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gowşak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ösendir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hakyna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tutma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barha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ösýän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226" y="430823"/>
            <a:ext cx="10585939" cy="58996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ählumumy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önümçilikleriniň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umumylyklary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ikisi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önümleri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erkindirler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edýär.Haryt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satmak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niýetlenen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zämmetiň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önümine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aýdylýar.Her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harydyň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tarapy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bardyr.Onuň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ödeýiş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Harydyň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başgabir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islegini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kanagatlandyryp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bilmek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ukybyna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ödeýiş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harydyň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gymmatynyň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görnüşidir.Gymmat-haryda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siňdirilen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zähmetidir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mukdar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mynasybetinde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birmeňzeş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mukdarda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edilendigini,olaryň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birmeňzeş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gymmatynyň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bardygyny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görkezýär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915</Words>
  <Application>Microsoft Office PowerPoint</Application>
  <PresentationFormat>Широкоэкранный</PresentationFormat>
  <Paragraphs>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37</cp:revision>
  <dcterms:created xsi:type="dcterms:W3CDTF">2020-01-23T08:14:17Z</dcterms:created>
  <dcterms:modified xsi:type="dcterms:W3CDTF">2021-03-10T03:58:46Z</dcterms:modified>
</cp:coreProperties>
</file>