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221" autoAdjust="0"/>
    <p:restoredTop sz="94660"/>
  </p:normalViewPr>
  <p:slideViewPr>
    <p:cSldViewPr snapToGrid="0">
      <p:cViewPr varScale="1">
        <p:scale>
          <a:sx n="66" d="100"/>
          <a:sy n="66" d="100"/>
        </p:scale>
        <p:origin x="101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9.wmf"/><Relationship Id="rId13" Type="http://schemas.openxmlformats.org/officeDocument/2006/relationships/image" Target="../media/image14.wmf"/><Relationship Id="rId18" Type="http://schemas.openxmlformats.org/officeDocument/2006/relationships/image" Target="../media/image19.wmf"/><Relationship Id="rId3" Type="http://schemas.openxmlformats.org/officeDocument/2006/relationships/image" Target="../media/image4.wmf"/><Relationship Id="rId21" Type="http://schemas.openxmlformats.org/officeDocument/2006/relationships/image" Target="../media/image22.wmf"/><Relationship Id="rId7" Type="http://schemas.openxmlformats.org/officeDocument/2006/relationships/image" Target="../media/image8.wmf"/><Relationship Id="rId12" Type="http://schemas.openxmlformats.org/officeDocument/2006/relationships/image" Target="../media/image13.wmf"/><Relationship Id="rId17" Type="http://schemas.openxmlformats.org/officeDocument/2006/relationships/image" Target="../media/image18.wmf"/><Relationship Id="rId25" Type="http://schemas.openxmlformats.org/officeDocument/2006/relationships/image" Target="../media/image26.wmf"/><Relationship Id="rId2" Type="http://schemas.openxmlformats.org/officeDocument/2006/relationships/image" Target="../media/image3.wmf"/><Relationship Id="rId16" Type="http://schemas.openxmlformats.org/officeDocument/2006/relationships/image" Target="../media/image17.wmf"/><Relationship Id="rId20" Type="http://schemas.openxmlformats.org/officeDocument/2006/relationships/image" Target="../media/image21.wmf"/><Relationship Id="rId1" Type="http://schemas.openxmlformats.org/officeDocument/2006/relationships/image" Target="../media/image2.wmf"/><Relationship Id="rId6" Type="http://schemas.openxmlformats.org/officeDocument/2006/relationships/image" Target="../media/image7.wmf"/><Relationship Id="rId11" Type="http://schemas.openxmlformats.org/officeDocument/2006/relationships/image" Target="../media/image12.wmf"/><Relationship Id="rId24" Type="http://schemas.openxmlformats.org/officeDocument/2006/relationships/image" Target="../media/image25.wmf"/><Relationship Id="rId5" Type="http://schemas.openxmlformats.org/officeDocument/2006/relationships/image" Target="../media/image6.wmf"/><Relationship Id="rId15" Type="http://schemas.openxmlformats.org/officeDocument/2006/relationships/image" Target="../media/image16.wmf"/><Relationship Id="rId23" Type="http://schemas.openxmlformats.org/officeDocument/2006/relationships/image" Target="../media/image24.wmf"/><Relationship Id="rId10" Type="http://schemas.openxmlformats.org/officeDocument/2006/relationships/image" Target="../media/image11.wmf"/><Relationship Id="rId19" Type="http://schemas.openxmlformats.org/officeDocument/2006/relationships/image" Target="../media/image20.wmf"/><Relationship Id="rId4" Type="http://schemas.openxmlformats.org/officeDocument/2006/relationships/image" Target="../media/image5.wmf"/><Relationship Id="rId9" Type="http://schemas.openxmlformats.org/officeDocument/2006/relationships/image" Target="../media/image10.wmf"/><Relationship Id="rId14" Type="http://schemas.openxmlformats.org/officeDocument/2006/relationships/image" Target="../media/image15.wmf"/><Relationship Id="rId22" Type="http://schemas.openxmlformats.org/officeDocument/2006/relationships/image" Target="../media/image2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7.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C1F826EB-F75C-4303-B086-57E821AA6A14}" type="datetimeFigureOut">
              <a:rPr lang="ru-RU" smtClean="0"/>
              <a:t>22.05.2020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9743474-A1C7-4D83-A67A-89EBB7C48AEB}" type="slidenum">
              <a:rPr lang="ru-RU" smtClean="0"/>
              <a:t>‹#›</a:t>
            </a:fld>
            <a:endParaRPr lang="ru-RU"/>
          </a:p>
        </p:txBody>
      </p:sp>
    </p:spTree>
    <p:extLst>
      <p:ext uri="{BB962C8B-B14F-4D97-AF65-F5344CB8AC3E}">
        <p14:creationId xmlns:p14="http://schemas.microsoft.com/office/powerpoint/2010/main" val="8391191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1F826EB-F75C-4303-B086-57E821AA6A14}" type="datetimeFigureOut">
              <a:rPr lang="ru-RU" smtClean="0"/>
              <a:t>22.05.2020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9743474-A1C7-4D83-A67A-89EBB7C48AEB}" type="slidenum">
              <a:rPr lang="ru-RU" smtClean="0"/>
              <a:t>‹#›</a:t>
            </a:fld>
            <a:endParaRPr lang="ru-RU"/>
          </a:p>
        </p:txBody>
      </p:sp>
    </p:spTree>
    <p:extLst>
      <p:ext uri="{BB962C8B-B14F-4D97-AF65-F5344CB8AC3E}">
        <p14:creationId xmlns:p14="http://schemas.microsoft.com/office/powerpoint/2010/main" val="29549345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1F826EB-F75C-4303-B086-57E821AA6A14}" type="datetimeFigureOut">
              <a:rPr lang="ru-RU" smtClean="0"/>
              <a:t>22.05.2020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9743474-A1C7-4D83-A67A-89EBB7C48AEB}" type="slidenum">
              <a:rPr lang="ru-RU" smtClean="0"/>
              <a:t>‹#›</a:t>
            </a:fld>
            <a:endParaRPr lang="ru-RU"/>
          </a:p>
        </p:txBody>
      </p:sp>
    </p:spTree>
    <p:extLst>
      <p:ext uri="{BB962C8B-B14F-4D97-AF65-F5344CB8AC3E}">
        <p14:creationId xmlns:p14="http://schemas.microsoft.com/office/powerpoint/2010/main" val="29914134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1F826EB-F75C-4303-B086-57E821AA6A14}" type="datetimeFigureOut">
              <a:rPr lang="ru-RU" smtClean="0"/>
              <a:t>22.05.2020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9743474-A1C7-4D83-A67A-89EBB7C48AEB}" type="slidenum">
              <a:rPr lang="ru-RU" smtClean="0"/>
              <a:t>‹#›</a:t>
            </a:fld>
            <a:endParaRPr lang="ru-RU"/>
          </a:p>
        </p:txBody>
      </p:sp>
    </p:spTree>
    <p:extLst>
      <p:ext uri="{BB962C8B-B14F-4D97-AF65-F5344CB8AC3E}">
        <p14:creationId xmlns:p14="http://schemas.microsoft.com/office/powerpoint/2010/main" val="3783290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C1F826EB-F75C-4303-B086-57E821AA6A14}" type="datetimeFigureOut">
              <a:rPr lang="ru-RU" smtClean="0"/>
              <a:t>22.05.2020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9743474-A1C7-4D83-A67A-89EBB7C48AEB}" type="slidenum">
              <a:rPr lang="ru-RU" smtClean="0"/>
              <a:t>‹#›</a:t>
            </a:fld>
            <a:endParaRPr lang="ru-RU"/>
          </a:p>
        </p:txBody>
      </p:sp>
    </p:spTree>
    <p:extLst>
      <p:ext uri="{BB962C8B-B14F-4D97-AF65-F5344CB8AC3E}">
        <p14:creationId xmlns:p14="http://schemas.microsoft.com/office/powerpoint/2010/main" val="28470680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C1F826EB-F75C-4303-B086-57E821AA6A14}" type="datetimeFigureOut">
              <a:rPr lang="ru-RU" smtClean="0"/>
              <a:t>22.05.2020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9743474-A1C7-4D83-A67A-89EBB7C48AEB}" type="slidenum">
              <a:rPr lang="ru-RU" smtClean="0"/>
              <a:t>‹#›</a:t>
            </a:fld>
            <a:endParaRPr lang="ru-RU"/>
          </a:p>
        </p:txBody>
      </p:sp>
    </p:spTree>
    <p:extLst>
      <p:ext uri="{BB962C8B-B14F-4D97-AF65-F5344CB8AC3E}">
        <p14:creationId xmlns:p14="http://schemas.microsoft.com/office/powerpoint/2010/main" val="6395959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C1F826EB-F75C-4303-B086-57E821AA6A14}" type="datetimeFigureOut">
              <a:rPr lang="ru-RU" smtClean="0"/>
              <a:t>22.05.2020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C9743474-A1C7-4D83-A67A-89EBB7C48AEB}" type="slidenum">
              <a:rPr lang="ru-RU" smtClean="0"/>
              <a:t>‹#›</a:t>
            </a:fld>
            <a:endParaRPr lang="ru-RU"/>
          </a:p>
        </p:txBody>
      </p:sp>
    </p:spTree>
    <p:extLst>
      <p:ext uri="{BB962C8B-B14F-4D97-AF65-F5344CB8AC3E}">
        <p14:creationId xmlns:p14="http://schemas.microsoft.com/office/powerpoint/2010/main" val="21575839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C1F826EB-F75C-4303-B086-57E821AA6A14}" type="datetimeFigureOut">
              <a:rPr lang="ru-RU" smtClean="0"/>
              <a:t>22.05.2020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C9743474-A1C7-4D83-A67A-89EBB7C48AEB}" type="slidenum">
              <a:rPr lang="ru-RU" smtClean="0"/>
              <a:t>‹#›</a:t>
            </a:fld>
            <a:endParaRPr lang="ru-RU"/>
          </a:p>
        </p:txBody>
      </p:sp>
    </p:spTree>
    <p:extLst>
      <p:ext uri="{BB962C8B-B14F-4D97-AF65-F5344CB8AC3E}">
        <p14:creationId xmlns:p14="http://schemas.microsoft.com/office/powerpoint/2010/main" val="38087917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C1F826EB-F75C-4303-B086-57E821AA6A14}" type="datetimeFigureOut">
              <a:rPr lang="ru-RU" smtClean="0"/>
              <a:t>22.05.2020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C9743474-A1C7-4D83-A67A-89EBB7C48AEB}" type="slidenum">
              <a:rPr lang="ru-RU" smtClean="0"/>
              <a:t>‹#›</a:t>
            </a:fld>
            <a:endParaRPr lang="ru-RU"/>
          </a:p>
        </p:txBody>
      </p:sp>
    </p:spTree>
    <p:extLst>
      <p:ext uri="{BB962C8B-B14F-4D97-AF65-F5344CB8AC3E}">
        <p14:creationId xmlns:p14="http://schemas.microsoft.com/office/powerpoint/2010/main" val="39763432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C1F826EB-F75C-4303-B086-57E821AA6A14}" type="datetimeFigureOut">
              <a:rPr lang="ru-RU" smtClean="0"/>
              <a:t>22.05.2020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9743474-A1C7-4D83-A67A-89EBB7C48AEB}" type="slidenum">
              <a:rPr lang="ru-RU" smtClean="0"/>
              <a:t>‹#›</a:t>
            </a:fld>
            <a:endParaRPr lang="ru-RU"/>
          </a:p>
        </p:txBody>
      </p:sp>
    </p:spTree>
    <p:extLst>
      <p:ext uri="{BB962C8B-B14F-4D97-AF65-F5344CB8AC3E}">
        <p14:creationId xmlns:p14="http://schemas.microsoft.com/office/powerpoint/2010/main" val="36092068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C1F826EB-F75C-4303-B086-57E821AA6A14}" type="datetimeFigureOut">
              <a:rPr lang="ru-RU" smtClean="0"/>
              <a:t>22.05.2020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9743474-A1C7-4D83-A67A-89EBB7C48AEB}" type="slidenum">
              <a:rPr lang="ru-RU" smtClean="0"/>
              <a:t>‹#›</a:t>
            </a:fld>
            <a:endParaRPr lang="ru-RU"/>
          </a:p>
        </p:txBody>
      </p:sp>
    </p:spTree>
    <p:extLst>
      <p:ext uri="{BB962C8B-B14F-4D97-AF65-F5344CB8AC3E}">
        <p14:creationId xmlns:p14="http://schemas.microsoft.com/office/powerpoint/2010/main" val="16111901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F826EB-F75C-4303-B086-57E821AA6A14}" type="datetimeFigureOut">
              <a:rPr lang="ru-RU" smtClean="0"/>
              <a:t>22.05.2020</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743474-A1C7-4D83-A67A-89EBB7C48AEB}" type="slidenum">
              <a:rPr lang="ru-RU" smtClean="0"/>
              <a:t>‹#›</a:t>
            </a:fld>
            <a:endParaRPr lang="ru-RU"/>
          </a:p>
        </p:txBody>
      </p:sp>
    </p:spTree>
    <p:extLst>
      <p:ext uri="{BB962C8B-B14F-4D97-AF65-F5344CB8AC3E}">
        <p14:creationId xmlns:p14="http://schemas.microsoft.com/office/powerpoint/2010/main" val="12801100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3" Type="http://schemas.openxmlformats.org/officeDocument/2006/relationships/oleObject" Target="../embeddings/oleObject7.bin"/><Relationship Id="rId18" Type="http://schemas.openxmlformats.org/officeDocument/2006/relationships/image" Target="../media/image9.wmf"/><Relationship Id="rId26" Type="http://schemas.openxmlformats.org/officeDocument/2006/relationships/image" Target="../media/image13.wmf"/><Relationship Id="rId39" Type="http://schemas.openxmlformats.org/officeDocument/2006/relationships/oleObject" Target="../embeddings/oleObject20.bin"/><Relationship Id="rId21" Type="http://schemas.openxmlformats.org/officeDocument/2006/relationships/oleObject" Target="../embeddings/oleObject11.bin"/><Relationship Id="rId34" Type="http://schemas.openxmlformats.org/officeDocument/2006/relationships/image" Target="../media/image17.wmf"/><Relationship Id="rId42" Type="http://schemas.openxmlformats.org/officeDocument/2006/relationships/image" Target="../media/image21.wmf"/><Relationship Id="rId47" Type="http://schemas.openxmlformats.org/officeDocument/2006/relationships/oleObject" Target="../embeddings/oleObject24.bin"/><Relationship Id="rId50" Type="http://schemas.openxmlformats.org/officeDocument/2006/relationships/image" Target="../media/image25.wmf"/><Relationship Id="rId7" Type="http://schemas.openxmlformats.org/officeDocument/2006/relationships/oleObject" Target="../embeddings/oleObject4.bin"/><Relationship Id="rId2" Type="http://schemas.openxmlformats.org/officeDocument/2006/relationships/slideLayout" Target="../slideLayouts/slideLayout2.xml"/><Relationship Id="rId16" Type="http://schemas.openxmlformats.org/officeDocument/2006/relationships/image" Target="../media/image8.wmf"/><Relationship Id="rId29" Type="http://schemas.openxmlformats.org/officeDocument/2006/relationships/oleObject" Target="../embeddings/oleObject15.bin"/><Relationship Id="rId11" Type="http://schemas.openxmlformats.org/officeDocument/2006/relationships/oleObject" Target="../embeddings/oleObject6.bin"/><Relationship Id="rId24" Type="http://schemas.openxmlformats.org/officeDocument/2006/relationships/image" Target="../media/image12.wmf"/><Relationship Id="rId32" Type="http://schemas.openxmlformats.org/officeDocument/2006/relationships/image" Target="../media/image16.wmf"/><Relationship Id="rId37" Type="http://schemas.openxmlformats.org/officeDocument/2006/relationships/oleObject" Target="../embeddings/oleObject19.bin"/><Relationship Id="rId40" Type="http://schemas.openxmlformats.org/officeDocument/2006/relationships/image" Target="../media/image20.wmf"/><Relationship Id="rId45" Type="http://schemas.openxmlformats.org/officeDocument/2006/relationships/oleObject" Target="../embeddings/oleObject23.bin"/><Relationship Id="rId5" Type="http://schemas.openxmlformats.org/officeDocument/2006/relationships/oleObject" Target="../embeddings/oleObject3.bin"/><Relationship Id="rId15" Type="http://schemas.openxmlformats.org/officeDocument/2006/relationships/oleObject" Target="../embeddings/oleObject8.bin"/><Relationship Id="rId23" Type="http://schemas.openxmlformats.org/officeDocument/2006/relationships/oleObject" Target="../embeddings/oleObject12.bin"/><Relationship Id="rId28" Type="http://schemas.openxmlformats.org/officeDocument/2006/relationships/image" Target="../media/image14.wmf"/><Relationship Id="rId36" Type="http://schemas.openxmlformats.org/officeDocument/2006/relationships/image" Target="../media/image18.wmf"/><Relationship Id="rId49" Type="http://schemas.openxmlformats.org/officeDocument/2006/relationships/oleObject" Target="../embeddings/oleObject25.bin"/><Relationship Id="rId10" Type="http://schemas.openxmlformats.org/officeDocument/2006/relationships/image" Target="../media/image5.wmf"/><Relationship Id="rId19" Type="http://schemas.openxmlformats.org/officeDocument/2006/relationships/oleObject" Target="../embeddings/oleObject10.bin"/><Relationship Id="rId31" Type="http://schemas.openxmlformats.org/officeDocument/2006/relationships/oleObject" Target="../embeddings/oleObject16.bin"/><Relationship Id="rId44" Type="http://schemas.openxmlformats.org/officeDocument/2006/relationships/image" Target="../media/image22.wmf"/><Relationship Id="rId52" Type="http://schemas.openxmlformats.org/officeDocument/2006/relationships/image" Target="../media/image26.wmf"/><Relationship Id="rId4" Type="http://schemas.openxmlformats.org/officeDocument/2006/relationships/image" Target="../media/image2.wmf"/><Relationship Id="rId9" Type="http://schemas.openxmlformats.org/officeDocument/2006/relationships/oleObject" Target="../embeddings/oleObject5.bin"/><Relationship Id="rId14" Type="http://schemas.openxmlformats.org/officeDocument/2006/relationships/image" Target="../media/image7.wmf"/><Relationship Id="rId22" Type="http://schemas.openxmlformats.org/officeDocument/2006/relationships/image" Target="../media/image11.wmf"/><Relationship Id="rId27" Type="http://schemas.openxmlformats.org/officeDocument/2006/relationships/oleObject" Target="../embeddings/oleObject14.bin"/><Relationship Id="rId30" Type="http://schemas.openxmlformats.org/officeDocument/2006/relationships/image" Target="../media/image15.wmf"/><Relationship Id="rId35" Type="http://schemas.openxmlformats.org/officeDocument/2006/relationships/oleObject" Target="../embeddings/oleObject18.bin"/><Relationship Id="rId43" Type="http://schemas.openxmlformats.org/officeDocument/2006/relationships/oleObject" Target="../embeddings/oleObject22.bin"/><Relationship Id="rId48" Type="http://schemas.openxmlformats.org/officeDocument/2006/relationships/image" Target="../media/image24.wmf"/><Relationship Id="rId8" Type="http://schemas.openxmlformats.org/officeDocument/2006/relationships/image" Target="../media/image4.wmf"/><Relationship Id="rId51" Type="http://schemas.openxmlformats.org/officeDocument/2006/relationships/oleObject" Target="../embeddings/oleObject26.bin"/><Relationship Id="rId3" Type="http://schemas.openxmlformats.org/officeDocument/2006/relationships/oleObject" Target="../embeddings/oleObject2.bin"/><Relationship Id="rId12" Type="http://schemas.openxmlformats.org/officeDocument/2006/relationships/image" Target="../media/image6.wmf"/><Relationship Id="rId17" Type="http://schemas.openxmlformats.org/officeDocument/2006/relationships/oleObject" Target="../embeddings/oleObject9.bin"/><Relationship Id="rId25" Type="http://schemas.openxmlformats.org/officeDocument/2006/relationships/oleObject" Target="../embeddings/oleObject13.bin"/><Relationship Id="rId33" Type="http://schemas.openxmlformats.org/officeDocument/2006/relationships/oleObject" Target="../embeddings/oleObject17.bin"/><Relationship Id="rId38" Type="http://schemas.openxmlformats.org/officeDocument/2006/relationships/image" Target="../media/image19.wmf"/><Relationship Id="rId46" Type="http://schemas.openxmlformats.org/officeDocument/2006/relationships/image" Target="../media/image23.wmf"/><Relationship Id="rId20" Type="http://schemas.openxmlformats.org/officeDocument/2006/relationships/image" Target="../media/image10.wmf"/><Relationship Id="rId41" Type="http://schemas.openxmlformats.org/officeDocument/2006/relationships/oleObject" Target="../embeddings/oleObject21.bin"/><Relationship Id="rId1" Type="http://schemas.openxmlformats.org/officeDocument/2006/relationships/vmlDrawing" Target="../drawings/vmlDrawing2.vml"/><Relationship Id="rId6" Type="http://schemas.openxmlformats.org/officeDocument/2006/relationships/image" Target="../media/image3.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27.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27.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91338" y="280534"/>
            <a:ext cx="11325725" cy="1075405"/>
          </a:xfrm>
        </p:spPr>
        <p:txBody>
          <a:bodyPr>
            <a:normAutofit/>
          </a:bodyPr>
          <a:lstStyle/>
          <a:p>
            <a:r>
              <a:rPr lang="hr-HR" sz="6600" b="1" dirty="0" smtClean="0">
                <a:solidFill>
                  <a:srgbClr val="7030A0"/>
                </a:solidFill>
              </a:rPr>
              <a:t>Elektronly we deşikli geçirijilik</a:t>
            </a:r>
            <a:r>
              <a:rPr lang="en-US" sz="6600" b="1" dirty="0" smtClean="0">
                <a:solidFill>
                  <a:srgbClr val="7030A0"/>
                </a:solidFill>
              </a:rPr>
              <a:t>.</a:t>
            </a:r>
            <a:endParaRPr lang="ru-RU" sz="6600" b="1" dirty="0">
              <a:solidFill>
                <a:srgbClr val="7030A0"/>
              </a:solidFill>
            </a:endParaRPr>
          </a:p>
        </p:txBody>
      </p:sp>
      <p:sp>
        <p:nvSpPr>
          <p:cNvPr id="3" name="Подзаголовок 2"/>
          <p:cNvSpPr>
            <a:spLocks noGrp="1"/>
          </p:cNvSpPr>
          <p:nvPr>
            <p:ph type="subTitle" idx="1"/>
          </p:nvPr>
        </p:nvSpPr>
        <p:spPr>
          <a:xfrm>
            <a:off x="1611086" y="1849425"/>
            <a:ext cx="9144000" cy="951832"/>
          </a:xfrm>
        </p:spPr>
        <p:txBody>
          <a:bodyPr>
            <a:noAutofit/>
          </a:bodyPr>
          <a:lstStyle/>
          <a:p>
            <a:r>
              <a:rPr lang="tk-TM" sz="2800" b="1" dirty="0" smtClean="0"/>
              <a:t>Meyilnama</a:t>
            </a:r>
          </a:p>
          <a:p>
            <a:pPr marL="457200" indent="-457200">
              <a:buAutoNum type="arabicPeriod"/>
            </a:pPr>
            <a:r>
              <a:rPr lang="tk-TM" sz="2800" b="1" dirty="0" smtClean="0"/>
              <a:t>Ýarymgeçirijilerdäki </a:t>
            </a:r>
            <a:r>
              <a:rPr lang="tk-TM" sz="2800" b="1" dirty="0"/>
              <a:t>ýüze </a:t>
            </a:r>
            <a:r>
              <a:rPr lang="tk-TM" sz="2800" b="1" dirty="0" smtClean="0"/>
              <a:t>çykýan </a:t>
            </a:r>
            <a:r>
              <a:rPr lang="tk-TM" sz="2800" b="1" dirty="0"/>
              <a:t>toguň </a:t>
            </a:r>
            <a:r>
              <a:rPr lang="tk-TM" sz="2800" b="1" dirty="0" smtClean="0"/>
              <a:t>dykyzlygy</a:t>
            </a:r>
            <a:r>
              <a:rPr lang="en-US" sz="2800" b="1" dirty="0" smtClean="0"/>
              <a:t>.</a:t>
            </a:r>
          </a:p>
          <a:p>
            <a:r>
              <a:rPr lang="tk-TM" sz="2800" b="1" dirty="0" smtClean="0"/>
              <a:t> </a:t>
            </a:r>
            <a:endParaRPr lang="ru-RU" sz="2800" b="1" dirty="0"/>
          </a:p>
        </p:txBody>
      </p:sp>
    </p:spTree>
    <p:extLst>
      <p:ext uri="{BB962C8B-B14F-4D97-AF65-F5344CB8AC3E}">
        <p14:creationId xmlns:p14="http://schemas.microsoft.com/office/powerpoint/2010/main" val="230445575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6042" y="0"/>
            <a:ext cx="12208042" cy="6858000"/>
          </a:xfrm>
        </p:spPr>
        <p:txBody>
          <a:bodyPr>
            <a:noAutofit/>
          </a:bodyPr>
          <a:lstStyle/>
          <a:p>
            <a:r>
              <a:rPr lang="hr-HR" sz="3600" dirty="0">
                <a:solidFill>
                  <a:srgbClr val="7030A0"/>
                </a:solidFill>
              </a:rPr>
              <a:t>Arassa ýarymgeçirijiniň monokristalynda elektronlar bilen deşikleriň sany deň bolýar we olarda elektrik geçirijilik zarýad äkidijileriň iki görnüşiniň hem deň mukdarda gatnaşmaklary netijesinde ýüze çykýar. Şonuň ýaly elektrik geçirijilige </a:t>
            </a:r>
            <a:r>
              <a:rPr lang="hr-HR" sz="3600" b="1" dirty="0">
                <a:solidFill>
                  <a:srgbClr val="7030A0"/>
                </a:solidFill>
              </a:rPr>
              <a:t>ýarymgeçirijiniň</a:t>
            </a:r>
            <a:r>
              <a:rPr lang="hr-HR" sz="3600" dirty="0">
                <a:solidFill>
                  <a:srgbClr val="7030A0"/>
                </a:solidFill>
              </a:rPr>
              <a:t> </a:t>
            </a:r>
            <a:r>
              <a:rPr lang="hr-HR" sz="3600" b="1" dirty="0">
                <a:solidFill>
                  <a:srgbClr val="7030A0"/>
                </a:solidFill>
              </a:rPr>
              <a:t>hususy</a:t>
            </a:r>
            <a:r>
              <a:rPr lang="hr-HR" sz="3600" dirty="0">
                <a:solidFill>
                  <a:srgbClr val="7030A0"/>
                </a:solidFill>
              </a:rPr>
              <a:t> </a:t>
            </a:r>
            <a:r>
              <a:rPr lang="hr-HR" sz="3600" b="1" dirty="0">
                <a:solidFill>
                  <a:srgbClr val="7030A0"/>
                </a:solidFill>
              </a:rPr>
              <a:t>geçirijiligi</a:t>
            </a:r>
            <a:r>
              <a:rPr lang="hr-HR" sz="3600" dirty="0">
                <a:solidFill>
                  <a:srgbClr val="7030A0"/>
                </a:solidFill>
              </a:rPr>
              <a:t> we ol ýarymgeçirijä bolsa </a:t>
            </a:r>
            <a:r>
              <a:rPr lang="hr-HR" sz="3600" b="1" dirty="0">
                <a:solidFill>
                  <a:srgbClr val="7030A0"/>
                </a:solidFill>
              </a:rPr>
              <a:t>hususy geçirijilikli ýarymgeçiriji</a:t>
            </a:r>
            <a:r>
              <a:rPr lang="hr-HR" sz="3600" dirty="0">
                <a:solidFill>
                  <a:srgbClr val="7030A0"/>
                </a:solidFill>
              </a:rPr>
              <a:t> ýa-da </a:t>
            </a:r>
            <a:r>
              <a:rPr lang="hr-HR" sz="3600" i="1" dirty="0"/>
              <a:t>i</a:t>
            </a:r>
            <a:r>
              <a:rPr lang="hr-HR" sz="3600" dirty="0">
                <a:solidFill>
                  <a:srgbClr val="7030A0"/>
                </a:solidFill>
              </a:rPr>
              <a:t>-kysymly (</a:t>
            </a:r>
            <a:r>
              <a:rPr lang="hr-HR" sz="3600" b="1" i="1" dirty="0">
                <a:solidFill>
                  <a:srgbClr val="7030A0"/>
                </a:solidFill>
              </a:rPr>
              <a:t>intrinsic</a:t>
            </a:r>
            <a:r>
              <a:rPr lang="hr-HR" sz="3600" dirty="0">
                <a:solidFill>
                  <a:srgbClr val="7030A0"/>
                </a:solidFill>
                <a:sym typeface="Symbol" panose="05050102010706020507" pitchFamily="18" charset="2"/>
              </a:rPr>
              <a:t></a:t>
            </a:r>
            <a:r>
              <a:rPr lang="hr-HR" sz="3600" dirty="0">
                <a:solidFill>
                  <a:srgbClr val="7030A0"/>
                </a:solidFill>
              </a:rPr>
              <a:t>hususy diýen iňlis sözünden) ýarymgeçiriji diýilýär</a:t>
            </a:r>
            <a:r>
              <a:rPr lang="hr-HR" sz="3600" dirty="0" smtClean="0">
                <a:solidFill>
                  <a:srgbClr val="7030A0"/>
                </a:solidFill>
              </a:rPr>
              <a:t>.</a:t>
            </a:r>
            <a:endParaRPr lang="en-US" sz="3600" dirty="0" smtClean="0">
              <a:solidFill>
                <a:srgbClr val="7030A0"/>
              </a:solidFill>
            </a:endParaRPr>
          </a:p>
          <a:p>
            <a:r>
              <a:rPr lang="tk-TM" sz="3600" dirty="0" smtClean="0">
                <a:solidFill>
                  <a:srgbClr val="7030A0"/>
                </a:solidFill>
              </a:rPr>
              <a:t>Ýarymgeçirijilerdäki ýüze çykýan doly toguň dykyzlygy J ondaky deşikleriň we elektronlaryň döredýän toklarynyň dykyzlyklarynyň jemine deň bolýar</a:t>
            </a:r>
            <a:r>
              <a:rPr lang="en-US" sz="3600" dirty="0" smtClean="0">
                <a:solidFill>
                  <a:srgbClr val="7030A0"/>
                </a:solidFill>
              </a:rPr>
              <a:t>:</a:t>
            </a:r>
          </a:p>
          <a:p>
            <a:endParaRPr lang="en-US" sz="3600" dirty="0">
              <a:solidFill>
                <a:srgbClr val="7030A0"/>
              </a:solidFill>
            </a:endParaRPr>
          </a:p>
          <a:p>
            <a:r>
              <a:rPr lang="en-US" sz="3600" dirty="0" err="1" smtClean="0">
                <a:solidFill>
                  <a:srgbClr val="7030A0"/>
                </a:solidFill>
              </a:rPr>
              <a:t>bu</a:t>
            </a:r>
            <a:r>
              <a:rPr lang="en-US" sz="3600" dirty="0" smtClean="0">
                <a:solidFill>
                  <a:srgbClr val="7030A0"/>
                </a:solidFill>
              </a:rPr>
              <a:t> </a:t>
            </a:r>
            <a:r>
              <a:rPr lang="en-US" sz="3600" dirty="0" err="1" smtClean="0">
                <a:solidFill>
                  <a:srgbClr val="7030A0"/>
                </a:solidFill>
              </a:rPr>
              <a:t>ýerde</a:t>
            </a:r>
            <a:r>
              <a:rPr lang="en-US" sz="3600" dirty="0" smtClean="0">
                <a:solidFill>
                  <a:srgbClr val="7030A0"/>
                </a:solidFill>
              </a:rPr>
              <a:t> </a:t>
            </a:r>
            <a:r>
              <a:rPr lang="en-US" sz="3600" dirty="0" err="1" smtClean="0">
                <a:solidFill>
                  <a:srgbClr val="7030A0"/>
                </a:solidFill>
              </a:rPr>
              <a:t>J</a:t>
            </a:r>
            <a:r>
              <a:rPr lang="en-US" dirty="0" err="1" smtClean="0">
                <a:solidFill>
                  <a:srgbClr val="7030A0"/>
                </a:solidFill>
              </a:rPr>
              <a:t>p</a:t>
            </a:r>
            <a:r>
              <a:rPr lang="en-US" sz="3600" dirty="0" err="1" smtClean="0">
                <a:solidFill>
                  <a:srgbClr val="7030A0"/>
                </a:solidFill>
              </a:rPr>
              <a:t>-toguň</a:t>
            </a:r>
            <a:r>
              <a:rPr lang="en-US" sz="3600" dirty="0" smtClean="0">
                <a:solidFill>
                  <a:srgbClr val="7030A0"/>
                </a:solidFill>
              </a:rPr>
              <a:t> </a:t>
            </a:r>
            <a:r>
              <a:rPr lang="en-US" sz="3600" dirty="0" err="1" smtClean="0">
                <a:solidFill>
                  <a:srgbClr val="7030A0"/>
                </a:solidFill>
              </a:rPr>
              <a:t>deşikli</a:t>
            </a:r>
            <a:r>
              <a:rPr lang="en-US" sz="3600" dirty="0" smtClean="0">
                <a:solidFill>
                  <a:srgbClr val="7030A0"/>
                </a:solidFill>
              </a:rPr>
              <a:t> </a:t>
            </a:r>
            <a:r>
              <a:rPr lang="en-US" sz="3600" dirty="0" err="1" smtClean="0">
                <a:solidFill>
                  <a:srgbClr val="7030A0"/>
                </a:solidFill>
              </a:rPr>
              <a:t>düzüjisiniň</a:t>
            </a:r>
            <a:r>
              <a:rPr lang="en-US" sz="3600" dirty="0" smtClean="0">
                <a:solidFill>
                  <a:srgbClr val="7030A0"/>
                </a:solidFill>
              </a:rPr>
              <a:t> we </a:t>
            </a:r>
            <a:r>
              <a:rPr lang="en-US" sz="3600" dirty="0" err="1" smtClean="0">
                <a:solidFill>
                  <a:srgbClr val="7030A0"/>
                </a:solidFill>
              </a:rPr>
              <a:t>Jn-toguň</a:t>
            </a:r>
            <a:r>
              <a:rPr lang="en-US" sz="3600" dirty="0" smtClean="0">
                <a:solidFill>
                  <a:srgbClr val="7030A0"/>
                </a:solidFill>
              </a:rPr>
              <a:t> </a:t>
            </a:r>
            <a:r>
              <a:rPr lang="en-US" sz="3600" dirty="0" err="1" smtClean="0">
                <a:solidFill>
                  <a:srgbClr val="7030A0"/>
                </a:solidFill>
              </a:rPr>
              <a:t>elektronly</a:t>
            </a:r>
            <a:r>
              <a:rPr lang="en-US" sz="3600" dirty="0" smtClean="0">
                <a:solidFill>
                  <a:srgbClr val="7030A0"/>
                </a:solidFill>
              </a:rPr>
              <a:t> </a:t>
            </a:r>
            <a:r>
              <a:rPr lang="en-US" sz="3600" dirty="0" err="1" smtClean="0">
                <a:solidFill>
                  <a:srgbClr val="7030A0"/>
                </a:solidFill>
              </a:rPr>
              <a:t>düzüjisiniň</a:t>
            </a:r>
            <a:r>
              <a:rPr lang="en-US" sz="3600" dirty="0" smtClean="0">
                <a:solidFill>
                  <a:srgbClr val="7030A0"/>
                </a:solidFill>
              </a:rPr>
              <a:t> </a:t>
            </a:r>
            <a:r>
              <a:rPr lang="en-US" sz="3600" dirty="0" err="1" smtClean="0">
                <a:solidFill>
                  <a:srgbClr val="7030A0"/>
                </a:solidFill>
              </a:rPr>
              <a:t>dykyzlygy</a:t>
            </a:r>
            <a:r>
              <a:rPr lang="en-US" sz="3600" dirty="0" smtClean="0">
                <a:solidFill>
                  <a:srgbClr val="7030A0"/>
                </a:solidFill>
              </a:rPr>
              <a:t>.</a:t>
            </a:r>
            <a:endParaRPr lang="ru-RU" sz="3600" dirty="0">
              <a:solidFill>
                <a:srgbClr val="7030A0"/>
              </a:solidFill>
            </a:endParaRPr>
          </a:p>
          <a:p>
            <a:endParaRPr lang="ru-RU" sz="3600" dirty="0">
              <a:solidFill>
                <a:srgbClr val="7030A0"/>
              </a:solidFill>
            </a:endParaRPr>
          </a:p>
        </p:txBody>
      </p:sp>
      <p:sp>
        <p:nvSpPr>
          <p:cNvPr id="4"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5" name="Объект 4"/>
          <p:cNvGraphicFramePr>
            <a:graphicFrameLocks noChangeAspect="1"/>
          </p:cNvGraphicFramePr>
          <p:nvPr>
            <p:extLst>
              <p:ext uri="{D42A27DB-BD31-4B8C-83A1-F6EECF244321}">
                <p14:modId xmlns:p14="http://schemas.microsoft.com/office/powerpoint/2010/main" val="4280289496"/>
              </p:ext>
            </p:extLst>
          </p:nvPr>
        </p:nvGraphicFramePr>
        <p:xfrm>
          <a:off x="4186990" y="4913467"/>
          <a:ext cx="3018420" cy="1006140"/>
        </p:xfrm>
        <a:graphic>
          <a:graphicData uri="http://schemas.openxmlformats.org/presentationml/2006/ole">
            <mc:AlternateContent xmlns:mc="http://schemas.openxmlformats.org/markup-compatibility/2006">
              <mc:Choice xmlns:v="urn:schemas-microsoft-com:vml" Requires="v">
                <p:oleObj spid="_x0000_s1057" name="Equation" r:id="rId3" imgW="723586" imgH="241195" progId="Equation.DSMT4">
                  <p:embed/>
                </p:oleObj>
              </mc:Choice>
              <mc:Fallback>
                <p:oleObj name="Equation" r:id="rId3" imgW="723586" imgH="241195" progId="Equation.DSMT4">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86990" y="4913467"/>
                        <a:ext cx="3018420" cy="1006140"/>
                      </a:xfrm>
                      <a:prstGeom prst="rect">
                        <a:avLst/>
                      </a:prstGeom>
                      <a:noFill/>
                    </p:spPr>
                  </p:pic>
                </p:oleObj>
              </mc:Fallback>
            </mc:AlternateContent>
          </a:graphicData>
        </a:graphic>
      </p:graphicFrame>
    </p:spTree>
    <p:extLst>
      <p:ext uri="{BB962C8B-B14F-4D97-AF65-F5344CB8AC3E}">
        <p14:creationId xmlns:p14="http://schemas.microsoft.com/office/powerpoint/2010/main" val="2497831968"/>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084" y="-1"/>
            <a:ext cx="12224084" cy="6882063"/>
          </a:xfrm>
        </p:spPr>
        <p:txBody>
          <a:bodyPr>
            <a:normAutofit/>
          </a:bodyPr>
          <a:lstStyle/>
          <a:p>
            <a:r>
              <a:rPr lang="tk-TM" sz="4000" dirty="0" smtClean="0">
                <a:solidFill>
                  <a:srgbClr val="7030A0"/>
                </a:solidFill>
              </a:rPr>
              <a:t>Ýarymgeçiriji kristalda garyndy atomlaryň (başga elementiň atomynyň) bolmagy onuň elektrik geçirijiligini uly çäklerde üýtgedýär. Mysal üçin, 4 walentli kremniýniň monokristalyna bäş walentli garyndy atomlar (myşýak (As), surma (Sb), fosfor (P)) garylanda, garyndy atomlar kremniýniň kristal gözeneginiň düwünlerinde ýerleşýärler. Bu ýagdaýda, garyndy atomlar kremniýniň atomlarynyň baglanşyk düzgüni boýunça baglanyşýarlar. Şeýlelikde, bäş walentli garyndy atomlaryň walent elektronlarynyň dördüsi töweregindäki kremniýniň dört atomynyň walent elektronlary bilen bilelikde kowalent baglanyşyklaryň sistemasyny döredýärler. </a:t>
            </a:r>
            <a:endParaRPr lang="tk-TM" sz="4000" dirty="0">
              <a:solidFill>
                <a:srgbClr val="7030A0"/>
              </a:solidFill>
            </a:endParaRPr>
          </a:p>
        </p:txBody>
      </p:sp>
    </p:spTree>
    <p:extLst>
      <p:ext uri="{BB962C8B-B14F-4D97-AF65-F5344CB8AC3E}">
        <p14:creationId xmlns:p14="http://schemas.microsoft.com/office/powerpoint/2010/main" val="251302195"/>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192000" cy="6858000"/>
          </a:xfrm>
        </p:spPr>
        <p:txBody>
          <a:bodyPr>
            <a:normAutofit/>
          </a:bodyPr>
          <a:lstStyle/>
          <a:p>
            <a:r>
              <a:rPr lang="tk-TM" sz="4000" dirty="0" smtClean="0">
                <a:solidFill>
                  <a:srgbClr val="7030A0"/>
                </a:solidFill>
              </a:rPr>
              <a:t>Ýöne, garyndy atomlaryň bäşinji walent elektronlary kowalent baglanyşyga gatnaşman, artykmaç bolup galýar. Baglanyşyga gatnaşmaýan artykmaç elektronyň atom bilen baglanyşygynyň gowşak bolanlygy üçin kadaly şertlerde ol erkin ýagdaýda diýen ýaly bolýar. Netijede, kremniýniň kristalynyň gözeneklerinde hereketsiz položitel zarýadlanan ionlar (bir elektronyny ýitiren garyndy atom), kristalyň göwrüminde energiýasy geçirijilik derejesine deň bolan erkin elektronlar ýüze çykýar (3.5-nji (a) surat). </a:t>
            </a:r>
            <a:endParaRPr lang="tk-TM" sz="4000" dirty="0">
              <a:solidFill>
                <a:srgbClr val="7030A0"/>
              </a:solidFill>
            </a:endParaRPr>
          </a:p>
        </p:txBody>
      </p:sp>
    </p:spTree>
    <p:extLst>
      <p:ext uri="{BB962C8B-B14F-4D97-AF65-F5344CB8AC3E}">
        <p14:creationId xmlns:p14="http://schemas.microsoft.com/office/powerpoint/2010/main" val="386759255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192000" cy="6858000"/>
          </a:xfrm>
        </p:spPr>
        <p:txBody>
          <a:bodyPr>
            <a:normAutofit/>
          </a:bodyPr>
          <a:lstStyle/>
          <a:p>
            <a:r>
              <a:rPr lang="tk-TM" sz="3600" dirty="0" smtClean="0">
                <a:solidFill>
                  <a:srgbClr val="7030A0"/>
                </a:solidFill>
              </a:rPr>
              <a:t>Si(4)+As(5) ® n-kysymly ýarymgeçiriji.</a:t>
            </a:r>
          </a:p>
          <a:p>
            <a:r>
              <a:rPr lang="tk-TM" sz="3600" dirty="0" smtClean="0">
                <a:solidFill>
                  <a:srgbClr val="7030A0"/>
                </a:solidFill>
              </a:rPr>
              <a:t>    Şeýle ýarymgeçirijiniň kristalynda geçirijilige gatnaşýan elektronlaryň sany deşikleriň sanyndan has köp bolýar we olarda elektrik geçirijiligi esasan erkin elektronlar üpjün edýärler. Şonuň  üçin  olara n-kysymly ýarymgeçirijiler diýilýär. </a:t>
            </a:r>
          </a:p>
          <a:p>
            <a:r>
              <a:rPr lang="tk-TM" sz="3600" dirty="0" smtClean="0">
                <a:solidFill>
                  <a:srgbClr val="7030A0"/>
                </a:solidFill>
              </a:rPr>
              <a:t>  n-kysymly ýarymgeçirijini almak üçin garylýan garyndy elementlere bolsa donor (elektronyny berýän) garyndylar diýilýär.</a:t>
            </a:r>
            <a:endParaRPr lang="en-US" sz="3600" dirty="0" smtClean="0">
              <a:solidFill>
                <a:srgbClr val="7030A0"/>
              </a:solidFill>
            </a:endParaRPr>
          </a:p>
          <a:p>
            <a:r>
              <a:rPr lang="tk-TM" sz="3600" dirty="0" smtClean="0">
                <a:solidFill>
                  <a:srgbClr val="7030A0"/>
                </a:solidFill>
              </a:rPr>
              <a:t>Egerde arassa kremniýniň kristalyna üç walentli atomlar garylsa (mysal üçin indiý (In), galliý (Ga), bor (B), alýum</a:t>
            </a:r>
            <a:r>
              <a:rPr lang="en-US" sz="3600" dirty="0" err="1" smtClean="0">
                <a:solidFill>
                  <a:srgbClr val="7030A0"/>
                </a:solidFill>
              </a:rPr>
              <a:t>i</a:t>
            </a:r>
            <a:r>
              <a:rPr lang="tk-TM" sz="3600" dirty="0" smtClean="0">
                <a:solidFill>
                  <a:srgbClr val="7030A0"/>
                </a:solidFill>
              </a:rPr>
              <a:t>niý (Al), onda ol atomlar  kristallik  gözenegiň  düwünlerinde  ýerleşip, kremniýniň atomlary bilen kowalent baglanyşygyny döredýärler. </a:t>
            </a:r>
          </a:p>
          <a:p>
            <a:endParaRPr lang="tk-TM" sz="3600" dirty="0">
              <a:solidFill>
                <a:srgbClr val="7030A0"/>
              </a:solidFill>
            </a:endParaRPr>
          </a:p>
        </p:txBody>
      </p:sp>
    </p:spTree>
    <p:extLst>
      <p:ext uri="{BB962C8B-B14F-4D97-AF65-F5344CB8AC3E}">
        <p14:creationId xmlns:p14="http://schemas.microsoft.com/office/powerpoint/2010/main" val="3111561404"/>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1"/>
            <a:ext cx="12192000" cy="6858001"/>
          </a:xfrm>
        </p:spPr>
        <p:txBody>
          <a:bodyPr/>
          <a:lstStyle/>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ru-RU" dirty="0"/>
          </a:p>
        </p:txBody>
      </p:sp>
      <p:grpSp>
        <p:nvGrpSpPr>
          <p:cNvPr id="4" name="Group 2"/>
          <p:cNvGrpSpPr>
            <a:grpSpLocks/>
          </p:cNvGrpSpPr>
          <p:nvPr/>
        </p:nvGrpSpPr>
        <p:grpSpPr bwMode="auto">
          <a:xfrm>
            <a:off x="2223335" y="176463"/>
            <a:ext cx="8268202" cy="4507832"/>
            <a:chOff x="1586" y="11001"/>
            <a:chExt cx="9492" cy="4665"/>
          </a:xfrm>
        </p:grpSpPr>
        <p:sp>
          <p:nvSpPr>
            <p:cNvPr id="5" name="Oval 3"/>
            <p:cNvSpPr>
              <a:spLocks noChangeArrowheads="1"/>
            </p:cNvSpPr>
            <p:nvPr/>
          </p:nvSpPr>
          <p:spPr bwMode="auto">
            <a:xfrm>
              <a:off x="1987" y="11399"/>
              <a:ext cx="454" cy="454"/>
            </a:xfrm>
            <a:prstGeom prst="ellipse">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6" name="Oval 4"/>
            <p:cNvSpPr>
              <a:spLocks noChangeArrowheads="1"/>
            </p:cNvSpPr>
            <p:nvPr/>
          </p:nvSpPr>
          <p:spPr bwMode="auto">
            <a:xfrm>
              <a:off x="1987" y="12485"/>
              <a:ext cx="454" cy="454"/>
            </a:xfrm>
            <a:prstGeom prst="ellipse">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7" name="Oval 5"/>
            <p:cNvSpPr>
              <a:spLocks noChangeArrowheads="1"/>
            </p:cNvSpPr>
            <p:nvPr/>
          </p:nvSpPr>
          <p:spPr bwMode="auto">
            <a:xfrm>
              <a:off x="3068" y="11399"/>
              <a:ext cx="454" cy="454"/>
            </a:xfrm>
            <a:prstGeom prst="ellipse">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8" name="Oval 6"/>
            <p:cNvSpPr>
              <a:spLocks noChangeArrowheads="1"/>
            </p:cNvSpPr>
            <p:nvPr/>
          </p:nvSpPr>
          <p:spPr bwMode="auto">
            <a:xfrm>
              <a:off x="3041" y="12453"/>
              <a:ext cx="510" cy="510"/>
            </a:xfrm>
            <a:prstGeom prst="ellipse">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9" name="Oval 7"/>
            <p:cNvSpPr>
              <a:spLocks noChangeArrowheads="1"/>
            </p:cNvSpPr>
            <p:nvPr/>
          </p:nvSpPr>
          <p:spPr bwMode="auto">
            <a:xfrm>
              <a:off x="4151" y="11402"/>
              <a:ext cx="454" cy="454"/>
            </a:xfrm>
            <a:prstGeom prst="ellipse">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0" name="Oval 8"/>
            <p:cNvSpPr>
              <a:spLocks noChangeArrowheads="1"/>
            </p:cNvSpPr>
            <p:nvPr/>
          </p:nvSpPr>
          <p:spPr bwMode="auto">
            <a:xfrm>
              <a:off x="4151" y="12483"/>
              <a:ext cx="454" cy="454"/>
            </a:xfrm>
            <a:prstGeom prst="ellipse">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grpSp>
          <p:nvGrpSpPr>
            <p:cNvPr id="11" name="Group 9"/>
            <p:cNvGrpSpPr>
              <a:grpSpLocks/>
            </p:cNvGrpSpPr>
            <p:nvPr/>
          </p:nvGrpSpPr>
          <p:grpSpPr bwMode="auto">
            <a:xfrm>
              <a:off x="2099" y="11856"/>
              <a:ext cx="227" cy="627"/>
              <a:chOff x="2388" y="2046"/>
              <a:chExt cx="227" cy="627"/>
            </a:xfrm>
          </p:grpSpPr>
          <p:sp>
            <p:nvSpPr>
              <p:cNvPr id="314" name="Oval 10"/>
              <p:cNvSpPr>
                <a:spLocks noChangeArrowheads="1"/>
              </p:cNvSpPr>
              <p:nvPr/>
            </p:nvSpPr>
            <p:spPr bwMode="auto">
              <a:xfrm>
                <a:off x="2388" y="2160"/>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315" name="Oval 11"/>
              <p:cNvSpPr>
                <a:spLocks noChangeArrowheads="1"/>
              </p:cNvSpPr>
              <p:nvPr/>
            </p:nvSpPr>
            <p:spPr bwMode="auto">
              <a:xfrm>
                <a:off x="2502" y="2446"/>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316" name="Line 12"/>
              <p:cNvSpPr>
                <a:spLocks noChangeShapeType="1"/>
              </p:cNvSpPr>
              <p:nvPr/>
            </p:nvSpPr>
            <p:spPr bwMode="auto">
              <a:xfrm flipH="1">
                <a:off x="2445" y="2274"/>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17" name="Line 13"/>
              <p:cNvSpPr>
                <a:spLocks noChangeShapeType="1"/>
              </p:cNvSpPr>
              <p:nvPr/>
            </p:nvSpPr>
            <p:spPr bwMode="auto">
              <a:xfrm>
                <a:off x="2445" y="2046"/>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18" name="Line 14"/>
              <p:cNvSpPr>
                <a:spLocks noChangeShapeType="1"/>
              </p:cNvSpPr>
              <p:nvPr/>
            </p:nvSpPr>
            <p:spPr bwMode="auto">
              <a:xfrm>
                <a:off x="2559" y="2559"/>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19" name="Line 15"/>
              <p:cNvSpPr>
                <a:spLocks noChangeShapeType="1"/>
              </p:cNvSpPr>
              <p:nvPr/>
            </p:nvSpPr>
            <p:spPr bwMode="auto">
              <a:xfrm flipH="1">
                <a:off x="2559" y="2046"/>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grpSp>
          <p:nvGrpSpPr>
            <p:cNvPr id="12" name="Group 16"/>
            <p:cNvGrpSpPr>
              <a:grpSpLocks/>
            </p:cNvGrpSpPr>
            <p:nvPr/>
          </p:nvGrpSpPr>
          <p:grpSpPr bwMode="auto">
            <a:xfrm>
              <a:off x="2156" y="11001"/>
              <a:ext cx="170" cy="399"/>
              <a:chOff x="2445" y="1191"/>
              <a:chExt cx="170" cy="399"/>
            </a:xfrm>
          </p:grpSpPr>
          <p:sp>
            <p:nvSpPr>
              <p:cNvPr id="311" name="Oval 17"/>
              <p:cNvSpPr>
                <a:spLocks noChangeArrowheads="1"/>
              </p:cNvSpPr>
              <p:nvPr/>
            </p:nvSpPr>
            <p:spPr bwMode="auto">
              <a:xfrm>
                <a:off x="2502" y="1363"/>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312" name="Line 18"/>
              <p:cNvSpPr>
                <a:spLocks noChangeShapeType="1"/>
              </p:cNvSpPr>
              <p:nvPr/>
            </p:nvSpPr>
            <p:spPr bwMode="auto">
              <a:xfrm flipH="1">
                <a:off x="2445" y="1191"/>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13" name="Line 19"/>
              <p:cNvSpPr>
                <a:spLocks noChangeShapeType="1"/>
              </p:cNvSpPr>
              <p:nvPr/>
            </p:nvSpPr>
            <p:spPr bwMode="auto">
              <a:xfrm>
                <a:off x="2559" y="1476"/>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grpSp>
          <p:nvGrpSpPr>
            <p:cNvPr id="13" name="Group 20"/>
            <p:cNvGrpSpPr>
              <a:grpSpLocks/>
            </p:cNvGrpSpPr>
            <p:nvPr/>
          </p:nvGrpSpPr>
          <p:grpSpPr bwMode="auto">
            <a:xfrm rot="16200000">
              <a:off x="1701" y="11400"/>
              <a:ext cx="170" cy="399"/>
              <a:chOff x="2445" y="1191"/>
              <a:chExt cx="170" cy="399"/>
            </a:xfrm>
          </p:grpSpPr>
          <p:sp>
            <p:nvSpPr>
              <p:cNvPr id="308" name="Oval 21"/>
              <p:cNvSpPr>
                <a:spLocks noChangeArrowheads="1"/>
              </p:cNvSpPr>
              <p:nvPr/>
            </p:nvSpPr>
            <p:spPr bwMode="auto">
              <a:xfrm>
                <a:off x="2502" y="1363"/>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309" name="Line 22"/>
              <p:cNvSpPr>
                <a:spLocks noChangeShapeType="1"/>
              </p:cNvSpPr>
              <p:nvPr/>
            </p:nvSpPr>
            <p:spPr bwMode="auto">
              <a:xfrm flipH="1">
                <a:off x="2445" y="1191"/>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10" name="Line 23"/>
              <p:cNvSpPr>
                <a:spLocks noChangeShapeType="1"/>
              </p:cNvSpPr>
              <p:nvPr/>
            </p:nvSpPr>
            <p:spPr bwMode="auto">
              <a:xfrm>
                <a:off x="2559" y="1476"/>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sp>
          <p:nvSpPr>
            <p:cNvPr id="14" name="Oval 24"/>
            <p:cNvSpPr>
              <a:spLocks noChangeArrowheads="1"/>
            </p:cNvSpPr>
            <p:nvPr/>
          </p:nvSpPr>
          <p:spPr bwMode="auto">
            <a:xfrm rot="5400000">
              <a:off x="4721" y="11628"/>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15" name="Line 25"/>
            <p:cNvSpPr>
              <a:spLocks noChangeShapeType="1"/>
            </p:cNvSpPr>
            <p:nvPr/>
          </p:nvSpPr>
          <p:spPr bwMode="auto">
            <a:xfrm rot="5400000" flipH="1">
              <a:off x="4807" y="11371"/>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6" name="Line 26"/>
            <p:cNvSpPr>
              <a:spLocks noChangeShapeType="1"/>
            </p:cNvSpPr>
            <p:nvPr/>
          </p:nvSpPr>
          <p:spPr bwMode="auto">
            <a:xfrm rot="5400000">
              <a:off x="4665" y="11628"/>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nvGrpSpPr>
            <p:cNvPr id="17" name="Group 27"/>
            <p:cNvGrpSpPr>
              <a:grpSpLocks/>
            </p:cNvGrpSpPr>
            <p:nvPr/>
          </p:nvGrpSpPr>
          <p:grpSpPr bwMode="auto">
            <a:xfrm rot="5400000">
              <a:off x="2641" y="11315"/>
              <a:ext cx="227" cy="627"/>
              <a:chOff x="2388" y="2046"/>
              <a:chExt cx="227" cy="627"/>
            </a:xfrm>
          </p:grpSpPr>
          <p:sp>
            <p:nvSpPr>
              <p:cNvPr id="302" name="Oval 28"/>
              <p:cNvSpPr>
                <a:spLocks noChangeArrowheads="1"/>
              </p:cNvSpPr>
              <p:nvPr/>
            </p:nvSpPr>
            <p:spPr bwMode="auto">
              <a:xfrm>
                <a:off x="2388" y="2160"/>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303" name="Oval 29"/>
              <p:cNvSpPr>
                <a:spLocks noChangeArrowheads="1"/>
              </p:cNvSpPr>
              <p:nvPr/>
            </p:nvSpPr>
            <p:spPr bwMode="auto">
              <a:xfrm>
                <a:off x="2502" y="2446"/>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304" name="Line 30"/>
              <p:cNvSpPr>
                <a:spLocks noChangeShapeType="1"/>
              </p:cNvSpPr>
              <p:nvPr/>
            </p:nvSpPr>
            <p:spPr bwMode="auto">
              <a:xfrm flipH="1">
                <a:off x="2445" y="2274"/>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05" name="Line 31"/>
              <p:cNvSpPr>
                <a:spLocks noChangeShapeType="1"/>
              </p:cNvSpPr>
              <p:nvPr/>
            </p:nvSpPr>
            <p:spPr bwMode="auto">
              <a:xfrm>
                <a:off x="2445" y="2046"/>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06" name="Line 32"/>
              <p:cNvSpPr>
                <a:spLocks noChangeShapeType="1"/>
              </p:cNvSpPr>
              <p:nvPr/>
            </p:nvSpPr>
            <p:spPr bwMode="auto">
              <a:xfrm>
                <a:off x="2559" y="2559"/>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07" name="Line 33"/>
              <p:cNvSpPr>
                <a:spLocks noChangeShapeType="1"/>
              </p:cNvSpPr>
              <p:nvPr/>
            </p:nvSpPr>
            <p:spPr bwMode="auto">
              <a:xfrm flipH="1">
                <a:off x="2559" y="2046"/>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grpSp>
          <p:nvGrpSpPr>
            <p:cNvPr id="18" name="Group 34"/>
            <p:cNvGrpSpPr>
              <a:grpSpLocks/>
            </p:cNvGrpSpPr>
            <p:nvPr/>
          </p:nvGrpSpPr>
          <p:grpSpPr bwMode="auto">
            <a:xfrm rot="5400000">
              <a:off x="3724" y="11314"/>
              <a:ext cx="227" cy="627"/>
              <a:chOff x="2388" y="2046"/>
              <a:chExt cx="227" cy="627"/>
            </a:xfrm>
          </p:grpSpPr>
          <p:sp>
            <p:nvSpPr>
              <p:cNvPr id="296" name="Oval 35"/>
              <p:cNvSpPr>
                <a:spLocks noChangeArrowheads="1"/>
              </p:cNvSpPr>
              <p:nvPr/>
            </p:nvSpPr>
            <p:spPr bwMode="auto">
              <a:xfrm>
                <a:off x="2388" y="2160"/>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297" name="Oval 36"/>
              <p:cNvSpPr>
                <a:spLocks noChangeArrowheads="1"/>
              </p:cNvSpPr>
              <p:nvPr/>
            </p:nvSpPr>
            <p:spPr bwMode="auto">
              <a:xfrm>
                <a:off x="2502" y="2446"/>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298" name="Line 37"/>
              <p:cNvSpPr>
                <a:spLocks noChangeShapeType="1"/>
              </p:cNvSpPr>
              <p:nvPr/>
            </p:nvSpPr>
            <p:spPr bwMode="auto">
              <a:xfrm flipH="1">
                <a:off x="2445" y="2274"/>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99" name="Line 38"/>
              <p:cNvSpPr>
                <a:spLocks noChangeShapeType="1"/>
              </p:cNvSpPr>
              <p:nvPr/>
            </p:nvSpPr>
            <p:spPr bwMode="auto">
              <a:xfrm>
                <a:off x="2445" y="2046"/>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00" name="Line 39"/>
              <p:cNvSpPr>
                <a:spLocks noChangeShapeType="1"/>
              </p:cNvSpPr>
              <p:nvPr/>
            </p:nvSpPr>
            <p:spPr bwMode="auto">
              <a:xfrm>
                <a:off x="2559" y="2559"/>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01" name="Line 40"/>
              <p:cNvSpPr>
                <a:spLocks noChangeShapeType="1"/>
              </p:cNvSpPr>
              <p:nvPr/>
            </p:nvSpPr>
            <p:spPr bwMode="auto">
              <a:xfrm flipH="1">
                <a:off x="2559" y="2046"/>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grpSp>
          <p:nvGrpSpPr>
            <p:cNvPr id="19" name="Group 41"/>
            <p:cNvGrpSpPr>
              <a:grpSpLocks/>
            </p:cNvGrpSpPr>
            <p:nvPr/>
          </p:nvGrpSpPr>
          <p:grpSpPr bwMode="auto">
            <a:xfrm>
              <a:off x="3239" y="11001"/>
              <a:ext cx="170" cy="399"/>
              <a:chOff x="2445" y="1191"/>
              <a:chExt cx="170" cy="399"/>
            </a:xfrm>
          </p:grpSpPr>
          <p:sp>
            <p:nvSpPr>
              <p:cNvPr id="293" name="Oval 42"/>
              <p:cNvSpPr>
                <a:spLocks noChangeArrowheads="1"/>
              </p:cNvSpPr>
              <p:nvPr/>
            </p:nvSpPr>
            <p:spPr bwMode="auto">
              <a:xfrm>
                <a:off x="2502" y="1363"/>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294" name="Line 43"/>
              <p:cNvSpPr>
                <a:spLocks noChangeShapeType="1"/>
              </p:cNvSpPr>
              <p:nvPr/>
            </p:nvSpPr>
            <p:spPr bwMode="auto">
              <a:xfrm flipH="1">
                <a:off x="2445" y="1191"/>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95" name="Line 44"/>
              <p:cNvSpPr>
                <a:spLocks noChangeShapeType="1"/>
              </p:cNvSpPr>
              <p:nvPr/>
            </p:nvSpPr>
            <p:spPr bwMode="auto">
              <a:xfrm>
                <a:off x="2559" y="1476"/>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grpSp>
          <p:nvGrpSpPr>
            <p:cNvPr id="20" name="Group 45"/>
            <p:cNvGrpSpPr>
              <a:grpSpLocks/>
            </p:cNvGrpSpPr>
            <p:nvPr/>
          </p:nvGrpSpPr>
          <p:grpSpPr bwMode="auto">
            <a:xfrm>
              <a:off x="4322" y="11001"/>
              <a:ext cx="170" cy="399"/>
              <a:chOff x="2445" y="1191"/>
              <a:chExt cx="170" cy="399"/>
            </a:xfrm>
          </p:grpSpPr>
          <p:sp>
            <p:nvSpPr>
              <p:cNvPr id="290" name="Oval 46"/>
              <p:cNvSpPr>
                <a:spLocks noChangeArrowheads="1"/>
              </p:cNvSpPr>
              <p:nvPr/>
            </p:nvSpPr>
            <p:spPr bwMode="auto">
              <a:xfrm>
                <a:off x="2502" y="1363"/>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291" name="Line 47"/>
              <p:cNvSpPr>
                <a:spLocks noChangeShapeType="1"/>
              </p:cNvSpPr>
              <p:nvPr/>
            </p:nvSpPr>
            <p:spPr bwMode="auto">
              <a:xfrm flipH="1">
                <a:off x="2445" y="1191"/>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92" name="Line 48"/>
              <p:cNvSpPr>
                <a:spLocks noChangeShapeType="1"/>
              </p:cNvSpPr>
              <p:nvPr/>
            </p:nvSpPr>
            <p:spPr bwMode="auto">
              <a:xfrm>
                <a:off x="2559" y="1476"/>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grpSp>
          <p:nvGrpSpPr>
            <p:cNvPr id="21" name="Group 49"/>
            <p:cNvGrpSpPr>
              <a:grpSpLocks/>
            </p:cNvGrpSpPr>
            <p:nvPr/>
          </p:nvGrpSpPr>
          <p:grpSpPr bwMode="auto">
            <a:xfrm>
              <a:off x="3182" y="11841"/>
              <a:ext cx="227" cy="627"/>
              <a:chOff x="2388" y="2046"/>
              <a:chExt cx="227" cy="627"/>
            </a:xfrm>
          </p:grpSpPr>
          <p:sp>
            <p:nvSpPr>
              <p:cNvPr id="284" name="Oval 50"/>
              <p:cNvSpPr>
                <a:spLocks noChangeArrowheads="1"/>
              </p:cNvSpPr>
              <p:nvPr/>
            </p:nvSpPr>
            <p:spPr bwMode="auto">
              <a:xfrm>
                <a:off x="2388" y="2160"/>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285" name="Oval 51"/>
              <p:cNvSpPr>
                <a:spLocks noChangeArrowheads="1"/>
              </p:cNvSpPr>
              <p:nvPr/>
            </p:nvSpPr>
            <p:spPr bwMode="auto">
              <a:xfrm>
                <a:off x="2502" y="2446"/>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286" name="Line 52"/>
              <p:cNvSpPr>
                <a:spLocks noChangeShapeType="1"/>
              </p:cNvSpPr>
              <p:nvPr/>
            </p:nvSpPr>
            <p:spPr bwMode="auto">
              <a:xfrm flipH="1">
                <a:off x="2445" y="2274"/>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87" name="Line 53"/>
              <p:cNvSpPr>
                <a:spLocks noChangeShapeType="1"/>
              </p:cNvSpPr>
              <p:nvPr/>
            </p:nvSpPr>
            <p:spPr bwMode="auto">
              <a:xfrm>
                <a:off x="2445" y="2046"/>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88" name="Line 54"/>
              <p:cNvSpPr>
                <a:spLocks noChangeShapeType="1"/>
              </p:cNvSpPr>
              <p:nvPr/>
            </p:nvSpPr>
            <p:spPr bwMode="auto">
              <a:xfrm>
                <a:off x="2559" y="2559"/>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89" name="Line 55"/>
              <p:cNvSpPr>
                <a:spLocks noChangeShapeType="1"/>
              </p:cNvSpPr>
              <p:nvPr/>
            </p:nvSpPr>
            <p:spPr bwMode="auto">
              <a:xfrm flipH="1">
                <a:off x="2559" y="2046"/>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grpSp>
          <p:nvGrpSpPr>
            <p:cNvPr id="22" name="Group 56"/>
            <p:cNvGrpSpPr>
              <a:grpSpLocks/>
            </p:cNvGrpSpPr>
            <p:nvPr/>
          </p:nvGrpSpPr>
          <p:grpSpPr bwMode="auto">
            <a:xfrm rot="5400000">
              <a:off x="2626" y="12397"/>
              <a:ext cx="227" cy="627"/>
              <a:chOff x="2388" y="2046"/>
              <a:chExt cx="227" cy="627"/>
            </a:xfrm>
          </p:grpSpPr>
          <p:sp>
            <p:nvSpPr>
              <p:cNvPr id="278" name="Oval 57"/>
              <p:cNvSpPr>
                <a:spLocks noChangeArrowheads="1"/>
              </p:cNvSpPr>
              <p:nvPr/>
            </p:nvSpPr>
            <p:spPr bwMode="auto">
              <a:xfrm>
                <a:off x="2388" y="2160"/>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279" name="Oval 58"/>
              <p:cNvSpPr>
                <a:spLocks noChangeArrowheads="1"/>
              </p:cNvSpPr>
              <p:nvPr/>
            </p:nvSpPr>
            <p:spPr bwMode="auto">
              <a:xfrm>
                <a:off x="2502" y="2446"/>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280" name="Line 59"/>
              <p:cNvSpPr>
                <a:spLocks noChangeShapeType="1"/>
              </p:cNvSpPr>
              <p:nvPr/>
            </p:nvSpPr>
            <p:spPr bwMode="auto">
              <a:xfrm flipH="1">
                <a:off x="2445" y="2274"/>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81" name="Line 60"/>
              <p:cNvSpPr>
                <a:spLocks noChangeShapeType="1"/>
              </p:cNvSpPr>
              <p:nvPr/>
            </p:nvSpPr>
            <p:spPr bwMode="auto">
              <a:xfrm>
                <a:off x="2445" y="2046"/>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82" name="Line 61"/>
              <p:cNvSpPr>
                <a:spLocks noChangeShapeType="1"/>
              </p:cNvSpPr>
              <p:nvPr/>
            </p:nvSpPr>
            <p:spPr bwMode="auto">
              <a:xfrm>
                <a:off x="2559" y="2559"/>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83" name="Line 62"/>
              <p:cNvSpPr>
                <a:spLocks noChangeShapeType="1"/>
              </p:cNvSpPr>
              <p:nvPr/>
            </p:nvSpPr>
            <p:spPr bwMode="auto">
              <a:xfrm flipH="1">
                <a:off x="2559" y="2046"/>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grpSp>
          <p:nvGrpSpPr>
            <p:cNvPr id="23" name="Group 63"/>
            <p:cNvGrpSpPr>
              <a:grpSpLocks/>
            </p:cNvGrpSpPr>
            <p:nvPr/>
          </p:nvGrpSpPr>
          <p:grpSpPr bwMode="auto">
            <a:xfrm rot="5400000">
              <a:off x="3739" y="12397"/>
              <a:ext cx="227" cy="627"/>
              <a:chOff x="2388" y="2046"/>
              <a:chExt cx="227" cy="627"/>
            </a:xfrm>
          </p:grpSpPr>
          <p:sp>
            <p:nvSpPr>
              <p:cNvPr id="272" name="Oval 64"/>
              <p:cNvSpPr>
                <a:spLocks noChangeArrowheads="1"/>
              </p:cNvSpPr>
              <p:nvPr/>
            </p:nvSpPr>
            <p:spPr bwMode="auto">
              <a:xfrm>
                <a:off x="2388" y="2160"/>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273" name="Oval 65"/>
              <p:cNvSpPr>
                <a:spLocks noChangeArrowheads="1"/>
              </p:cNvSpPr>
              <p:nvPr/>
            </p:nvSpPr>
            <p:spPr bwMode="auto">
              <a:xfrm>
                <a:off x="2502" y="2446"/>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274" name="Line 66"/>
              <p:cNvSpPr>
                <a:spLocks noChangeShapeType="1"/>
              </p:cNvSpPr>
              <p:nvPr/>
            </p:nvSpPr>
            <p:spPr bwMode="auto">
              <a:xfrm flipH="1">
                <a:off x="2445" y="2274"/>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75" name="Line 67"/>
              <p:cNvSpPr>
                <a:spLocks noChangeShapeType="1"/>
              </p:cNvSpPr>
              <p:nvPr/>
            </p:nvSpPr>
            <p:spPr bwMode="auto">
              <a:xfrm>
                <a:off x="2445" y="2046"/>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76" name="Line 68"/>
              <p:cNvSpPr>
                <a:spLocks noChangeShapeType="1"/>
              </p:cNvSpPr>
              <p:nvPr/>
            </p:nvSpPr>
            <p:spPr bwMode="auto">
              <a:xfrm>
                <a:off x="2559" y="2559"/>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77" name="Line 69"/>
              <p:cNvSpPr>
                <a:spLocks noChangeShapeType="1"/>
              </p:cNvSpPr>
              <p:nvPr/>
            </p:nvSpPr>
            <p:spPr bwMode="auto">
              <a:xfrm flipH="1">
                <a:off x="2559" y="2046"/>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grpSp>
          <p:nvGrpSpPr>
            <p:cNvPr id="24" name="Group 70"/>
            <p:cNvGrpSpPr>
              <a:grpSpLocks/>
            </p:cNvGrpSpPr>
            <p:nvPr/>
          </p:nvGrpSpPr>
          <p:grpSpPr bwMode="auto">
            <a:xfrm>
              <a:off x="4265" y="11856"/>
              <a:ext cx="227" cy="627"/>
              <a:chOff x="2388" y="2046"/>
              <a:chExt cx="227" cy="627"/>
            </a:xfrm>
          </p:grpSpPr>
          <p:sp>
            <p:nvSpPr>
              <p:cNvPr id="266" name="Oval 71"/>
              <p:cNvSpPr>
                <a:spLocks noChangeArrowheads="1"/>
              </p:cNvSpPr>
              <p:nvPr/>
            </p:nvSpPr>
            <p:spPr bwMode="auto">
              <a:xfrm>
                <a:off x="2388" y="2160"/>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267" name="Oval 72"/>
              <p:cNvSpPr>
                <a:spLocks noChangeArrowheads="1"/>
              </p:cNvSpPr>
              <p:nvPr/>
            </p:nvSpPr>
            <p:spPr bwMode="auto">
              <a:xfrm>
                <a:off x="2502" y="2446"/>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268" name="Line 73"/>
              <p:cNvSpPr>
                <a:spLocks noChangeShapeType="1"/>
              </p:cNvSpPr>
              <p:nvPr/>
            </p:nvSpPr>
            <p:spPr bwMode="auto">
              <a:xfrm flipH="1">
                <a:off x="2445" y="2274"/>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69" name="Line 74"/>
              <p:cNvSpPr>
                <a:spLocks noChangeShapeType="1"/>
              </p:cNvSpPr>
              <p:nvPr/>
            </p:nvSpPr>
            <p:spPr bwMode="auto">
              <a:xfrm>
                <a:off x="2445" y="2046"/>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70" name="Line 75"/>
              <p:cNvSpPr>
                <a:spLocks noChangeShapeType="1"/>
              </p:cNvSpPr>
              <p:nvPr/>
            </p:nvSpPr>
            <p:spPr bwMode="auto">
              <a:xfrm>
                <a:off x="2559" y="2559"/>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71" name="Line 76"/>
              <p:cNvSpPr>
                <a:spLocks noChangeShapeType="1"/>
              </p:cNvSpPr>
              <p:nvPr/>
            </p:nvSpPr>
            <p:spPr bwMode="auto">
              <a:xfrm flipH="1">
                <a:off x="2559" y="2046"/>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grpSp>
          <p:nvGrpSpPr>
            <p:cNvPr id="25" name="Group 77"/>
            <p:cNvGrpSpPr>
              <a:grpSpLocks/>
            </p:cNvGrpSpPr>
            <p:nvPr/>
          </p:nvGrpSpPr>
          <p:grpSpPr bwMode="auto">
            <a:xfrm rot="5400000">
              <a:off x="4722" y="12539"/>
              <a:ext cx="170" cy="399"/>
              <a:chOff x="2445" y="1191"/>
              <a:chExt cx="170" cy="399"/>
            </a:xfrm>
          </p:grpSpPr>
          <p:sp>
            <p:nvSpPr>
              <p:cNvPr id="263" name="Oval 78"/>
              <p:cNvSpPr>
                <a:spLocks noChangeArrowheads="1"/>
              </p:cNvSpPr>
              <p:nvPr/>
            </p:nvSpPr>
            <p:spPr bwMode="auto">
              <a:xfrm>
                <a:off x="2502" y="1363"/>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264" name="Line 79"/>
              <p:cNvSpPr>
                <a:spLocks noChangeShapeType="1"/>
              </p:cNvSpPr>
              <p:nvPr/>
            </p:nvSpPr>
            <p:spPr bwMode="auto">
              <a:xfrm flipH="1">
                <a:off x="2445" y="1191"/>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65" name="Line 80"/>
              <p:cNvSpPr>
                <a:spLocks noChangeShapeType="1"/>
              </p:cNvSpPr>
              <p:nvPr/>
            </p:nvSpPr>
            <p:spPr bwMode="auto">
              <a:xfrm>
                <a:off x="2559" y="1476"/>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sp>
          <p:nvSpPr>
            <p:cNvPr id="26" name="Oval 81"/>
            <p:cNvSpPr>
              <a:spLocks noChangeArrowheads="1"/>
            </p:cNvSpPr>
            <p:nvPr/>
          </p:nvSpPr>
          <p:spPr bwMode="auto">
            <a:xfrm>
              <a:off x="1985" y="13568"/>
              <a:ext cx="454" cy="454"/>
            </a:xfrm>
            <a:prstGeom prst="ellipse">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grpSp>
          <p:nvGrpSpPr>
            <p:cNvPr id="27" name="Group 82"/>
            <p:cNvGrpSpPr>
              <a:grpSpLocks/>
            </p:cNvGrpSpPr>
            <p:nvPr/>
          </p:nvGrpSpPr>
          <p:grpSpPr bwMode="auto">
            <a:xfrm>
              <a:off x="2099" y="12939"/>
              <a:ext cx="227" cy="627"/>
              <a:chOff x="2388" y="2046"/>
              <a:chExt cx="227" cy="627"/>
            </a:xfrm>
          </p:grpSpPr>
          <p:sp>
            <p:nvSpPr>
              <p:cNvPr id="257" name="Oval 83"/>
              <p:cNvSpPr>
                <a:spLocks noChangeArrowheads="1"/>
              </p:cNvSpPr>
              <p:nvPr/>
            </p:nvSpPr>
            <p:spPr bwMode="auto">
              <a:xfrm>
                <a:off x="2388" y="2160"/>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258" name="Oval 84"/>
              <p:cNvSpPr>
                <a:spLocks noChangeArrowheads="1"/>
              </p:cNvSpPr>
              <p:nvPr/>
            </p:nvSpPr>
            <p:spPr bwMode="auto">
              <a:xfrm>
                <a:off x="2502" y="2446"/>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259" name="Line 85"/>
              <p:cNvSpPr>
                <a:spLocks noChangeShapeType="1"/>
              </p:cNvSpPr>
              <p:nvPr/>
            </p:nvSpPr>
            <p:spPr bwMode="auto">
              <a:xfrm flipH="1">
                <a:off x="2445" y="2274"/>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60" name="Line 86"/>
              <p:cNvSpPr>
                <a:spLocks noChangeShapeType="1"/>
              </p:cNvSpPr>
              <p:nvPr/>
            </p:nvSpPr>
            <p:spPr bwMode="auto">
              <a:xfrm>
                <a:off x="2445" y="2046"/>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61" name="Line 87"/>
              <p:cNvSpPr>
                <a:spLocks noChangeShapeType="1"/>
              </p:cNvSpPr>
              <p:nvPr/>
            </p:nvSpPr>
            <p:spPr bwMode="auto">
              <a:xfrm>
                <a:off x="2559" y="2559"/>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62" name="Line 88"/>
              <p:cNvSpPr>
                <a:spLocks noChangeShapeType="1"/>
              </p:cNvSpPr>
              <p:nvPr/>
            </p:nvSpPr>
            <p:spPr bwMode="auto">
              <a:xfrm flipH="1">
                <a:off x="2559" y="2046"/>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grpSp>
          <p:nvGrpSpPr>
            <p:cNvPr id="28" name="Group 89"/>
            <p:cNvGrpSpPr>
              <a:grpSpLocks/>
            </p:cNvGrpSpPr>
            <p:nvPr/>
          </p:nvGrpSpPr>
          <p:grpSpPr bwMode="auto">
            <a:xfrm rot="16200000">
              <a:off x="1701" y="12482"/>
              <a:ext cx="170" cy="399"/>
              <a:chOff x="2445" y="1191"/>
              <a:chExt cx="170" cy="399"/>
            </a:xfrm>
          </p:grpSpPr>
          <p:sp>
            <p:nvSpPr>
              <p:cNvPr id="254" name="Oval 90"/>
              <p:cNvSpPr>
                <a:spLocks noChangeArrowheads="1"/>
              </p:cNvSpPr>
              <p:nvPr/>
            </p:nvSpPr>
            <p:spPr bwMode="auto">
              <a:xfrm>
                <a:off x="2502" y="1363"/>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255" name="Line 91"/>
              <p:cNvSpPr>
                <a:spLocks noChangeShapeType="1"/>
              </p:cNvSpPr>
              <p:nvPr/>
            </p:nvSpPr>
            <p:spPr bwMode="auto">
              <a:xfrm flipH="1">
                <a:off x="2445" y="1191"/>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56" name="Line 92"/>
              <p:cNvSpPr>
                <a:spLocks noChangeShapeType="1"/>
              </p:cNvSpPr>
              <p:nvPr/>
            </p:nvSpPr>
            <p:spPr bwMode="auto">
              <a:xfrm>
                <a:off x="2559" y="1476"/>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grpSp>
          <p:nvGrpSpPr>
            <p:cNvPr id="29" name="Group 93"/>
            <p:cNvGrpSpPr>
              <a:grpSpLocks/>
            </p:cNvGrpSpPr>
            <p:nvPr/>
          </p:nvGrpSpPr>
          <p:grpSpPr bwMode="auto">
            <a:xfrm rot="16200000">
              <a:off x="1701" y="13565"/>
              <a:ext cx="170" cy="399"/>
              <a:chOff x="2445" y="1191"/>
              <a:chExt cx="170" cy="399"/>
            </a:xfrm>
          </p:grpSpPr>
          <p:sp>
            <p:nvSpPr>
              <p:cNvPr id="251" name="Oval 94"/>
              <p:cNvSpPr>
                <a:spLocks noChangeArrowheads="1"/>
              </p:cNvSpPr>
              <p:nvPr/>
            </p:nvSpPr>
            <p:spPr bwMode="auto">
              <a:xfrm>
                <a:off x="2502" y="1363"/>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252" name="Line 95"/>
              <p:cNvSpPr>
                <a:spLocks noChangeShapeType="1"/>
              </p:cNvSpPr>
              <p:nvPr/>
            </p:nvSpPr>
            <p:spPr bwMode="auto">
              <a:xfrm flipH="1">
                <a:off x="2445" y="1191"/>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53" name="Line 96"/>
              <p:cNvSpPr>
                <a:spLocks noChangeShapeType="1"/>
              </p:cNvSpPr>
              <p:nvPr/>
            </p:nvSpPr>
            <p:spPr bwMode="auto">
              <a:xfrm>
                <a:off x="2559" y="1476"/>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sp>
          <p:nvSpPr>
            <p:cNvPr id="30" name="Oval 97"/>
            <p:cNvSpPr>
              <a:spLocks noChangeArrowheads="1"/>
            </p:cNvSpPr>
            <p:nvPr/>
          </p:nvSpPr>
          <p:spPr bwMode="auto">
            <a:xfrm>
              <a:off x="3068" y="13566"/>
              <a:ext cx="454" cy="454"/>
            </a:xfrm>
            <a:prstGeom prst="ellipse">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grpSp>
          <p:nvGrpSpPr>
            <p:cNvPr id="31" name="Group 98"/>
            <p:cNvGrpSpPr>
              <a:grpSpLocks/>
            </p:cNvGrpSpPr>
            <p:nvPr/>
          </p:nvGrpSpPr>
          <p:grpSpPr bwMode="auto">
            <a:xfrm>
              <a:off x="3182" y="12954"/>
              <a:ext cx="227" cy="627"/>
              <a:chOff x="2388" y="2046"/>
              <a:chExt cx="227" cy="627"/>
            </a:xfrm>
          </p:grpSpPr>
          <p:sp>
            <p:nvSpPr>
              <p:cNvPr id="245" name="Oval 99"/>
              <p:cNvSpPr>
                <a:spLocks noChangeArrowheads="1"/>
              </p:cNvSpPr>
              <p:nvPr/>
            </p:nvSpPr>
            <p:spPr bwMode="auto">
              <a:xfrm>
                <a:off x="2388" y="2160"/>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246" name="Oval 100"/>
              <p:cNvSpPr>
                <a:spLocks noChangeArrowheads="1"/>
              </p:cNvSpPr>
              <p:nvPr/>
            </p:nvSpPr>
            <p:spPr bwMode="auto">
              <a:xfrm>
                <a:off x="2502" y="2446"/>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247" name="Line 101"/>
              <p:cNvSpPr>
                <a:spLocks noChangeShapeType="1"/>
              </p:cNvSpPr>
              <p:nvPr/>
            </p:nvSpPr>
            <p:spPr bwMode="auto">
              <a:xfrm flipH="1">
                <a:off x="2445" y="2274"/>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48" name="Line 102"/>
              <p:cNvSpPr>
                <a:spLocks noChangeShapeType="1"/>
              </p:cNvSpPr>
              <p:nvPr/>
            </p:nvSpPr>
            <p:spPr bwMode="auto">
              <a:xfrm>
                <a:off x="2445" y="2046"/>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49" name="Line 103"/>
              <p:cNvSpPr>
                <a:spLocks noChangeShapeType="1"/>
              </p:cNvSpPr>
              <p:nvPr/>
            </p:nvSpPr>
            <p:spPr bwMode="auto">
              <a:xfrm>
                <a:off x="2559" y="2559"/>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50" name="Line 104"/>
              <p:cNvSpPr>
                <a:spLocks noChangeShapeType="1"/>
              </p:cNvSpPr>
              <p:nvPr/>
            </p:nvSpPr>
            <p:spPr bwMode="auto">
              <a:xfrm flipH="1">
                <a:off x="2559" y="2046"/>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grpSp>
          <p:nvGrpSpPr>
            <p:cNvPr id="32" name="Group 105"/>
            <p:cNvGrpSpPr>
              <a:grpSpLocks/>
            </p:cNvGrpSpPr>
            <p:nvPr/>
          </p:nvGrpSpPr>
          <p:grpSpPr bwMode="auto">
            <a:xfrm rot="5400000">
              <a:off x="2641" y="13480"/>
              <a:ext cx="227" cy="627"/>
              <a:chOff x="2388" y="2046"/>
              <a:chExt cx="227" cy="627"/>
            </a:xfrm>
          </p:grpSpPr>
          <p:sp>
            <p:nvSpPr>
              <p:cNvPr id="239" name="Oval 106"/>
              <p:cNvSpPr>
                <a:spLocks noChangeArrowheads="1"/>
              </p:cNvSpPr>
              <p:nvPr/>
            </p:nvSpPr>
            <p:spPr bwMode="auto">
              <a:xfrm>
                <a:off x="2388" y="2160"/>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240" name="Oval 107"/>
              <p:cNvSpPr>
                <a:spLocks noChangeArrowheads="1"/>
              </p:cNvSpPr>
              <p:nvPr/>
            </p:nvSpPr>
            <p:spPr bwMode="auto">
              <a:xfrm>
                <a:off x="2502" y="2446"/>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241" name="Line 108"/>
              <p:cNvSpPr>
                <a:spLocks noChangeShapeType="1"/>
              </p:cNvSpPr>
              <p:nvPr/>
            </p:nvSpPr>
            <p:spPr bwMode="auto">
              <a:xfrm flipH="1">
                <a:off x="2445" y="2274"/>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42" name="Line 109"/>
              <p:cNvSpPr>
                <a:spLocks noChangeShapeType="1"/>
              </p:cNvSpPr>
              <p:nvPr/>
            </p:nvSpPr>
            <p:spPr bwMode="auto">
              <a:xfrm>
                <a:off x="2445" y="2046"/>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43" name="Line 110"/>
              <p:cNvSpPr>
                <a:spLocks noChangeShapeType="1"/>
              </p:cNvSpPr>
              <p:nvPr/>
            </p:nvSpPr>
            <p:spPr bwMode="auto">
              <a:xfrm>
                <a:off x="2559" y="2559"/>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44" name="Line 111"/>
              <p:cNvSpPr>
                <a:spLocks noChangeShapeType="1"/>
              </p:cNvSpPr>
              <p:nvPr/>
            </p:nvSpPr>
            <p:spPr bwMode="auto">
              <a:xfrm flipH="1">
                <a:off x="2559" y="2046"/>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sp>
          <p:nvSpPr>
            <p:cNvPr id="33" name="Oval 112"/>
            <p:cNvSpPr>
              <a:spLocks noChangeArrowheads="1"/>
            </p:cNvSpPr>
            <p:nvPr/>
          </p:nvSpPr>
          <p:spPr bwMode="auto">
            <a:xfrm>
              <a:off x="4151" y="13566"/>
              <a:ext cx="454" cy="454"/>
            </a:xfrm>
            <a:prstGeom prst="ellipse">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grpSp>
          <p:nvGrpSpPr>
            <p:cNvPr id="34" name="Group 113"/>
            <p:cNvGrpSpPr>
              <a:grpSpLocks/>
            </p:cNvGrpSpPr>
            <p:nvPr/>
          </p:nvGrpSpPr>
          <p:grpSpPr bwMode="auto">
            <a:xfrm rot="5400000">
              <a:off x="3724" y="13480"/>
              <a:ext cx="227" cy="627"/>
              <a:chOff x="2388" y="2046"/>
              <a:chExt cx="227" cy="627"/>
            </a:xfrm>
          </p:grpSpPr>
          <p:sp>
            <p:nvSpPr>
              <p:cNvPr id="233" name="Oval 114"/>
              <p:cNvSpPr>
                <a:spLocks noChangeArrowheads="1"/>
              </p:cNvSpPr>
              <p:nvPr/>
            </p:nvSpPr>
            <p:spPr bwMode="auto">
              <a:xfrm>
                <a:off x="2388" y="2160"/>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234" name="Oval 115"/>
              <p:cNvSpPr>
                <a:spLocks noChangeArrowheads="1"/>
              </p:cNvSpPr>
              <p:nvPr/>
            </p:nvSpPr>
            <p:spPr bwMode="auto">
              <a:xfrm>
                <a:off x="2502" y="2446"/>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235" name="Line 116"/>
              <p:cNvSpPr>
                <a:spLocks noChangeShapeType="1"/>
              </p:cNvSpPr>
              <p:nvPr/>
            </p:nvSpPr>
            <p:spPr bwMode="auto">
              <a:xfrm flipH="1">
                <a:off x="2445" y="2274"/>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36" name="Line 117"/>
              <p:cNvSpPr>
                <a:spLocks noChangeShapeType="1"/>
              </p:cNvSpPr>
              <p:nvPr/>
            </p:nvSpPr>
            <p:spPr bwMode="auto">
              <a:xfrm>
                <a:off x="2445" y="2046"/>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37" name="Line 118"/>
              <p:cNvSpPr>
                <a:spLocks noChangeShapeType="1"/>
              </p:cNvSpPr>
              <p:nvPr/>
            </p:nvSpPr>
            <p:spPr bwMode="auto">
              <a:xfrm>
                <a:off x="2559" y="2559"/>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38" name="Line 119"/>
              <p:cNvSpPr>
                <a:spLocks noChangeShapeType="1"/>
              </p:cNvSpPr>
              <p:nvPr/>
            </p:nvSpPr>
            <p:spPr bwMode="auto">
              <a:xfrm flipH="1">
                <a:off x="2559" y="2046"/>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grpSp>
          <p:nvGrpSpPr>
            <p:cNvPr id="35" name="Group 120"/>
            <p:cNvGrpSpPr>
              <a:grpSpLocks/>
            </p:cNvGrpSpPr>
            <p:nvPr/>
          </p:nvGrpSpPr>
          <p:grpSpPr bwMode="auto">
            <a:xfrm>
              <a:off x="4265" y="12939"/>
              <a:ext cx="227" cy="627"/>
              <a:chOff x="2388" y="2046"/>
              <a:chExt cx="227" cy="627"/>
            </a:xfrm>
          </p:grpSpPr>
          <p:sp>
            <p:nvSpPr>
              <p:cNvPr id="227" name="Oval 121"/>
              <p:cNvSpPr>
                <a:spLocks noChangeArrowheads="1"/>
              </p:cNvSpPr>
              <p:nvPr/>
            </p:nvSpPr>
            <p:spPr bwMode="auto">
              <a:xfrm>
                <a:off x="2388" y="2160"/>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228" name="Oval 122"/>
              <p:cNvSpPr>
                <a:spLocks noChangeArrowheads="1"/>
              </p:cNvSpPr>
              <p:nvPr/>
            </p:nvSpPr>
            <p:spPr bwMode="auto">
              <a:xfrm>
                <a:off x="2502" y="2446"/>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229" name="Line 123"/>
              <p:cNvSpPr>
                <a:spLocks noChangeShapeType="1"/>
              </p:cNvSpPr>
              <p:nvPr/>
            </p:nvSpPr>
            <p:spPr bwMode="auto">
              <a:xfrm flipH="1">
                <a:off x="2445" y="2274"/>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30" name="Line 124"/>
              <p:cNvSpPr>
                <a:spLocks noChangeShapeType="1"/>
              </p:cNvSpPr>
              <p:nvPr/>
            </p:nvSpPr>
            <p:spPr bwMode="auto">
              <a:xfrm>
                <a:off x="2445" y="2046"/>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31" name="Line 125"/>
              <p:cNvSpPr>
                <a:spLocks noChangeShapeType="1"/>
              </p:cNvSpPr>
              <p:nvPr/>
            </p:nvSpPr>
            <p:spPr bwMode="auto">
              <a:xfrm>
                <a:off x="2559" y="2559"/>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32" name="Line 126"/>
              <p:cNvSpPr>
                <a:spLocks noChangeShapeType="1"/>
              </p:cNvSpPr>
              <p:nvPr/>
            </p:nvSpPr>
            <p:spPr bwMode="auto">
              <a:xfrm flipH="1">
                <a:off x="2559" y="2046"/>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grpSp>
          <p:nvGrpSpPr>
            <p:cNvPr id="36" name="Group 127"/>
            <p:cNvGrpSpPr>
              <a:grpSpLocks/>
            </p:cNvGrpSpPr>
            <p:nvPr/>
          </p:nvGrpSpPr>
          <p:grpSpPr bwMode="auto">
            <a:xfrm rot="5400000">
              <a:off x="4722" y="13622"/>
              <a:ext cx="170" cy="399"/>
              <a:chOff x="2445" y="1191"/>
              <a:chExt cx="170" cy="399"/>
            </a:xfrm>
          </p:grpSpPr>
          <p:sp>
            <p:nvSpPr>
              <p:cNvPr id="224" name="Oval 128"/>
              <p:cNvSpPr>
                <a:spLocks noChangeArrowheads="1"/>
              </p:cNvSpPr>
              <p:nvPr/>
            </p:nvSpPr>
            <p:spPr bwMode="auto">
              <a:xfrm>
                <a:off x="2502" y="1363"/>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225" name="Line 129"/>
              <p:cNvSpPr>
                <a:spLocks noChangeShapeType="1"/>
              </p:cNvSpPr>
              <p:nvPr/>
            </p:nvSpPr>
            <p:spPr bwMode="auto">
              <a:xfrm flipH="1">
                <a:off x="2445" y="1191"/>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26" name="Line 130"/>
              <p:cNvSpPr>
                <a:spLocks noChangeShapeType="1"/>
              </p:cNvSpPr>
              <p:nvPr/>
            </p:nvSpPr>
            <p:spPr bwMode="auto">
              <a:xfrm>
                <a:off x="2559" y="1476"/>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grpSp>
          <p:nvGrpSpPr>
            <p:cNvPr id="37" name="Group 131"/>
            <p:cNvGrpSpPr>
              <a:grpSpLocks/>
            </p:cNvGrpSpPr>
            <p:nvPr/>
          </p:nvGrpSpPr>
          <p:grpSpPr bwMode="auto">
            <a:xfrm rot="10800000">
              <a:off x="3182" y="14022"/>
              <a:ext cx="170" cy="399"/>
              <a:chOff x="2445" y="1191"/>
              <a:chExt cx="170" cy="399"/>
            </a:xfrm>
          </p:grpSpPr>
          <p:sp>
            <p:nvSpPr>
              <p:cNvPr id="221" name="Oval 132"/>
              <p:cNvSpPr>
                <a:spLocks noChangeArrowheads="1"/>
              </p:cNvSpPr>
              <p:nvPr/>
            </p:nvSpPr>
            <p:spPr bwMode="auto">
              <a:xfrm>
                <a:off x="2502" y="1363"/>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222" name="Line 133"/>
              <p:cNvSpPr>
                <a:spLocks noChangeShapeType="1"/>
              </p:cNvSpPr>
              <p:nvPr/>
            </p:nvSpPr>
            <p:spPr bwMode="auto">
              <a:xfrm flipH="1">
                <a:off x="2445" y="1191"/>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23" name="Line 134"/>
              <p:cNvSpPr>
                <a:spLocks noChangeShapeType="1"/>
              </p:cNvSpPr>
              <p:nvPr/>
            </p:nvSpPr>
            <p:spPr bwMode="auto">
              <a:xfrm>
                <a:off x="2559" y="1476"/>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grpSp>
          <p:nvGrpSpPr>
            <p:cNvPr id="38" name="Group 135"/>
            <p:cNvGrpSpPr>
              <a:grpSpLocks/>
            </p:cNvGrpSpPr>
            <p:nvPr/>
          </p:nvGrpSpPr>
          <p:grpSpPr bwMode="auto">
            <a:xfrm rot="10800000">
              <a:off x="2099" y="14022"/>
              <a:ext cx="170" cy="399"/>
              <a:chOff x="2445" y="1191"/>
              <a:chExt cx="170" cy="399"/>
            </a:xfrm>
          </p:grpSpPr>
          <p:sp>
            <p:nvSpPr>
              <p:cNvPr id="218" name="Oval 136"/>
              <p:cNvSpPr>
                <a:spLocks noChangeArrowheads="1"/>
              </p:cNvSpPr>
              <p:nvPr/>
            </p:nvSpPr>
            <p:spPr bwMode="auto">
              <a:xfrm>
                <a:off x="2502" y="1363"/>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219" name="Line 137"/>
              <p:cNvSpPr>
                <a:spLocks noChangeShapeType="1"/>
              </p:cNvSpPr>
              <p:nvPr/>
            </p:nvSpPr>
            <p:spPr bwMode="auto">
              <a:xfrm flipH="1">
                <a:off x="2445" y="1191"/>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20" name="Line 138"/>
              <p:cNvSpPr>
                <a:spLocks noChangeShapeType="1"/>
              </p:cNvSpPr>
              <p:nvPr/>
            </p:nvSpPr>
            <p:spPr bwMode="auto">
              <a:xfrm>
                <a:off x="2559" y="1476"/>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grpSp>
          <p:nvGrpSpPr>
            <p:cNvPr id="39" name="Group 139"/>
            <p:cNvGrpSpPr>
              <a:grpSpLocks/>
            </p:cNvGrpSpPr>
            <p:nvPr/>
          </p:nvGrpSpPr>
          <p:grpSpPr bwMode="auto">
            <a:xfrm rot="10800000">
              <a:off x="4265" y="14022"/>
              <a:ext cx="170" cy="399"/>
              <a:chOff x="2445" y="1191"/>
              <a:chExt cx="170" cy="399"/>
            </a:xfrm>
          </p:grpSpPr>
          <p:sp>
            <p:nvSpPr>
              <p:cNvPr id="215" name="Oval 140"/>
              <p:cNvSpPr>
                <a:spLocks noChangeArrowheads="1"/>
              </p:cNvSpPr>
              <p:nvPr/>
            </p:nvSpPr>
            <p:spPr bwMode="auto">
              <a:xfrm>
                <a:off x="2502" y="1363"/>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216" name="Line 141"/>
              <p:cNvSpPr>
                <a:spLocks noChangeShapeType="1"/>
              </p:cNvSpPr>
              <p:nvPr/>
            </p:nvSpPr>
            <p:spPr bwMode="auto">
              <a:xfrm flipH="1">
                <a:off x="2445" y="1191"/>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17" name="Line 142"/>
              <p:cNvSpPr>
                <a:spLocks noChangeShapeType="1"/>
              </p:cNvSpPr>
              <p:nvPr/>
            </p:nvSpPr>
            <p:spPr bwMode="auto">
              <a:xfrm>
                <a:off x="2559" y="1476"/>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sp>
          <p:nvSpPr>
            <p:cNvPr id="40" name="Oval 143"/>
            <p:cNvSpPr>
              <a:spLocks noChangeArrowheads="1"/>
            </p:cNvSpPr>
            <p:nvPr/>
          </p:nvSpPr>
          <p:spPr bwMode="auto">
            <a:xfrm>
              <a:off x="2813" y="12231"/>
              <a:ext cx="969" cy="969"/>
            </a:xfrm>
            <a:prstGeom prst="ellipse">
              <a:avLst/>
            </a:prstGeom>
            <a:noFill/>
            <a:ln w="9525">
              <a:solidFill>
                <a:srgbClr val="000000"/>
              </a:solidFill>
              <a:prstDash val="dash"/>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1" name="Oval 144"/>
            <p:cNvSpPr>
              <a:spLocks noChangeArrowheads="1"/>
            </p:cNvSpPr>
            <p:nvPr/>
          </p:nvSpPr>
          <p:spPr bwMode="auto">
            <a:xfrm rot="5400000">
              <a:off x="3854" y="12130"/>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42" name="Line 145"/>
            <p:cNvSpPr>
              <a:spLocks noChangeShapeType="1"/>
            </p:cNvSpPr>
            <p:nvPr/>
          </p:nvSpPr>
          <p:spPr bwMode="auto">
            <a:xfrm rot="-5400000" flipH="1" flipV="1">
              <a:off x="3537" y="12203"/>
              <a:ext cx="285" cy="342"/>
            </a:xfrm>
            <a:prstGeom prst="line">
              <a:avLst/>
            </a:prstGeom>
            <a:noFill/>
            <a:ln w="9525">
              <a:solidFill>
                <a:srgbClr val="000000"/>
              </a:solidFill>
              <a:round/>
              <a:headEnd type="triangle" w="med" len="me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3" name="Line 146"/>
            <p:cNvSpPr>
              <a:spLocks noChangeShapeType="1"/>
            </p:cNvSpPr>
            <p:nvPr/>
          </p:nvSpPr>
          <p:spPr bwMode="auto">
            <a:xfrm rot="5400000" flipV="1">
              <a:off x="4009" y="12521"/>
              <a:ext cx="342" cy="131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4" name="Line 147"/>
            <p:cNvSpPr>
              <a:spLocks noChangeShapeType="1"/>
            </p:cNvSpPr>
            <p:nvPr/>
          </p:nvSpPr>
          <p:spPr bwMode="auto">
            <a:xfrm rot="-5400000" flipH="1" flipV="1">
              <a:off x="4284" y="11733"/>
              <a:ext cx="76" cy="798"/>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5" name="Oval 148"/>
            <p:cNvSpPr>
              <a:spLocks noChangeArrowheads="1"/>
            </p:cNvSpPr>
            <p:nvPr/>
          </p:nvSpPr>
          <p:spPr bwMode="auto">
            <a:xfrm>
              <a:off x="7231" y="11409"/>
              <a:ext cx="454" cy="454"/>
            </a:xfrm>
            <a:prstGeom prst="ellipse">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6" name="Oval 149"/>
            <p:cNvSpPr>
              <a:spLocks noChangeArrowheads="1"/>
            </p:cNvSpPr>
            <p:nvPr/>
          </p:nvSpPr>
          <p:spPr bwMode="auto">
            <a:xfrm>
              <a:off x="7231" y="12496"/>
              <a:ext cx="454" cy="454"/>
            </a:xfrm>
            <a:prstGeom prst="ellipse">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7" name="Oval 150"/>
            <p:cNvSpPr>
              <a:spLocks noChangeArrowheads="1"/>
            </p:cNvSpPr>
            <p:nvPr/>
          </p:nvSpPr>
          <p:spPr bwMode="auto">
            <a:xfrm>
              <a:off x="8312" y="11409"/>
              <a:ext cx="454" cy="454"/>
            </a:xfrm>
            <a:prstGeom prst="ellipse">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8" name="Oval 151"/>
            <p:cNvSpPr>
              <a:spLocks noChangeArrowheads="1"/>
            </p:cNvSpPr>
            <p:nvPr/>
          </p:nvSpPr>
          <p:spPr bwMode="auto">
            <a:xfrm>
              <a:off x="8312" y="12494"/>
              <a:ext cx="454" cy="454"/>
            </a:xfrm>
            <a:prstGeom prst="ellipse">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9" name="Oval 152"/>
            <p:cNvSpPr>
              <a:spLocks noChangeArrowheads="1"/>
            </p:cNvSpPr>
            <p:nvPr/>
          </p:nvSpPr>
          <p:spPr bwMode="auto">
            <a:xfrm>
              <a:off x="9395" y="11412"/>
              <a:ext cx="454" cy="454"/>
            </a:xfrm>
            <a:prstGeom prst="ellipse">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50" name="Oval 153"/>
            <p:cNvSpPr>
              <a:spLocks noChangeArrowheads="1"/>
            </p:cNvSpPr>
            <p:nvPr/>
          </p:nvSpPr>
          <p:spPr bwMode="auto">
            <a:xfrm>
              <a:off x="9395" y="12494"/>
              <a:ext cx="454" cy="454"/>
            </a:xfrm>
            <a:prstGeom prst="ellipse">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grpSp>
          <p:nvGrpSpPr>
            <p:cNvPr id="51" name="Group 154"/>
            <p:cNvGrpSpPr>
              <a:grpSpLocks/>
            </p:cNvGrpSpPr>
            <p:nvPr/>
          </p:nvGrpSpPr>
          <p:grpSpPr bwMode="auto">
            <a:xfrm>
              <a:off x="7343" y="11866"/>
              <a:ext cx="227" cy="627"/>
              <a:chOff x="2388" y="2046"/>
              <a:chExt cx="227" cy="627"/>
            </a:xfrm>
          </p:grpSpPr>
          <p:sp>
            <p:nvSpPr>
              <p:cNvPr id="209" name="Oval 155"/>
              <p:cNvSpPr>
                <a:spLocks noChangeArrowheads="1"/>
              </p:cNvSpPr>
              <p:nvPr/>
            </p:nvSpPr>
            <p:spPr bwMode="auto">
              <a:xfrm>
                <a:off x="2388" y="2160"/>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210" name="Oval 156"/>
              <p:cNvSpPr>
                <a:spLocks noChangeArrowheads="1"/>
              </p:cNvSpPr>
              <p:nvPr/>
            </p:nvSpPr>
            <p:spPr bwMode="auto">
              <a:xfrm>
                <a:off x="2502" y="2446"/>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211" name="Line 157"/>
              <p:cNvSpPr>
                <a:spLocks noChangeShapeType="1"/>
              </p:cNvSpPr>
              <p:nvPr/>
            </p:nvSpPr>
            <p:spPr bwMode="auto">
              <a:xfrm flipH="1">
                <a:off x="2445" y="2274"/>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12" name="Line 158"/>
              <p:cNvSpPr>
                <a:spLocks noChangeShapeType="1"/>
              </p:cNvSpPr>
              <p:nvPr/>
            </p:nvSpPr>
            <p:spPr bwMode="auto">
              <a:xfrm>
                <a:off x="2445" y="2046"/>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13" name="Line 159"/>
              <p:cNvSpPr>
                <a:spLocks noChangeShapeType="1"/>
              </p:cNvSpPr>
              <p:nvPr/>
            </p:nvSpPr>
            <p:spPr bwMode="auto">
              <a:xfrm>
                <a:off x="2559" y="2559"/>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14" name="Line 160"/>
              <p:cNvSpPr>
                <a:spLocks noChangeShapeType="1"/>
              </p:cNvSpPr>
              <p:nvPr/>
            </p:nvSpPr>
            <p:spPr bwMode="auto">
              <a:xfrm flipH="1">
                <a:off x="2559" y="2046"/>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grpSp>
          <p:nvGrpSpPr>
            <p:cNvPr id="52" name="Group 161"/>
            <p:cNvGrpSpPr>
              <a:grpSpLocks/>
            </p:cNvGrpSpPr>
            <p:nvPr/>
          </p:nvGrpSpPr>
          <p:grpSpPr bwMode="auto">
            <a:xfrm>
              <a:off x="7400" y="11011"/>
              <a:ext cx="170" cy="399"/>
              <a:chOff x="2445" y="1191"/>
              <a:chExt cx="170" cy="399"/>
            </a:xfrm>
          </p:grpSpPr>
          <p:sp>
            <p:nvSpPr>
              <p:cNvPr id="206" name="Oval 162"/>
              <p:cNvSpPr>
                <a:spLocks noChangeArrowheads="1"/>
              </p:cNvSpPr>
              <p:nvPr/>
            </p:nvSpPr>
            <p:spPr bwMode="auto">
              <a:xfrm>
                <a:off x="2502" y="1363"/>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207" name="Line 163"/>
              <p:cNvSpPr>
                <a:spLocks noChangeShapeType="1"/>
              </p:cNvSpPr>
              <p:nvPr/>
            </p:nvSpPr>
            <p:spPr bwMode="auto">
              <a:xfrm flipH="1">
                <a:off x="2445" y="1191"/>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08" name="Line 164"/>
              <p:cNvSpPr>
                <a:spLocks noChangeShapeType="1"/>
              </p:cNvSpPr>
              <p:nvPr/>
            </p:nvSpPr>
            <p:spPr bwMode="auto">
              <a:xfrm>
                <a:off x="2559" y="1476"/>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grpSp>
          <p:nvGrpSpPr>
            <p:cNvPr id="53" name="Group 165"/>
            <p:cNvGrpSpPr>
              <a:grpSpLocks/>
            </p:cNvGrpSpPr>
            <p:nvPr/>
          </p:nvGrpSpPr>
          <p:grpSpPr bwMode="auto">
            <a:xfrm rot="16200000">
              <a:off x="6945" y="11410"/>
              <a:ext cx="170" cy="399"/>
              <a:chOff x="2445" y="1191"/>
              <a:chExt cx="170" cy="399"/>
            </a:xfrm>
          </p:grpSpPr>
          <p:sp>
            <p:nvSpPr>
              <p:cNvPr id="203" name="Oval 166"/>
              <p:cNvSpPr>
                <a:spLocks noChangeArrowheads="1"/>
              </p:cNvSpPr>
              <p:nvPr/>
            </p:nvSpPr>
            <p:spPr bwMode="auto">
              <a:xfrm>
                <a:off x="2502" y="1363"/>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204" name="Line 167"/>
              <p:cNvSpPr>
                <a:spLocks noChangeShapeType="1"/>
              </p:cNvSpPr>
              <p:nvPr/>
            </p:nvSpPr>
            <p:spPr bwMode="auto">
              <a:xfrm flipH="1">
                <a:off x="2445" y="1191"/>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05" name="Line 168"/>
              <p:cNvSpPr>
                <a:spLocks noChangeShapeType="1"/>
              </p:cNvSpPr>
              <p:nvPr/>
            </p:nvSpPr>
            <p:spPr bwMode="auto">
              <a:xfrm>
                <a:off x="2559" y="1476"/>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grpSp>
          <p:nvGrpSpPr>
            <p:cNvPr id="54" name="Group 169"/>
            <p:cNvGrpSpPr>
              <a:grpSpLocks/>
            </p:cNvGrpSpPr>
            <p:nvPr/>
          </p:nvGrpSpPr>
          <p:grpSpPr bwMode="auto">
            <a:xfrm rot="5400000">
              <a:off x="9966" y="11466"/>
              <a:ext cx="170" cy="399"/>
              <a:chOff x="2445" y="1191"/>
              <a:chExt cx="170" cy="399"/>
            </a:xfrm>
          </p:grpSpPr>
          <p:sp>
            <p:nvSpPr>
              <p:cNvPr id="200" name="Oval 170"/>
              <p:cNvSpPr>
                <a:spLocks noChangeArrowheads="1"/>
              </p:cNvSpPr>
              <p:nvPr/>
            </p:nvSpPr>
            <p:spPr bwMode="auto">
              <a:xfrm>
                <a:off x="2502" y="1363"/>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201" name="Line 171"/>
              <p:cNvSpPr>
                <a:spLocks noChangeShapeType="1"/>
              </p:cNvSpPr>
              <p:nvPr/>
            </p:nvSpPr>
            <p:spPr bwMode="auto">
              <a:xfrm flipH="1">
                <a:off x="2445" y="1191"/>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02" name="Line 172"/>
              <p:cNvSpPr>
                <a:spLocks noChangeShapeType="1"/>
              </p:cNvSpPr>
              <p:nvPr/>
            </p:nvSpPr>
            <p:spPr bwMode="auto">
              <a:xfrm>
                <a:off x="2559" y="1476"/>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grpSp>
          <p:nvGrpSpPr>
            <p:cNvPr id="55" name="Group 173"/>
            <p:cNvGrpSpPr>
              <a:grpSpLocks/>
            </p:cNvGrpSpPr>
            <p:nvPr/>
          </p:nvGrpSpPr>
          <p:grpSpPr bwMode="auto">
            <a:xfrm rot="5400000">
              <a:off x="7885" y="11325"/>
              <a:ext cx="227" cy="627"/>
              <a:chOff x="2388" y="2046"/>
              <a:chExt cx="227" cy="627"/>
            </a:xfrm>
          </p:grpSpPr>
          <p:sp>
            <p:nvSpPr>
              <p:cNvPr id="194" name="Oval 174"/>
              <p:cNvSpPr>
                <a:spLocks noChangeArrowheads="1"/>
              </p:cNvSpPr>
              <p:nvPr/>
            </p:nvSpPr>
            <p:spPr bwMode="auto">
              <a:xfrm>
                <a:off x="2388" y="2160"/>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195" name="Oval 175"/>
              <p:cNvSpPr>
                <a:spLocks noChangeArrowheads="1"/>
              </p:cNvSpPr>
              <p:nvPr/>
            </p:nvSpPr>
            <p:spPr bwMode="auto">
              <a:xfrm>
                <a:off x="2502" y="2446"/>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196" name="Line 176"/>
              <p:cNvSpPr>
                <a:spLocks noChangeShapeType="1"/>
              </p:cNvSpPr>
              <p:nvPr/>
            </p:nvSpPr>
            <p:spPr bwMode="auto">
              <a:xfrm flipH="1">
                <a:off x="2445" y="2274"/>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97" name="Line 177"/>
              <p:cNvSpPr>
                <a:spLocks noChangeShapeType="1"/>
              </p:cNvSpPr>
              <p:nvPr/>
            </p:nvSpPr>
            <p:spPr bwMode="auto">
              <a:xfrm>
                <a:off x="2445" y="2046"/>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98" name="Line 178"/>
              <p:cNvSpPr>
                <a:spLocks noChangeShapeType="1"/>
              </p:cNvSpPr>
              <p:nvPr/>
            </p:nvSpPr>
            <p:spPr bwMode="auto">
              <a:xfrm>
                <a:off x="2559" y="2559"/>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99" name="Line 179"/>
              <p:cNvSpPr>
                <a:spLocks noChangeShapeType="1"/>
              </p:cNvSpPr>
              <p:nvPr/>
            </p:nvSpPr>
            <p:spPr bwMode="auto">
              <a:xfrm flipH="1">
                <a:off x="2559" y="2046"/>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grpSp>
          <p:nvGrpSpPr>
            <p:cNvPr id="56" name="Group 180"/>
            <p:cNvGrpSpPr>
              <a:grpSpLocks/>
            </p:cNvGrpSpPr>
            <p:nvPr/>
          </p:nvGrpSpPr>
          <p:grpSpPr bwMode="auto">
            <a:xfrm rot="5400000">
              <a:off x="8968" y="11324"/>
              <a:ext cx="227" cy="627"/>
              <a:chOff x="2388" y="2046"/>
              <a:chExt cx="227" cy="627"/>
            </a:xfrm>
          </p:grpSpPr>
          <p:sp>
            <p:nvSpPr>
              <p:cNvPr id="188" name="Oval 181"/>
              <p:cNvSpPr>
                <a:spLocks noChangeArrowheads="1"/>
              </p:cNvSpPr>
              <p:nvPr/>
            </p:nvSpPr>
            <p:spPr bwMode="auto">
              <a:xfrm>
                <a:off x="2388" y="2160"/>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189" name="Oval 182"/>
              <p:cNvSpPr>
                <a:spLocks noChangeArrowheads="1"/>
              </p:cNvSpPr>
              <p:nvPr/>
            </p:nvSpPr>
            <p:spPr bwMode="auto">
              <a:xfrm>
                <a:off x="2502" y="2446"/>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190" name="Line 183"/>
              <p:cNvSpPr>
                <a:spLocks noChangeShapeType="1"/>
              </p:cNvSpPr>
              <p:nvPr/>
            </p:nvSpPr>
            <p:spPr bwMode="auto">
              <a:xfrm flipH="1">
                <a:off x="2445" y="2274"/>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91" name="Line 184"/>
              <p:cNvSpPr>
                <a:spLocks noChangeShapeType="1"/>
              </p:cNvSpPr>
              <p:nvPr/>
            </p:nvSpPr>
            <p:spPr bwMode="auto">
              <a:xfrm>
                <a:off x="2445" y="2046"/>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92" name="Line 185"/>
              <p:cNvSpPr>
                <a:spLocks noChangeShapeType="1"/>
              </p:cNvSpPr>
              <p:nvPr/>
            </p:nvSpPr>
            <p:spPr bwMode="auto">
              <a:xfrm>
                <a:off x="2559" y="2559"/>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93" name="Line 186"/>
              <p:cNvSpPr>
                <a:spLocks noChangeShapeType="1"/>
              </p:cNvSpPr>
              <p:nvPr/>
            </p:nvSpPr>
            <p:spPr bwMode="auto">
              <a:xfrm flipH="1">
                <a:off x="2559" y="2046"/>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grpSp>
          <p:nvGrpSpPr>
            <p:cNvPr id="57" name="Group 187"/>
            <p:cNvGrpSpPr>
              <a:grpSpLocks/>
            </p:cNvGrpSpPr>
            <p:nvPr/>
          </p:nvGrpSpPr>
          <p:grpSpPr bwMode="auto">
            <a:xfrm>
              <a:off x="8483" y="11011"/>
              <a:ext cx="170" cy="399"/>
              <a:chOff x="2445" y="1191"/>
              <a:chExt cx="170" cy="399"/>
            </a:xfrm>
          </p:grpSpPr>
          <p:sp>
            <p:nvSpPr>
              <p:cNvPr id="185" name="Oval 188"/>
              <p:cNvSpPr>
                <a:spLocks noChangeArrowheads="1"/>
              </p:cNvSpPr>
              <p:nvPr/>
            </p:nvSpPr>
            <p:spPr bwMode="auto">
              <a:xfrm>
                <a:off x="2502" y="1363"/>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186" name="Line 189"/>
              <p:cNvSpPr>
                <a:spLocks noChangeShapeType="1"/>
              </p:cNvSpPr>
              <p:nvPr/>
            </p:nvSpPr>
            <p:spPr bwMode="auto">
              <a:xfrm flipH="1">
                <a:off x="2445" y="1191"/>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87" name="Line 190"/>
              <p:cNvSpPr>
                <a:spLocks noChangeShapeType="1"/>
              </p:cNvSpPr>
              <p:nvPr/>
            </p:nvSpPr>
            <p:spPr bwMode="auto">
              <a:xfrm>
                <a:off x="2559" y="1476"/>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grpSp>
          <p:nvGrpSpPr>
            <p:cNvPr id="58" name="Group 191"/>
            <p:cNvGrpSpPr>
              <a:grpSpLocks/>
            </p:cNvGrpSpPr>
            <p:nvPr/>
          </p:nvGrpSpPr>
          <p:grpSpPr bwMode="auto">
            <a:xfrm>
              <a:off x="9566" y="11011"/>
              <a:ext cx="170" cy="399"/>
              <a:chOff x="2445" y="1191"/>
              <a:chExt cx="170" cy="399"/>
            </a:xfrm>
          </p:grpSpPr>
          <p:sp>
            <p:nvSpPr>
              <p:cNvPr id="182" name="Oval 192"/>
              <p:cNvSpPr>
                <a:spLocks noChangeArrowheads="1"/>
              </p:cNvSpPr>
              <p:nvPr/>
            </p:nvSpPr>
            <p:spPr bwMode="auto">
              <a:xfrm>
                <a:off x="2502" y="1363"/>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183" name="Line 193"/>
              <p:cNvSpPr>
                <a:spLocks noChangeShapeType="1"/>
              </p:cNvSpPr>
              <p:nvPr/>
            </p:nvSpPr>
            <p:spPr bwMode="auto">
              <a:xfrm flipH="1">
                <a:off x="2445" y="1191"/>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84" name="Line 194"/>
              <p:cNvSpPr>
                <a:spLocks noChangeShapeType="1"/>
              </p:cNvSpPr>
              <p:nvPr/>
            </p:nvSpPr>
            <p:spPr bwMode="auto">
              <a:xfrm>
                <a:off x="2559" y="1476"/>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grpSp>
          <p:nvGrpSpPr>
            <p:cNvPr id="59" name="Group 195"/>
            <p:cNvGrpSpPr>
              <a:grpSpLocks/>
            </p:cNvGrpSpPr>
            <p:nvPr/>
          </p:nvGrpSpPr>
          <p:grpSpPr bwMode="auto">
            <a:xfrm>
              <a:off x="8426" y="11866"/>
              <a:ext cx="227" cy="627"/>
              <a:chOff x="2388" y="2046"/>
              <a:chExt cx="227" cy="627"/>
            </a:xfrm>
          </p:grpSpPr>
          <p:sp>
            <p:nvSpPr>
              <p:cNvPr id="176" name="Oval 196"/>
              <p:cNvSpPr>
                <a:spLocks noChangeArrowheads="1"/>
              </p:cNvSpPr>
              <p:nvPr/>
            </p:nvSpPr>
            <p:spPr bwMode="auto">
              <a:xfrm>
                <a:off x="2388" y="2160"/>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177" name="Oval 197"/>
              <p:cNvSpPr>
                <a:spLocks noChangeArrowheads="1"/>
              </p:cNvSpPr>
              <p:nvPr/>
            </p:nvSpPr>
            <p:spPr bwMode="auto">
              <a:xfrm>
                <a:off x="2502" y="2446"/>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178" name="Line 198"/>
              <p:cNvSpPr>
                <a:spLocks noChangeShapeType="1"/>
              </p:cNvSpPr>
              <p:nvPr/>
            </p:nvSpPr>
            <p:spPr bwMode="auto">
              <a:xfrm flipH="1">
                <a:off x="2445" y="2274"/>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79" name="Line 199"/>
              <p:cNvSpPr>
                <a:spLocks noChangeShapeType="1"/>
              </p:cNvSpPr>
              <p:nvPr/>
            </p:nvSpPr>
            <p:spPr bwMode="auto">
              <a:xfrm>
                <a:off x="2445" y="2046"/>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80" name="Line 200"/>
              <p:cNvSpPr>
                <a:spLocks noChangeShapeType="1"/>
              </p:cNvSpPr>
              <p:nvPr/>
            </p:nvSpPr>
            <p:spPr bwMode="auto">
              <a:xfrm>
                <a:off x="2559" y="2559"/>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81" name="Line 201"/>
              <p:cNvSpPr>
                <a:spLocks noChangeShapeType="1"/>
              </p:cNvSpPr>
              <p:nvPr/>
            </p:nvSpPr>
            <p:spPr bwMode="auto">
              <a:xfrm flipH="1">
                <a:off x="2559" y="2046"/>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grpSp>
          <p:nvGrpSpPr>
            <p:cNvPr id="60" name="Group 202"/>
            <p:cNvGrpSpPr>
              <a:grpSpLocks/>
            </p:cNvGrpSpPr>
            <p:nvPr/>
          </p:nvGrpSpPr>
          <p:grpSpPr bwMode="auto">
            <a:xfrm rot="5400000">
              <a:off x="7885" y="12407"/>
              <a:ext cx="227" cy="627"/>
              <a:chOff x="2388" y="2046"/>
              <a:chExt cx="227" cy="627"/>
            </a:xfrm>
          </p:grpSpPr>
          <p:sp>
            <p:nvSpPr>
              <p:cNvPr id="170" name="Oval 203"/>
              <p:cNvSpPr>
                <a:spLocks noChangeArrowheads="1"/>
              </p:cNvSpPr>
              <p:nvPr/>
            </p:nvSpPr>
            <p:spPr bwMode="auto">
              <a:xfrm>
                <a:off x="2388" y="2160"/>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171" name="Oval 204"/>
              <p:cNvSpPr>
                <a:spLocks noChangeArrowheads="1"/>
              </p:cNvSpPr>
              <p:nvPr/>
            </p:nvSpPr>
            <p:spPr bwMode="auto">
              <a:xfrm>
                <a:off x="2502" y="2446"/>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172" name="Line 205"/>
              <p:cNvSpPr>
                <a:spLocks noChangeShapeType="1"/>
              </p:cNvSpPr>
              <p:nvPr/>
            </p:nvSpPr>
            <p:spPr bwMode="auto">
              <a:xfrm flipH="1">
                <a:off x="2445" y="2274"/>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73" name="Line 206"/>
              <p:cNvSpPr>
                <a:spLocks noChangeShapeType="1"/>
              </p:cNvSpPr>
              <p:nvPr/>
            </p:nvSpPr>
            <p:spPr bwMode="auto">
              <a:xfrm>
                <a:off x="2445" y="2046"/>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74" name="Line 207"/>
              <p:cNvSpPr>
                <a:spLocks noChangeShapeType="1"/>
              </p:cNvSpPr>
              <p:nvPr/>
            </p:nvSpPr>
            <p:spPr bwMode="auto">
              <a:xfrm>
                <a:off x="2559" y="2559"/>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75" name="Line 208"/>
              <p:cNvSpPr>
                <a:spLocks noChangeShapeType="1"/>
              </p:cNvSpPr>
              <p:nvPr/>
            </p:nvSpPr>
            <p:spPr bwMode="auto">
              <a:xfrm flipH="1">
                <a:off x="2559" y="2046"/>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grpSp>
          <p:nvGrpSpPr>
            <p:cNvPr id="61" name="Group 209"/>
            <p:cNvGrpSpPr>
              <a:grpSpLocks/>
            </p:cNvGrpSpPr>
            <p:nvPr/>
          </p:nvGrpSpPr>
          <p:grpSpPr bwMode="auto">
            <a:xfrm rot="5400000">
              <a:off x="8968" y="12407"/>
              <a:ext cx="227" cy="627"/>
              <a:chOff x="2388" y="2046"/>
              <a:chExt cx="227" cy="627"/>
            </a:xfrm>
          </p:grpSpPr>
          <p:sp>
            <p:nvSpPr>
              <p:cNvPr id="164" name="Oval 210"/>
              <p:cNvSpPr>
                <a:spLocks noChangeArrowheads="1"/>
              </p:cNvSpPr>
              <p:nvPr/>
            </p:nvSpPr>
            <p:spPr bwMode="auto">
              <a:xfrm>
                <a:off x="2388" y="2160"/>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165" name="Oval 211"/>
              <p:cNvSpPr>
                <a:spLocks noChangeArrowheads="1"/>
              </p:cNvSpPr>
              <p:nvPr/>
            </p:nvSpPr>
            <p:spPr bwMode="auto">
              <a:xfrm>
                <a:off x="2502" y="2446"/>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166" name="Line 212"/>
              <p:cNvSpPr>
                <a:spLocks noChangeShapeType="1"/>
              </p:cNvSpPr>
              <p:nvPr/>
            </p:nvSpPr>
            <p:spPr bwMode="auto">
              <a:xfrm flipH="1">
                <a:off x="2445" y="2274"/>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67" name="Line 213"/>
              <p:cNvSpPr>
                <a:spLocks noChangeShapeType="1"/>
              </p:cNvSpPr>
              <p:nvPr/>
            </p:nvSpPr>
            <p:spPr bwMode="auto">
              <a:xfrm>
                <a:off x="2445" y="2046"/>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68" name="Line 214"/>
              <p:cNvSpPr>
                <a:spLocks noChangeShapeType="1"/>
              </p:cNvSpPr>
              <p:nvPr/>
            </p:nvSpPr>
            <p:spPr bwMode="auto">
              <a:xfrm>
                <a:off x="2559" y="2559"/>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69" name="Line 215"/>
              <p:cNvSpPr>
                <a:spLocks noChangeShapeType="1"/>
              </p:cNvSpPr>
              <p:nvPr/>
            </p:nvSpPr>
            <p:spPr bwMode="auto">
              <a:xfrm flipH="1">
                <a:off x="2559" y="2046"/>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sp>
          <p:nvSpPr>
            <p:cNvPr id="62" name="Oval 216"/>
            <p:cNvSpPr>
              <a:spLocks noChangeArrowheads="1"/>
            </p:cNvSpPr>
            <p:nvPr/>
          </p:nvSpPr>
          <p:spPr bwMode="auto">
            <a:xfrm>
              <a:off x="9623" y="12267"/>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63" name="Line 217"/>
            <p:cNvSpPr>
              <a:spLocks noChangeShapeType="1"/>
            </p:cNvSpPr>
            <p:nvPr/>
          </p:nvSpPr>
          <p:spPr bwMode="auto">
            <a:xfrm flipH="1">
              <a:off x="9566" y="12095"/>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64" name="Line 218"/>
            <p:cNvSpPr>
              <a:spLocks noChangeShapeType="1"/>
            </p:cNvSpPr>
            <p:nvPr/>
          </p:nvSpPr>
          <p:spPr bwMode="auto">
            <a:xfrm>
              <a:off x="9566" y="11866"/>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65" name="Line 219"/>
            <p:cNvSpPr>
              <a:spLocks noChangeShapeType="1"/>
            </p:cNvSpPr>
            <p:nvPr/>
          </p:nvSpPr>
          <p:spPr bwMode="auto">
            <a:xfrm>
              <a:off x="9680" y="12380"/>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66" name="Line 220"/>
            <p:cNvSpPr>
              <a:spLocks noChangeShapeType="1"/>
            </p:cNvSpPr>
            <p:nvPr/>
          </p:nvSpPr>
          <p:spPr bwMode="auto">
            <a:xfrm flipH="1">
              <a:off x="9680" y="11866"/>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nvGrpSpPr>
            <p:cNvPr id="67" name="Group 221"/>
            <p:cNvGrpSpPr>
              <a:grpSpLocks/>
            </p:cNvGrpSpPr>
            <p:nvPr/>
          </p:nvGrpSpPr>
          <p:grpSpPr bwMode="auto">
            <a:xfrm rot="5400000">
              <a:off x="9966" y="12549"/>
              <a:ext cx="170" cy="399"/>
              <a:chOff x="2445" y="1191"/>
              <a:chExt cx="170" cy="399"/>
            </a:xfrm>
          </p:grpSpPr>
          <p:sp>
            <p:nvSpPr>
              <p:cNvPr id="161" name="Oval 222"/>
              <p:cNvSpPr>
                <a:spLocks noChangeArrowheads="1"/>
              </p:cNvSpPr>
              <p:nvPr/>
            </p:nvSpPr>
            <p:spPr bwMode="auto">
              <a:xfrm>
                <a:off x="2502" y="1363"/>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162" name="Line 223"/>
              <p:cNvSpPr>
                <a:spLocks noChangeShapeType="1"/>
              </p:cNvSpPr>
              <p:nvPr/>
            </p:nvSpPr>
            <p:spPr bwMode="auto">
              <a:xfrm flipH="1">
                <a:off x="2445" y="1191"/>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63" name="Line 224"/>
              <p:cNvSpPr>
                <a:spLocks noChangeShapeType="1"/>
              </p:cNvSpPr>
              <p:nvPr/>
            </p:nvSpPr>
            <p:spPr bwMode="auto">
              <a:xfrm>
                <a:off x="2559" y="1476"/>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sp>
          <p:nvSpPr>
            <p:cNvPr id="68" name="Oval 225"/>
            <p:cNvSpPr>
              <a:spLocks noChangeArrowheads="1"/>
            </p:cNvSpPr>
            <p:nvPr/>
          </p:nvSpPr>
          <p:spPr bwMode="auto">
            <a:xfrm>
              <a:off x="7242" y="13567"/>
              <a:ext cx="454" cy="454"/>
            </a:xfrm>
            <a:prstGeom prst="ellipse">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grpSp>
          <p:nvGrpSpPr>
            <p:cNvPr id="69" name="Group 226"/>
            <p:cNvGrpSpPr>
              <a:grpSpLocks/>
            </p:cNvGrpSpPr>
            <p:nvPr/>
          </p:nvGrpSpPr>
          <p:grpSpPr bwMode="auto">
            <a:xfrm>
              <a:off x="7343" y="12949"/>
              <a:ext cx="227" cy="627"/>
              <a:chOff x="2388" y="2046"/>
              <a:chExt cx="227" cy="627"/>
            </a:xfrm>
          </p:grpSpPr>
          <p:sp>
            <p:nvSpPr>
              <p:cNvPr id="155" name="Oval 227"/>
              <p:cNvSpPr>
                <a:spLocks noChangeArrowheads="1"/>
              </p:cNvSpPr>
              <p:nvPr/>
            </p:nvSpPr>
            <p:spPr bwMode="auto">
              <a:xfrm>
                <a:off x="2388" y="2160"/>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156" name="Oval 228"/>
              <p:cNvSpPr>
                <a:spLocks noChangeArrowheads="1"/>
              </p:cNvSpPr>
              <p:nvPr/>
            </p:nvSpPr>
            <p:spPr bwMode="auto">
              <a:xfrm>
                <a:off x="2502" y="2446"/>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157" name="Line 229"/>
              <p:cNvSpPr>
                <a:spLocks noChangeShapeType="1"/>
              </p:cNvSpPr>
              <p:nvPr/>
            </p:nvSpPr>
            <p:spPr bwMode="auto">
              <a:xfrm flipH="1">
                <a:off x="2445" y="2274"/>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58" name="Line 230"/>
              <p:cNvSpPr>
                <a:spLocks noChangeShapeType="1"/>
              </p:cNvSpPr>
              <p:nvPr/>
            </p:nvSpPr>
            <p:spPr bwMode="auto">
              <a:xfrm>
                <a:off x="2445" y="2046"/>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59" name="Line 231"/>
              <p:cNvSpPr>
                <a:spLocks noChangeShapeType="1"/>
              </p:cNvSpPr>
              <p:nvPr/>
            </p:nvSpPr>
            <p:spPr bwMode="auto">
              <a:xfrm>
                <a:off x="2559" y="2559"/>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60" name="Line 232"/>
              <p:cNvSpPr>
                <a:spLocks noChangeShapeType="1"/>
              </p:cNvSpPr>
              <p:nvPr/>
            </p:nvSpPr>
            <p:spPr bwMode="auto">
              <a:xfrm flipH="1">
                <a:off x="2559" y="2046"/>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grpSp>
          <p:nvGrpSpPr>
            <p:cNvPr id="70" name="Group 233"/>
            <p:cNvGrpSpPr>
              <a:grpSpLocks/>
            </p:cNvGrpSpPr>
            <p:nvPr/>
          </p:nvGrpSpPr>
          <p:grpSpPr bwMode="auto">
            <a:xfrm rot="16200000">
              <a:off x="6945" y="12492"/>
              <a:ext cx="170" cy="399"/>
              <a:chOff x="2445" y="1191"/>
              <a:chExt cx="170" cy="399"/>
            </a:xfrm>
          </p:grpSpPr>
          <p:sp>
            <p:nvSpPr>
              <p:cNvPr id="152" name="Oval 234"/>
              <p:cNvSpPr>
                <a:spLocks noChangeArrowheads="1"/>
              </p:cNvSpPr>
              <p:nvPr/>
            </p:nvSpPr>
            <p:spPr bwMode="auto">
              <a:xfrm>
                <a:off x="2502" y="1363"/>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153" name="Line 235"/>
              <p:cNvSpPr>
                <a:spLocks noChangeShapeType="1"/>
              </p:cNvSpPr>
              <p:nvPr/>
            </p:nvSpPr>
            <p:spPr bwMode="auto">
              <a:xfrm flipH="1">
                <a:off x="2445" y="1191"/>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54" name="Line 236"/>
              <p:cNvSpPr>
                <a:spLocks noChangeShapeType="1"/>
              </p:cNvSpPr>
              <p:nvPr/>
            </p:nvSpPr>
            <p:spPr bwMode="auto">
              <a:xfrm>
                <a:off x="2559" y="1476"/>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grpSp>
          <p:nvGrpSpPr>
            <p:cNvPr id="71" name="Group 237"/>
            <p:cNvGrpSpPr>
              <a:grpSpLocks/>
            </p:cNvGrpSpPr>
            <p:nvPr/>
          </p:nvGrpSpPr>
          <p:grpSpPr bwMode="auto">
            <a:xfrm rot="16200000">
              <a:off x="6945" y="13575"/>
              <a:ext cx="170" cy="399"/>
              <a:chOff x="2445" y="1191"/>
              <a:chExt cx="170" cy="399"/>
            </a:xfrm>
          </p:grpSpPr>
          <p:sp>
            <p:nvSpPr>
              <p:cNvPr id="149" name="Oval 238"/>
              <p:cNvSpPr>
                <a:spLocks noChangeArrowheads="1"/>
              </p:cNvSpPr>
              <p:nvPr/>
            </p:nvSpPr>
            <p:spPr bwMode="auto">
              <a:xfrm>
                <a:off x="2502" y="1363"/>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150" name="Line 239"/>
              <p:cNvSpPr>
                <a:spLocks noChangeShapeType="1"/>
              </p:cNvSpPr>
              <p:nvPr/>
            </p:nvSpPr>
            <p:spPr bwMode="auto">
              <a:xfrm flipH="1">
                <a:off x="2445" y="1191"/>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51" name="Line 240"/>
              <p:cNvSpPr>
                <a:spLocks noChangeShapeType="1"/>
              </p:cNvSpPr>
              <p:nvPr/>
            </p:nvSpPr>
            <p:spPr bwMode="auto">
              <a:xfrm>
                <a:off x="2559" y="1476"/>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sp>
          <p:nvSpPr>
            <p:cNvPr id="72" name="Oval 241"/>
            <p:cNvSpPr>
              <a:spLocks noChangeArrowheads="1"/>
            </p:cNvSpPr>
            <p:nvPr/>
          </p:nvSpPr>
          <p:spPr bwMode="auto">
            <a:xfrm>
              <a:off x="8312" y="13576"/>
              <a:ext cx="454" cy="454"/>
            </a:xfrm>
            <a:prstGeom prst="ellipse">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grpSp>
          <p:nvGrpSpPr>
            <p:cNvPr id="73" name="Group 242"/>
            <p:cNvGrpSpPr>
              <a:grpSpLocks/>
            </p:cNvGrpSpPr>
            <p:nvPr/>
          </p:nvGrpSpPr>
          <p:grpSpPr bwMode="auto">
            <a:xfrm>
              <a:off x="8426" y="12949"/>
              <a:ext cx="227" cy="627"/>
              <a:chOff x="2388" y="2046"/>
              <a:chExt cx="227" cy="627"/>
            </a:xfrm>
          </p:grpSpPr>
          <p:sp>
            <p:nvSpPr>
              <p:cNvPr id="143" name="Oval 243"/>
              <p:cNvSpPr>
                <a:spLocks noChangeArrowheads="1"/>
              </p:cNvSpPr>
              <p:nvPr/>
            </p:nvSpPr>
            <p:spPr bwMode="auto">
              <a:xfrm>
                <a:off x="2388" y="2160"/>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144" name="Oval 244"/>
              <p:cNvSpPr>
                <a:spLocks noChangeArrowheads="1"/>
              </p:cNvSpPr>
              <p:nvPr/>
            </p:nvSpPr>
            <p:spPr bwMode="auto">
              <a:xfrm>
                <a:off x="2502" y="2446"/>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145" name="Line 245"/>
              <p:cNvSpPr>
                <a:spLocks noChangeShapeType="1"/>
              </p:cNvSpPr>
              <p:nvPr/>
            </p:nvSpPr>
            <p:spPr bwMode="auto">
              <a:xfrm flipH="1">
                <a:off x="2445" y="2274"/>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46" name="Line 246"/>
              <p:cNvSpPr>
                <a:spLocks noChangeShapeType="1"/>
              </p:cNvSpPr>
              <p:nvPr/>
            </p:nvSpPr>
            <p:spPr bwMode="auto">
              <a:xfrm>
                <a:off x="2445" y="2046"/>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47" name="Line 247"/>
              <p:cNvSpPr>
                <a:spLocks noChangeShapeType="1"/>
              </p:cNvSpPr>
              <p:nvPr/>
            </p:nvSpPr>
            <p:spPr bwMode="auto">
              <a:xfrm>
                <a:off x="2559" y="2559"/>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48" name="Line 248"/>
              <p:cNvSpPr>
                <a:spLocks noChangeShapeType="1"/>
              </p:cNvSpPr>
              <p:nvPr/>
            </p:nvSpPr>
            <p:spPr bwMode="auto">
              <a:xfrm flipH="1">
                <a:off x="2559" y="2046"/>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grpSp>
          <p:nvGrpSpPr>
            <p:cNvPr id="74" name="Group 249"/>
            <p:cNvGrpSpPr>
              <a:grpSpLocks/>
            </p:cNvGrpSpPr>
            <p:nvPr/>
          </p:nvGrpSpPr>
          <p:grpSpPr bwMode="auto">
            <a:xfrm rot="5400000">
              <a:off x="7885" y="13490"/>
              <a:ext cx="227" cy="627"/>
              <a:chOff x="2388" y="2046"/>
              <a:chExt cx="227" cy="627"/>
            </a:xfrm>
          </p:grpSpPr>
          <p:sp>
            <p:nvSpPr>
              <p:cNvPr id="137" name="Oval 250"/>
              <p:cNvSpPr>
                <a:spLocks noChangeArrowheads="1"/>
              </p:cNvSpPr>
              <p:nvPr/>
            </p:nvSpPr>
            <p:spPr bwMode="auto">
              <a:xfrm>
                <a:off x="2388" y="2160"/>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138" name="Oval 251"/>
              <p:cNvSpPr>
                <a:spLocks noChangeArrowheads="1"/>
              </p:cNvSpPr>
              <p:nvPr/>
            </p:nvSpPr>
            <p:spPr bwMode="auto">
              <a:xfrm>
                <a:off x="2502" y="2446"/>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139" name="Line 252"/>
              <p:cNvSpPr>
                <a:spLocks noChangeShapeType="1"/>
              </p:cNvSpPr>
              <p:nvPr/>
            </p:nvSpPr>
            <p:spPr bwMode="auto">
              <a:xfrm flipH="1">
                <a:off x="2445" y="2274"/>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40" name="Line 253"/>
              <p:cNvSpPr>
                <a:spLocks noChangeShapeType="1"/>
              </p:cNvSpPr>
              <p:nvPr/>
            </p:nvSpPr>
            <p:spPr bwMode="auto">
              <a:xfrm>
                <a:off x="2445" y="2046"/>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41" name="Line 254"/>
              <p:cNvSpPr>
                <a:spLocks noChangeShapeType="1"/>
              </p:cNvSpPr>
              <p:nvPr/>
            </p:nvSpPr>
            <p:spPr bwMode="auto">
              <a:xfrm>
                <a:off x="2559" y="2559"/>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42" name="Line 255"/>
              <p:cNvSpPr>
                <a:spLocks noChangeShapeType="1"/>
              </p:cNvSpPr>
              <p:nvPr/>
            </p:nvSpPr>
            <p:spPr bwMode="auto">
              <a:xfrm flipH="1">
                <a:off x="2559" y="2046"/>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sp>
          <p:nvSpPr>
            <p:cNvPr id="75" name="Oval 256"/>
            <p:cNvSpPr>
              <a:spLocks noChangeArrowheads="1"/>
            </p:cNvSpPr>
            <p:nvPr/>
          </p:nvSpPr>
          <p:spPr bwMode="auto">
            <a:xfrm>
              <a:off x="9395" y="13576"/>
              <a:ext cx="454" cy="454"/>
            </a:xfrm>
            <a:prstGeom prst="ellipse">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76" name="Oval 257"/>
            <p:cNvSpPr>
              <a:spLocks noChangeArrowheads="1"/>
            </p:cNvSpPr>
            <p:nvPr/>
          </p:nvSpPr>
          <p:spPr bwMode="auto">
            <a:xfrm rot="5400000">
              <a:off x="9168" y="13690"/>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77" name="Oval 258"/>
            <p:cNvSpPr>
              <a:spLocks noChangeArrowheads="1"/>
            </p:cNvSpPr>
            <p:nvPr/>
          </p:nvSpPr>
          <p:spPr bwMode="auto">
            <a:xfrm rot="5400000">
              <a:off x="8882" y="13804"/>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78" name="Line 259"/>
            <p:cNvSpPr>
              <a:spLocks noChangeShapeType="1"/>
            </p:cNvSpPr>
            <p:nvPr/>
          </p:nvSpPr>
          <p:spPr bwMode="auto">
            <a:xfrm rot="5400000" flipH="1">
              <a:off x="8968" y="13547"/>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79" name="Line 260"/>
            <p:cNvSpPr>
              <a:spLocks noChangeShapeType="1"/>
            </p:cNvSpPr>
            <p:nvPr/>
          </p:nvSpPr>
          <p:spPr bwMode="auto">
            <a:xfrm rot="5400000">
              <a:off x="9339" y="13690"/>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80" name="Line 261"/>
            <p:cNvSpPr>
              <a:spLocks noChangeShapeType="1"/>
            </p:cNvSpPr>
            <p:nvPr/>
          </p:nvSpPr>
          <p:spPr bwMode="auto">
            <a:xfrm rot="5400000">
              <a:off x="8826" y="13804"/>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81" name="Line 262"/>
            <p:cNvSpPr>
              <a:spLocks noChangeShapeType="1"/>
            </p:cNvSpPr>
            <p:nvPr/>
          </p:nvSpPr>
          <p:spPr bwMode="auto">
            <a:xfrm rot="5400000" flipH="1">
              <a:off x="9196" y="13661"/>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nvGrpSpPr>
            <p:cNvPr id="82" name="Group 263"/>
            <p:cNvGrpSpPr>
              <a:grpSpLocks/>
            </p:cNvGrpSpPr>
            <p:nvPr/>
          </p:nvGrpSpPr>
          <p:grpSpPr bwMode="auto">
            <a:xfrm>
              <a:off x="9509" y="12949"/>
              <a:ext cx="227" cy="627"/>
              <a:chOff x="2388" y="2046"/>
              <a:chExt cx="227" cy="627"/>
            </a:xfrm>
          </p:grpSpPr>
          <p:sp>
            <p:nvSpPr>
              <p:cNvPr id="131" name="Oval 264"/>
              <p:cNvSpPr>
                <a:spLocks noChangeArrowheads="1"/>
              </p:cNvSpPr>
              <p:nvPr/>
            </p:nvSpPr>
            <p:spPr bwMode="auto">
              <a:xfrm>
                <a:off x="2388" y="2160"/>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132" name="Oval 265"/>
              <p:cNvSpPr>
                <a:spLocks noChangeArrowheads="1"/>
              </p:cNvSpPr>
              <p:nvPr/>
            </p:nvSpPr>
            <p:spPr bwMode="auto">
              <a:xfrm>
                <a:off x="2502" y="2446"/>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133" name="Line 266"/>
              <p:cNvSpPr>
                <a:spLocks noChangeShapeType="1"/>
              </p:cNvSpPr>
              <p:nvPr/>
            </p:nvSpPr>
            <p:spPr bwMode="auto">
              <a:xfrm flipH="1">
                <a:off x="2445" y="2274"/>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34" name="Line 267"/>
              <p:cNvSpPr>
                <a:spLocks noChangeShapeType="1"/>
              </p:cNvSpPr>
              <p:nvPr/>
            </p:nvSpPr>
            <p:spPr bwMode="auto">
              <a:xfrm>
                <a:off x="2445" y="2046"/>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35" name="Line 268"/>
              <p:cNvSpPr>
                <a:spLocks noChangeShapeType="1"/>
              </p:cNvSpPr>
              <p:nvPr/>
            </p:nvSpPr>
            <p:spPr bwMode="auto">
              <a:xfrm>
                <a:off x="2559" y="2559"/>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36" name="Line 269"/>
              <p:cNvSpPr>
                <a:spLocks noChangeShapeType="1"/>
              </p:cNvSpPr>
              <p:nvPr/>
            </p:nvSpPr>
            <p:spPr bwMode="auto">
              <a:xfrm flipH="1">
                <a:off x="2559" y="2046"/>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grpSp>
          <p:nvGrpSpPr>
            <p:cNvPr id="83" name="Group 270"/>
            <p:cNvGrpSpPr>
              <a:grpSpLocks/>
            </p:cNvGrpSpPr>
            <p:nvPr/>
          </p:nvGrpSpPr>
          <p:grpSpPr bwMode="auto">
            <a:xfrm rot="5400000">
              <a:off x="9966" y="13632"/>
              <a:ext cx="170" cy="399"/>
              <a:chOff x="2445" y="1191"/>
              <a:chExt cx="170" cy="399"/>
            </a:xfrm>
          </p:grpSpPr>
          <p:sp>
            <p:nvSpPr>
              <p:cNvPr id="128" name="Oval 271"/>
              <p:cNvSpPr>
                <a:spLocks noChangeArrowheads="1"/>
              </p:cNvSpPr>
              <p:nvPr/>
            </p:nvSpPr>
            <p:spPr bwMode="auto">
              <a:xfrm>
                <a:off x="2502" y="1363"/>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129" name="Line 272"/>
              <p:cNvSpPr>
                <a:spLocks noChangeShapeType="1"/>
              </p:cNvSpPr>
              <p:nvPr/>
            </p:nvSpPr>
            <p:spPr bwMode="auto">
              <a:xfrm flipH="1">
                <a:off x="2445" y="1191"/>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30" name="Line 273"/>
              <p:cNvSpPr>
                <a:spLocks noChangeShapeType="1"/>
              </p:cNvSpPr>
              <p:nvPr/>
            </p:nvSpPr>
            <p:spPr bwMode="auto">
              <a:xfrm>
                <a:off x="2559" y="1476"/>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grpSp>
          <p:nvGrpSpPr>
            <p:cNvPr id="84" name="Group 274"/>
            <p:cNvGrpSpPr>
              <a:grpSpLocks/>
            </p:cNvGrpSpPr>
            <p:nvPr/>
          </p:nvGrpSpPr>
          <p:grpSpPr bwMode="auto">
            <a:xfrm rot="10800000">
              <a:off x="8426" y="14032"/>
              <a:ext cx="170" cy="399"/>
              <a:chOff x="2445" y="1191"/>
              <a:chExt cx="170" cy="399"/>
            </a:xfrm>
          </p:grpSpPr>
          <p:sp>
            <p:nvSpPr>
              <p:cNvPr id="125" name="Oval 275"/>
              <p:cNvSpPr>
                <a:spLocks noChangeArrowheads="1"/>
              </p:cNvSpPr>
              <p:nvPr/>
            </p:nvSpPr>
            <p:spPr bwMode="auto">
              <a:xfrm>
                <a:off x="2502" y="1363"/>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126" name="Line 276"/>
              <p:cNvSpPr>
                <a:spLocks noChangeShapeType="1"/>
              </p:cNvSpPr>
              <p:nvPr/>
            </p:nvSpPr>
            <p:spPr bwMode="auto">
              <a:xfrm flipH="1">
                <a:off x="2445" y="1191"/>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27" name="Line 277"/>
              <p:cNvSpPr>
                <a:spLocks noChangeShapeType="1"/>
              </p:cNvSpPr>
              <p:nvPr/>
            </p:nvSpPr>
            <p:spPr bwMode="auto">
              <a:xfrm>
                <a:off x="2559" y="1476"/>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grpSp>
          <p:nvGrpSpPr>
            <p:cNvPr id="85" name="Group 278"/>
            <p:cNvGrpSpPr>
              <a:grpSpLocks/>
            </p:cNvGrpSpPr>
            <p:nvPr/>
          </p:nvGrpSpPr>
          <p:grpSpPr bwMode="auto">
            <a:xfrm rot="10800000">
              <a:off x="7343" y="14032"/>
              <a:ext cx="170" cy="399"/>
              <a:chOff x="2445" y="1191"/>
              <a:chExt cx="170" cy="399"/>
            </a:xfrm>
          </p:grpSpPr>
          <p:sp>
            <p:nvSpPr>
              <p:cNvPr id="122" name="Oval 279"/>
              <p:cNvSpPr>
                <a:spLocks noChangeArrowheads="1"/>
              </p:cNvSpPr>
              <p:nvPr/>
            </p:nvSpPr>
            <p:spPr bwMode="auto">
              <a:xfrm>
                <a:off x="2502" y="1363"/>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123" name="Line 280"/>
              <p:cNvSpPr>
                <a:spLocks noChangeShapeType="1"/>
              </p:cNvSpPr>
              <p:nvPr/>
            </p:nvSpPr>
            <p:spPr bwMode="auto">
              <a:xfrm flipH="1">
                <a:off x="2445" y="1191"/>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24" name="Line 281"/>
              <p:cNvSpPr>
                <a:spLocks noChangeShapeType="1"/>
              </p:cNvSpPr>
              <p:nvPr/>
            </p:nvSpPr>
            <p:spPr bwMode="auto">
              <a:xfrm>
                <a:off x="2559" y="1476"/>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grpSp>
          <p:nvGrpSpPr>
            <p:cNvPr id="86" name="Group 282"/>
            <p:cNvGrpSpPr>
              <a:grpSpLocks/>
            </p:cNvGrpSpPr>
            <p:nvPr/>
          </p:nvGrpSpPr>
          <p:grpSpPr bwMode="auto">
            <a:xfrm rot="10800000">
              <a:off x="9509" y="14032"/>
              <a:ext cx="170" cy="399"/>
              <a:chOff x="2445" y="1191"/>
              <a:chExt cx="170" cy="399"/>
            </a:xfrm>
          </p:grpSpPr>
          <p:sp>
            <p:nvSpPr>
              <p:cNvPr id="119" name="Oval 283"/>
              <p:cNvSpPr>
                <a:spLocks noChangeArrowheads="1"/>
              </p:cNvSpPr>
              <p:nvPr/>
            </p:nvSpPr>
            <p:spPr bwMode="auto">
              <a:xfrm>
                <a:off x="2502" y="1363"/>
                <a:ext cx="113" cy="1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120" name="Line 284"/>
              <p:cNvSpPr>
                <a:spLocks noChangeShapeType="1"/>
              </p:cNvSpPr>
              <p:nvPr/>
            </p:nvSpPr>
            <p:spPr bwMode="auto">
              <a:xfrm flipH="1">
                <a:off x="2445" y="1191"/>
                <a:ext cx="0" cy="39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21" name="Line 285"/>
              <p:cNvSpPr>
                <a:spLocks noChangeShapeType="1"/>
              </p:cNvSpPr>
              <p:nvPr/>
            </p:nvSpPr>
            <p:spPr bwMode="auto">
              <a:xfrm>
                <a:off x="2559" y="1476"/>
                <a:ext cx="0" cy="1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sp>
          <p:nvSpPr>
            <p:cNvPr id="87" name="Oval 286"/>
            <p:cNvSpPr>
              <a:spLocks noChangeArrowheads="1"/>
            </p:cNvSpPr>
            <p:nvPr/>
          </p:nvSpPr>
          <p:spPr bwMode="auto">
            <a:xfrm>
              <a:off x="8057" y="12227"/>
              <a:ext cx="969" cy="969"/>
            </a:xfrm>
            <a:prstGeom prst="ellipse">
              <a:avLst/>
            </a:prstGeom>
            <a:noFill/>
            <a:ln w="9525">
              <a:solidFill>
                <a:srgbClr val="000000"/>
              </a:solidFill>
              <a:prstDash val="dash"/>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88" name="Line 287"/>
            <p:cNvSpPr>
              <a:spLocks noChangeShapeType="1"/>
            </p:cNvSpPr>
            <p:nvPr/>
          </p:nvSpPr>
          <p:spPr bwMode="auto">
            <a:xfrm rot="-5400000" flipH="1" flipV="1">
              <a:off x="8939" y="11743"/>
              <a:ext cx="285" cy="855"/>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89" name="Oval 288"/>
            <p:cNvSpPr>
              <a:spLocks noChangeArrowheads="1"/>
            </p:cNvSpPr>
            <p:nvPr/>
          </p:nvSpPr>
          <p:spPr bwMode="auto">
            <a:xfrm>
              <a:off x="9140" y="11143"/>
              <a:ext cx="969" cy="969"/>
            </a:xfrm>
            <a:prstGeom prst="ellipse">
              <a:avLst/>
            </a:prstGeom>
            <a:noFill/>
            <a:ln w="9525">
              <a:solidFill>
                <a:srgbClr val="000000"/>
              </a:solidFill>
              <a:prstDash val="dash"/>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90" name="Line 289"/>
            <p:cNvSpPr>
              <a:spLocks noChangeShapeType="1"/>
            </p:cNvSpPr>
            <p:nvPr/>
          </p:nvSpPr>
          <p:spPr bwMode="auto">
            <a:xfrm rot="5400000" flipV="1">
              <a:off x="10031" y="11703"/>
              <a:ext cx="154" cy="513"/>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91" name="Line 290"/>
            <p:cNvSpPr>
              <a:spLocks noChangeShapeType="1"/>
            </p:cNvSpPr>
            <p:nvPr/>
          </p:nvSpPr>
          <p:spPr bwMode="auto">
            <a:xfrm rot="-5400000" flipH="1" flipV="1">
              <a:off x="7467" y="12484"/>
              <a:ext cx="323" cy="1253"/>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aphicFrame>
          <p:nvGraphicFramePr>
            <p:cNvPr id="92" name="Объект 91"/>
            <p:cNvGraphicFramePr>
              <a:graphicFrameLocks noChangeAspect="1"/>
            </p:cNvGraphicFramePr>
            <p:nvPr/>
          </p:nvGraphicFramePr>
          <p:xfrm>
            <a:off x="3752" y="14441"/>
            <a:ext cx="300" cy="370"/>
          </p:xfrm>
          <a:graphic>
            <a:graphicData uri="http://schemas.openxmlformats.org/presentationml/2006/ole">
              <mc:AlternateContent xmlns:mc="http://schemas.openxmlformats.org/markup-compatibility/2006">
                <mc:Choice xmlns:v="urn:schemas-microsoft-com:vml" Requires="v">
                  <p:oleObj spid="_x0000_s2966" name="Equation" r:id="rId3" imgW="164880" imgH="203040" progId="Equation.DSMT4">
                    <p:embed/>
                  </p:oleObj>
                </mc:Choice>
                <mc:Fallback>
                  <p:oleObj name="Equation" r:id="rId3" imgW="164880" imgH="203040" progId="Equation.DSMT4">
                    <p:embed/>
                    <p:pic>
                      <p:nvPicPr>
                        <p:cNvPr id="0" name="Object 29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52" y="14441"/>
                          <a:ext cx="300" cy="3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3" name="Объект 92"/>
            <p:cNvGraphicFramePr>
              <a:graphicFrameLocks noChangeAspect="1"/>
            </p:cNvGraphicFramePr>
            <p:nvPr/>
          </p:nvGraphicFramePr>
          <p:xfrm>
            <a:off x="2000" y="13638"/>
            <a:ext cx="412" cy="315"/>
          </p:xfrm>
          <a:graphic>
            <a:graphicData uri="http://schemas.openxmlformats.org/presentationml/2006/ole">
              <mc:AlternateContent xmlns:mc="http://schemas.openxmlformats.org/markup-compatibility/2006">
                <mc:Choice xmlns:v="urn:schemas-microsoft-com:vml" Requires="v">
                  <p:oleObj spid="_x0000_s2967" name="Equation" r:id="rId5" imgW="266400" imgH="203040" progId="Equation.DSMT4">
                    <p:embed/>
                  </p:oleObj>
                </mc:Choice>
                <mc:Fallback>
                  <p:oleObj name="Equation" r:id="rId5" imgW="266400" imgH="203040" progId="Equation.DSMT4">
                    <p:embed/>
                    <p:pic>
                      <p:nvPicPr>
                        <p:cNvPr id="0" name="Object 29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00" y="13638"/>
                          <a:ext cx="412" cy="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4" name="Объект 93"/>
            <p:cNvGraphicFramePr>
              <a:graphicFrameLocks noChangeAspect="1"/>
            </p:cNvGraphicFramePr>
            <p:nvPr/>
          </p:nvGraphicFramePr>
          <p:xfrm>
            <a:off x="2015" y="12555"/>
            <a:ext cx="412" cy="315"/>
          </p:xfrm>
          <a:graphic>
            <a:graphicData uri="http://schemas.openxmlformats.org/presentationml/2006/ole">
              <mc:AlternateContent xmlns:mc="http://schemas.openxmlformats.org/markup-compatibility/2006">
                <mc:Choice xmlns:v="urn:schemas-microsoft-com:vml" Requires="v">
                  <p:oleObj spid="_x0000_s2968" name="Equation" r:id="rId7" imgW="266400" imgH="203040" progId="Equation.DSMT4">
                    <p:embed/>
                  </p:oleObj>
                </mc:Choice>
                <mc:Fallback>
                  <p:oleObj name="Equation" r:id="rId7" imgW="266400" imgH="203040" progId="Equation.DSMT4">
                    <p:embed/>
                    <p:pic>
                      <p:nvPicPr>
                        <p:cNvPr id="0" name="Object 29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15" y="12555"/>
                          <a:ext cx="412" cy="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5" name="Объект 94"/>
            <p:cNvGraphicFramePr>
              <a:graphicFrameLocks noChangeAspect="1"/>
            </p:cNvGraphicFramePr>
            <p:nvPr/>
          </p:nvGraphicFramePr>
          <p:xfrm>
            <a:off x="2015" y="11487"/>
            <a:ext cx="412" cy="315"/>
          </p:xfrm>
          <a:graphic>
            <a:graphicData uri="http://schemas.openxmlformats.org/presentationml/2006/ole">
              <mc:AlternateContent xmlns:mc="http://schemas.openxmlformats.org/markup-compatibility/2006">
                <mc:Choice xmlns:v="urn:schemas-microsoft-com:vml" Requires="v">
                  <p:oleObj spid="_x0000_s2969" name="Equation" r:id="rId9" imgW="266400" imgH="203040" progId="Equation.DSMT4">
                    <p:embed/>
                  </p:oleObj>
                </mc:Choice>
                <mc:Fallback>
                  <p:oleObj name="Equation" r:id="rId9" imgW="266400" imgH="203040" progId="Equation.DSMT4">
                    <p:embed/>
                    <p:pic>
                      <p:nvPicPr>
                        <p:cNvPr id="0" name="Object 29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15" y="11487"/>
                          <a:ext cx="412" cy="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6" name="Объект 95"/>
            <p:cNvGraphicFramePr>
              <a:graphicFrameLocks noChangeAspect="1"/>
            </p:cNvGraphicFramePr>
            <p:nvPr/>
          </p:nvGraphicFramePr>
          <p:xfrm>
            <a:off x="3098" y="11472"/>
            <a:ext cx="412" cy="315"/>
          </p:xfrm>
          <a:graphic>
            <a:graphicData uri="http://schemas.openxmlformats.org/presentationml/2006/ole">
              <mc:AlternateContent xmlns:mc="http://schemas.openxmlformats.org/markup-compatibility/2006">
                <mc:Choice xmlns:v="urn:schemas-microsoft-com:vml" Requires="v">
                  <p:oleObj spid="_x0000_s2970" name="Equation" r:id="rId11" imgW="266400" imgH="203040" progId="Equation.DSMT4">
                    <p:embed/>
                  </p:oleObj>
                </mc:Choice>
                <mc:Fallback>
                  <p:oleObj name="Equation" r:id="rId11" imgW="266400" imgH="203040" progId="Equation.DSMT4">
                    <p:embed/>
                    <p:pic>
                      <p:nvPicPr>
                        <p:cNvPr id="0" name="Object 29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098" y="11472"/>
                          <a:ext cx="412" cy="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7" name="Объект 96"/>
            <p:cNvGraphicFramePr>
              <a:graphicFrameLocks noChangeAspect="1"/>
            </p:cNvGraphicFramePr>
            <p:nvPr/>
          </p:nvGraphicFramePr>
          <p:xfrm>
            <a:off x="4181" y="11472"/>
            <a:ext cx="412" cy="315"/>
          </p:xfrm>
          <a:graphic>
            <a:graphicData uri="http://schemas.openxmlformats.org/presentationml/2006/ole">
              <mc:AlternateContent xmlns:mc="http://schemas.openxmlformats.org/markup-compatibility/2006">
                <mc:Choice xmlns:v="urn:schemas-microsoft-com:vml" Requires="v">
                  <p:oleObj spid="_x0000_s2971" name="Equation" r:id="rId13" imgW="266400" imgH="203040" progId="Equation.DSMT4">
                    <p:embed/>
                  </p:oleObj>
                </mc:Choice>
                <mc:Fallback>
                  <p:oleObj name="Equation" r:id="rId13" imgW="266400" imgH="203040" progId="Equation.DSMT4">
                    <p:embed/>
                    <p:pic>
                      <p:nvPicPr>
                        <p:cNvPr id="0" name="Object 29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181" y="11472"/>
                          <a:ext cx="412" cy="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8" name="Объект 97"/>
            <p:cNvGraphicFramePr>
              <a:graphicFrameLocks noChangeAspect="1"/>
            </p:cNvGraphicFramePr>
            <p:nvPr/>
          </p:nvGraphicFramePr>
          <p:xfrm>
            <a:off x="4181" y="12555"/>
            <a:ext cx="412" cy="315"/>
          </p:xfrm>
          <a:graphic>
            <a:graphicData uri="http://schemas.openxmlformats.org/presentationml/2006/ole">
              <mc:AlternateContent xmlns:mc="http://schemas.openxmlformats.org/markup-compatibility/2006">
                <mc:Choice xmlns:v="urn:schemas-microsoft-com:vml" Requires="v">
                  <p:oleObj spid="_x0000_s2972" name="Equation" r:id="rId15" imgW="266400" imgH="203040" progId="Equation.DSMT4">
                    <p:embed/>
                  </p:oleObj>
                </mc:Choice>
                <mc:Fallback>
                  <p:oleObj name="Equation" r:id="rId15" imgW="266400" imgH="203040" progId="Equation.DSMT4">
                    <p:embed/>
                    <p:pic>
                      <p:nvPicPr>
                        <p:cNvPr id="0" name="Object 29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181" y="12555"/>
                          <a:ext cx="412" cy="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9" name="Объект 98"/>
            <p:cNvGraphicFramePr>
              <a:graphicFrameLocks noChangeAspect="1"/>
            </p:cNvGraphicFramePr>
            <p:nvPr/>
          </p:nvGraphicFramePr>
          <p:xfrm>
            <a:off x="3098" y="13653"/>
            <a:ext cx="412" cy="315"/>
          </p:xfrm>
          <a:graphic>
            <a:graphicData uri="http://schemas.openxmlformats.org/presentationml/2006/ole">
              <mc:AlternateContent xmlns:mc="http://schemas.openxmlformats.org/markup-compatibility/2006">
                <mc:Choice xmlns:v="urn:schemas-microsoft-com:vml" Requires="v">
                  <p:oleObj spid="_x0000_s2973" name="Equation" r:id="rId17" imgW="266400" imgH="203040" progId="Equation.DSMT4">
                    <p:embed/>
                  </p:oleObj>
                </mc:Choice>
                <mc:Fallback>
                  <p:oleObj name="Equation" r:id="rId17" imgW="266400" imgH="203040" progId="Equation.DSMT4">
                    <p:embed/>
                    <p:pic>
                      <p:nvPicPr>
                        <p:cNvPr id="0" name="Object 29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098" y="13653"/>
                          <a:ext cx="412" cy="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0" name="Объект 99"/>
            <p:cNvGraphicFramePr>
              <a:graphicFrameLocks noChangeAspect="1"/>
            </p:cNvGraphicFramePr>
            <p:nvPr/>
          </p:nvGraphicFramePr>
          <p:xfrm>
            <a:off x="4181" y="13638"/>
            <a:ext cx="412" cy="315"/>
          </p:xfrm>
          <a:graphic>
            <a:graphicData uri="http://schemas.openxmlformats.org/presentationml/2006/ole">
              <mc:AlternateContent xmlns:mc="http://schemas.openxmlformats.org/markup-compatibility/2006">
                <mc:Choice xmlns:v="urn:schemas-microsoft-com:vml" Requires="v">
                  <p:oleObj spid="_x0000_s2974" name="Equation" r:id="rId19" imgW="266400" imgH="203040" progId="Equation.DSMT4">
                    <p:embed/>
                  </p:oleObj>
                </mc:Choice>
                <mc:Fallback>
                  <p:oleObj name="Equation" r:id="rId19" imgW="266400" imgH="203040" progId="Equation.DSMT4">
                    <p:embed/>
                    <p:pic>
                      <p:nvPicPr>
                        <p:cNvPr id="0" name="Object 299"/>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181" y="13638"/>
                          <a:ext cx="412" cy="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1" name="Объект 100"/>
            <p:cNvGraphicFramePr>
              <a:graphicFrameLocks noChangeAspect="1"/>
            </p:cNvGraphicFramePr>
            <p:nvPr/>
          </p:nvGraphicFramePr>
          <p:xfrm>
            <a:off x="3068" y="12555"/>
            <a:ext cx="490" cy="315"/>
          </p:xfrm>
          <a:graphic>
            <a:graphicData uri="http://schemas.openxmlformats.org/presentationml/2006/ole">
              <mc:AlternateContent xmlns:mc="http://schemas.openxmlformats.org/markup-compatibility/2006">
                <mc:Choice xmlns:v="urn:schemas-microsoft-com:vml" Requires="v">
                  <p:oleObj spid="_x0000_s2975" name="Equation" r:id="rId21" imgW="317160" imgH="203040" progId="Equation.DSMT4">
                    <p:embed/>
                  </p:oleObj>
                </mc:Choice>
                <mc:Fallback>
                  <p:oleObj name="Equation" r:id="rId21" imgW="317160" imgH="203040" progId="Equation.DSMT4">
                    <p:embed/>
                    <p:pic>
                      <p:nvPicPr>
                        <p:cNvPr id="0" name="Object 300"/>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3068" y="12555"/>
                          <a:ext cx="490" cy="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2" name="Объект 101"/>
            <p:cNvGraphicFramePr>
              <a:graphicFrameLocks noChangeAspect="1"/>
            </p:cNvGraphicFramePr>
            <p:nvPr/>
          </p:nvGraphicFramePr>
          <p:xfrm>
            <a:off x="4722" y="11923"/>
            <a:ext cx="1629" cy="312"/>
          </p:xfrm>
          <a:graphic>
            <a:graphicData uri="http://schemas.openxmlformats.org/presentationml/2006/ole">
              <mc:AlternateContent xmlns:mc="http://schemas.openxmlformats.org/markup-compatibility/2006">
                <mc:Choice xmlns:v="urn:schemas-microsoft-com:vml" Requires="v">
                  <p:oleObj spid="_x0000_s2976" name="Equation" r:id="rId23" imgW="927000" imgH="177480" progId="Equation.DSMT4">
                    <p:embed/>
                  </p:oleObj>
                </mc:Choice>
                <mc:Fallback>
                  <p:oleObj name="Equation" r:id="rId23" imgW="927000" imgH="177480" progId="Equation.DSMT4">
                    <p:embed/>
                    <p:pic>
                      <p:nvPicPr>
                        <p:cNvPr id="0" name="Object 301"/>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4722" y="11923"/>
                          <a:ext cx="1629" cy="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3" name="Объект 102"/>
            <p:cNvGraphicFramePr>
              <a:graphicFrameLocks noChangeAspect="1"/>
            </p:cNvGraphicFramePr>
            <p:nvPr/>
          </p:nvGraphicFramePr>
          <p:xfrm>
            <a:off x="7259" y="11482"/>
            <a:ext cx="412" cy="315"/>
          </p:xfrm>
          <a:graphic>
            <a:graphicData uri="http://schemas.openxmlformats.org/presentationml/2006/ole">
              <mc:AlternateContent xmlns:mc="http://schemas.openxmlformats.org/markup-compatibility/2006">
                <mc:Choice xmlns:v="urn:schemas-microsoft-com:vml" Requires="v">
                  <p:oleObj spid="_x0000_s2977" name="Equation" r:id="rId25" imgW="266400" imgH="203040" progId="Equation.DSMT4">
                    <p:embed/>
                  </p:oleObj>
                </mc:Choice>
                <mc:Fallback>
                  <p:oleObj name="Equation" r:id="rId25" imgW="266400" imgH="203040" progId="Equation.DSMT4">
                    <p:embed/>
                    <p:pic>
                      <p:nvPicPr>
                        <p:cNvPr id="0" name="Object 302"/>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7259" y="11482"/>
                          <a:ext cx="412" cy="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4" name="Объект 103"/>
            <p:cNvGraphicFramePr>
              <a:graphicFrameLocks noChangeAspect="1"/>
            </p:cNvGraphicFramePr>
            <p:nvPr/>
          </p:nvGraphicFramePr>
          <p:xfrm>
            <a:off x="8354" y="11497"/>
            <a:ext cx="412" cy="315"/>
          </p:xfrm>
          <a:graphic>
            <a:graphicData uri="http://schemas.openxmlformats.org/presentationml/2006/ole">
              <mc:AlternateContent xmlns:mc="http://schemas.openxmlformats.org/markup-compatibility/2006">
                <mc:Choice xmlns:v="urn:schemas-microsoft-com:vml" Requires="v">
                  <p:oleObj spid="_x0000_s2978" name="Equation" r:id="rId27" imgW="266400" imgH="203040" progId="Equation.DSMT4">
                    <p:embed/>
                  </p:oleObj>
                </mc:Choice>
                <mc:Fallback>
                  <p:oleObj name="Equation" r:id="rId27" imgW="266400" imgH="203040" progId="Equation.DSMT4">
                    <p:embed/>
                    <p:pic>
                      <p:nvPicPr>
                        <p:cNvPr id="0" name="Object 303"/>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8354" y="11497"/>
                          <a:ext cx="412" cy="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5" name="Объект 104"/>
            <p:cNvGraphicFramePr>
              <a:graphicFrameLocks noChangeAspect="1"/>
            </p:cNvGraphicFramePr>
            <p:nvPr/>
          </p:nvGraphicFramePr>
          <p:xfrm>
            <a:off x="9425" y="11497"/>
            <a:ext cx="412" cy="315"/>
          </p:xfrm>
          <a:graphic>
            <a:graphicData uri="http://schemas.openxmlformats.org/presentationml/2006/ole">
              <mc:AlternateContent xmlns:mc="http://schemas.openxmlformats.org/markup-compatibility/2006">
                <mc:Choice xmlns:v="urn:schemas-microsoft-com:vml" Requires="v">
                  <p:oleObj spid="_x0000_s2979" name="Equation" r:id="rId29" imgW="266400" imgH="203040" progId="Equation.DSMT4">
                    <p:embed/>
                  </p:oleObj>
                </mc:Choice>
                <mc:Fallback>
                  <p:oleObj name="Equation" r:id="rId29" imgW="266400" imgH="203040" progId="Equation.DSMT4">
                    <p:embed/>
                    <p:pic>
                      <p:nvPicPr>
                        <p:cNvPr id="0" name="Object 304"/>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9425" y="11497"/>
                          <a:ext cx="412" cy="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6" name="Объект 105"/>
            <p:cNvGraphicFramePr>
              <a:graphicFrameLocks noChangeAspect="1"/>
            </p:cNvGraphicFramePr>
            <p:nvPr/>
          </p:nvGraphicFramePr>
          <p:xfrm>
            <a:off x="9425" y="12580"/>
            <a:ext cx="412" cy="315"/>
          </p:xfrm>
          <a:graphic>
            <a:graphicData uri="http://schemas.openxmlformats.org/presentationml/2006/ole">
              <mc:AlternateContent xmlns:mc="http://schemas.openxmlformats.org/markup-compatibility/2006">
                <mc:Choice xmlns:v="urn:schemas-microsoft-com:vml" Requires="v">
                  <p:oleObj spid="_x0000_s2980" name="Equation" r:id="rId31" imgW="266400" imgH="203040" progId="Equation.DSMT4">
                    <p:embed/>
                  </p:oleObj>
                </mc:Choice>
                <mc:Fallback>
                  <p:oleObj name="Equation" r:id="rId31" imgW="266400" imgH="203040" progId="Equation.DSMT4">
                    <p:embed/>
                    <p:pic>
                      <p:nvPicPr>
                        <p:cNvPr id="0" name="Object 305"/>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9425" y="12580"/>
                          <a:ext cx="412" cy="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7" name="Объект 106"/>
            <p:cNvGraphicFramePr>
              <a:graphicFrameLocks noChangeAspect="1"/>
            </p:cNvGraphicFramePr>
            <p:nvPr/>
          </p:nvGraphicFramePr>
          <p:xfrm>
            <a:off x="9425" y="13648"/>
            <a:ext cx="412" cy="315"/>
          </p:xfrm>
          <a:graphic>
            <a:graphicData uri="http://schemas.openxmlformats.org/presentationml/2006/ole">
              <mc:AlternateContent xmlns:mc="http://schemas.openxmlformats.org/markup-compatibility/2006">
                <mc:Choice xmlns:v="urn:schemas-microsoft-com:vml" Requires="v">
                  <p:oleObj spid="_x0000_s2981" name="Equation" r:id="rId33" imgW="266400" imgH="203040" progId="Equation.DSMT4">
                    <p:embed/>
                  </p:oleObj>
                </mc:Choice>
                <mc:Fallback>
                  <p:oleObj name="Equation" r:id="rId33" imgW="266400" imgH="203040" progId="Equation.DSMT4">
                    <p:embed/>
                    <p:pic>
                      <p:nvPicPr>
                        <p:cNvPr id="0" name="Object 306"/>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9425" y="13648"/>
                          <a:ext cx="412" cy="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8" name="Объект 107"/>
            <p:cNvGraphicFramePr>
              <a:graphicFrameLocks noChangeAspect="1"/>
            </p:cNvGraphicFramePr>
            <p:nvPr/>
          </p:nvGraphicFramePr>
          <p:xfrm>
            <a:off x="8342" y="13648"/>
            <a:ext cx="412" cy="315"/>
          </p:xfrm>
          <a:graphic>
            <a:graphicData uri="http://schemas.openxmlformats.org/presentationml/2006/ole">
              <mc:AlternateContent xmlns:mc="http://schemas.openxmlformats.org/markup-compatibility/2006">
                <mc:Choice xmlns:v="urn:schemas-microsoft-com:vml" Requires="v">
                  <p:oleObj spid="_x0000_s2982" name="Equation" r:id="rId35" imgW="266400" imgH="203040" progId="Equation.DSMT4">
                    <p:embed/>
                  </p:oleObj>
                </mc:Choice>
                <mc:Fallback>
                  <p:oleObj name="Equation" r:id="rId35" imgW="266400" imgH="203040" progId="Equation.DSMT4">
                    <p:embed/>
                    <p:pic>
                      <p:nvPicPr>
                        <p:cNvPr id="0" name="Object 307"/>
                        <p:cNvPicPr>
                          <a:picLocks noChangeAspect="1" noChangeArrowheads="1"/>
                        </p:cNvPicPr>
                        <p:nvPr/>
                      </p:nvPicPr>
                      <p:blipFill>
                        <a:blip r:embed="rId36">
                          <a:extLst>
                            <a:ext uri="{28A0092B-C50C-407E-A947-70E740481C1C}">
                              <a14:useLocalDpi xmlns:a14="http://schemas.microsoft.com/office/drawing/2010/main" val="0"/>
                            </a:ext>
                          </a:extLst>
                        </a:blip>
                        <a:srcRect/>
                        <a:stretch>
                          <a:fillRect/>
                        </a:stretch>
                      </p:blipFill>
                      <p:spPr bwMode="auto">
                        <a:xfrm>
                          <a:off x="8342" y="13648"/>
                          <a:ext cx="412" cy="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9" name="Объект 108"/>
            <p:cNvGraphicFramePr>
              <a:graphicFrameLocks noChangeAspect="1"/>
            </p:cNvGraphicFramePr>
            <p:nvPr/>
          </p:nvGraphicFramePr>
          <p:xfrm>
            <a:off x="7271" y="13648"/>
            <a:ext cx="412" cy="315"/>
          </p:xfrm>
          <a:graphic>
            <a:graphicData uri="http://schemas.openxmlformats.org/presentationml/2006/ole">
              <mc:AlternateContent xmlns:mc="http://schemas.openxmlformats.org/markup-compatibility/2006">
                <mc:Choice xmlns:v="urn:schemas-microsoft-com:vml" Requires="v">
                  <p:oleObj spid="_x0000_s2983" name="Equation" r:id="rId37" imgW="266400" imgH="203040" progId="Equation.DSMT4">
                    <p:embed/>
                  </p:oleObj>
                </mc:Choice>
                <mc:Fallback>
                  <p:oleObj name="Equation" r:id="rId37" imgW="266400" imgH="203040" progId="Equation.DSMT4">
                    <p:embed/>
                    <p:pic>
                      <p:nvPicPr>
                        <p:cNvPr id="0" name="Object 308"/>
                        <p:cNvPicPr>
                          <a:picLocks noChangeAspect="1" noChangeArrowheads="1"/>
                        </p:cNvPicPr>
                        <p:nvPr/>
                      </p:nvPicPr>
                      <p:blipFill>
                        <a:blip r:embed="rId38">
                          <a:extLst>
                            <a:ext uri="{28A0092B-C50C-407E-A947-70E740481C1C}">
                              <a14:useLocalDpi xmlns:a14="http://schemas.microsoft.com/office/drawing/2010/main" val="0"/>
                            </a:ext>
                          </a:extLst>
                        </a:blip>
                        <a:srcRect/>
                        <a:stretch>
                          <a:fillRect/>
                        </a:stretch>
                      </p:blipFill>
                      <p:spPr bwMode="auto">
                        <a:xfrm>
                          <a:off x="7271" y="13648"/>
                          <a:ext cx="412" cy="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0" name="Объект 109"/>
            <p:cNvGraphicFramePr>
              <a:graphicFrameLocks noChangeAspect="1"/>
            </p:cNvGraphicFramePr>
            <p:nvPr/>
          </p:nvGraphicFramePr>
          <p:xfrm>
            <a:off x="7259" y="12580"/>
            <a:ext cx="412" cy="315"/>
          </p:xfrm>
          <a:graphic>
            <a:graphicData uri="http://schemas.openxmlformats.org/presentationml/2006/ole">
              <mc:AlternateContent xmlns:mc="http://schemas.openxmlformats.org/markup-compatibility/2006">
                <mc:Choice xmlns:v="urn:schemas-microsoft-com:vml" Requires="v">
                  <p:oleObj spid="_x0000_s2984" name="Equation" r:id="rId39" imgW="266400" imgH="203040" progId="Equation.DSMT4">
                    <p:embed/>
                  </p:oleObj>
                </mc:Choice>
                <mc:Fallback>
                  <p:oleObj name="Equation" r:id="rId39" imgW="266400" imgH="203040" progId="Equation.DSMT4">
                    <p:embed/>
                    <p:pic>
                      <p:nvPicPr>
                        <p:cNvPr id="0" name="Object 309"/>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7259" y="12580"/>
                          <a:ext cx="412" cy="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1" name="Объект 110"/>
            <p:cNvGraphicFramePr>
              <a:graphicFrameLocks noChangeAspect="1"/>
            </p:cNvGraphicFramePr>
            <p:nvPr/>
          </p:nvGraphicFramePr>
          <p:xfrm>
            <a:off x="8327" y="12580"/>
            <a:ext cx="432" cy="295"/>
          </p:xfrm>
          <a:graphic>
            <a:graphicData uri="http://schemas.openxmlformats.org/presentationml/2006/ole">
              <mc:AlternateContent xmlns:mc="http://schemas.openxmlformats.org/markup-compatibility/2006">
                <mc:Choice xmlns:v="urn:schemas-microsoft-com:vml" Requires="v">
                  <p:oleObj spid="_x0000_s2985" name="Equation" r:id="rId41" imgW="279360" imgH="190440" progId="Equation.DSMT4">
                    <p:embed/>
                  </p:oleObj>
                </mc:Choice>
                <mc:Fallback>
                  <p:oleObj name="Equation" r:id="rId41" imgW="279360" imgH="190440" progId="Equation.DSMT4">
                    <p:embed/>
                    <p:pic>
                      <p:nvPicPr>
                        <p:cNvPr id="0" name="Object 310"/>
                        <p:cNvPicPr>
                          <a:picLocks noChangeAspect="1" noChangeArrowheads="1"/>
                        </p:cNvPicPr>
                        <p:nvPr/>
                      </p:nvPicPr>
                      <p:blipFill>
                        <a:blip r:embed="rId42">
                          <a:extLst>
                            <a:ext uri="{28A0092B-C50C-407E-A947-70E740481C1C}">
                              <a14:useLocalDpi xmlns:a14="http://schemas.microsoft.com/office/drawing/2010/main" val="0"/>
                            </a:ext>
                          </a:extLst>
                        </a:blip>
                        <a:srcRect/>
                        <a:stretch>
                          <a:fillRect/>
                        </a:stretch>
                      </p:blipFill>
                      <p:spPr bwMode="auto">
                        <a:xfrm>
                          <a:off x="8327" y="12580"/>
                          <a:ext cx="432" cy="2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2" name="Объект 111"/>
            <p:cNvGraphicFramePr>
              <a:graphicFrameLocks noChangeAspect="1"/>
            </p:cNvGraphicFramePr>
            <p:nvPr>
              <p:extLst>
                <p:ext uri="{D42A27DB-BD31-4B8C-83A1-F6EECF244321}">
                  <p14:modId xmlns:p14="http://schemas.microsoft.com/office/powerpoint/2010/main" val="2614133656"/>
                </p:ext>
              </p:extLst>
            </p:nvPr>
          </p:nvGraphicFramePr>
          <p:xfrm>
            <a:off x="4836" y="12975"/>
            <a:ext cx="2599" cy="696"/>
          </p:xfrm>
          <a:graphic>
            <a:graphicData uri="http://schemas.openxmlformats.org/presentationml/2006/ole">
              <mc:AlternateContent xmlns:mc="http://schemas.openxmlformats.org/markup-compatibility/2006">
                <mc:Choice xmlns:v="urn:schemas-microsoft-com:vml" Requires="v">
                  <p:oleObj spid="_x0000_s2986" name="Equation" r:id="rId43" imgW="1333440" imgH="355320" progId="Equation.DSMT4">
                    <p:embed/>
                  </p:oleObj>
                </mc:Choice>
                <mc:Fallback>
                  <p:oleObj name="Equation" r:id="rId43" imgW="1333440" imgH="355320" progId="Equation.DSMT4">
                    <p:embed/>
                    <p:pic>
                      <p:nvPicPr>
                        <p:cNvPr id="0" name="Object 311"/>
                        <p:cNvPicPr>
                          <a:picLocks noChangeAspect="1" noChangeArrowheads="1"/>
                        </p:cNvPicPr>
                        <p:nvPr/>
                      </p:nvPicPr>
                      <p:blipFill>
                        <a:blip r:embed="rId44">
                          <a:extLst>
                            <a:ext uri="{28A0092B-C50C-407E-A947-70E740481C1C}">
                              <a14:useLocalDpi xmlns:a14="http://schemas.microsoft.com/office/drawing/2010/main" val="0"/>
                            </a:ext>
                          </a:extLst>
                        </a:blip>
                        <a:srcRect/>
                        <a:stretch>
                          <a:fillRect/>
                        </a:stretch>
                      </p:blipFill>
                      <p:spPr bwMode="auto">
                        <a:xfrm>
                          <a:off x="4836" y="12975"/>
                          <a:ext cx="2599" cy="696"/>
                        </a:xfrm>
                        <a:prstGeom prst="rect">
                          <a:avLst/>
                        </a:prstGeom>
                        <a:noFill/>
                        <a:ln>
                          <a:noFill/>
                        </a:ln>
                      </p:spPr>
                    </p:pic>
                  </p:oleObj>
                </mc:Fallback>
              </mc:AlternateContent>
            </a:graphicData>
          </a:graphic>
        </p:graphicFrame>
        <p:graphicFrame>
          <p:nvGraphicFramePr>
            <p:cNvPr id="113" name="Объект 112"/>
            <p:cNvGraphicFramePr>
              <a:graphicFrameLocks noChangeAspect="1"/>
            </p:cNvGraphicFramePr>
            <p:nvPr/>
          </p:nvGraphicFramePr>
          <p:xfrm>
            <a:off x="9053" y="14439"/>
            <a:ext cx="323" cy="372"/>
          </p:xfrm>
          <a:graphic>
            <a:graphicData uri="http://schemas.openxmlformats.org/presentationml/2006/ole">
              <mc:AlternateContent xmlns:mc="http://schemas.openxmlformats.org/markup-compatibility/2006">
                <mc:Choice xmlns:v="urn:schemas-microsoft-com:vml" Requires="v">
                  <p:oleObj spid="_x0000_s2987" name="Equation" r:id="rId45" imgW="177480" imgH="203040" progId="Equation.DSMT4">
                    <p:embed/>
                  </p:oleObj>
                </mc:Choice>
                <mc:Fallback>
                  <p:oleObj name="Equation" r:id="rId45" imgW="177480" imgH="203040" progId="Equation.DSMT4">
                    <p:embed/>
                    <p:pic>
                      <p:nvPicPr>
                        <p:cNvPr id="0" name="Object 312"/>
                        <p:cNvPicPr>
                          <a:picLocks noChangeAspect="1" noChangeArrowheads="1"/>
                        </p:cNvPicPr>
                        <p:nvPr/>
                      </p:nvPicPr>
                      <p:blipFill>
                        <a:blip r:embed="rId46">
                          <a:extLst>
                            <a:ext uri="{28A0092B-C50C-407E-A947-70E740481C1C}">
                              <a14:useLocalDpi xmlns:a14="http://schemas.microsoft.com/office/drawing/2010/main" val="0"/>
                            </a:ext>
                          </a:extLst>
                        </a:blip>
                        <a:srcRect/>
                        <a:stretch>
                          <a:fillRect/>
                        </a:stretch>
                      </p:blipFill>
                      <p:spPr bwMode="auto">
                        <a:xfrm>
                          <a:off x="9053" y="14439"/>
                          <a:ext cx="323" cy="3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14" name="Text Box 313"/>
            <p:cNvSpPr txBox="1">
              <a:spLocks noChangeArrowheads="1"/>
            </p:cNvSpPr>
            <p:nvPr/>
          </p:nvSpPr>
          <p:spPr bwMode="auto">
            <a:xfrm>
              <a:off x="2555" y="14856"/>
              <a:ext cx="6642" cy="81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hr-HR" altLang="ru-RU" sz="2000" b="0" i="0" u="none" strike="noStrike" cap="none" normalizeH="0" baseline="0" dirty="0" smtClean="0">
                  <a:ln>
                    <a:noFill/>
                  </a:ln>
                  <a:solidFill>
                    <a:srgbClr val="7030A0"/>
                  </a:solidFill>
                  <a:effectLst/>
                  <a:latin typeface="Times New Roman" panose="02020603050405020304" pitchFamily="18" charset="0"/>
                </a:rPr>
                <a:t>3.5-nji surat. </a:t>
              </a:r>
              <a:r>
                <a:rPr kumimoji="0" lang="hr-HR" altLang="ru-RU" sz="2000" b="0" i="1" u="none" strike="noStrike" cap="none" normalizeH="0" baseline="0" dirty="0" smtClean="0">
                  <a:ln>
                    <a:noFill/>
                  </a:ln>
                  <a:solidFill>
                    <a:srgbClr val="7030A0"/>
                  </a:solidFill>
                  <a:effectLst/>
                  <a:latin typeface="Times New Roman" panose="02020603050405020304" pitchFamily="18" charset="0"/>
                </a:rPr>
                <a:t>n</a:t>
              </a:r>
              <a:r>
                <a:rPr kumimoji="0" lang="hr-HR" altLang="ru-RU" sz="2000" b="0" i="0" u="none" strike="noStrike" cap="none" normalizeH="0" baseline="0" dirty="0" smtClean="0">
                  <a:ln>
                    <a:noFill/>
                  </a:ln>
                  <a:solidFill>
                    <a:srgbClr val="7030A0"/>
                  </a:solidFill>
                  <a:effectLst/>
                  <a:latin typeface="Times New Roman" panose="02020603050405020304" pitchFamily="18" charset="0"/>
                </a:rPr>
                <a:t>-kysymly (a) we </a:t>
              </a:r>
              <a:r>
                <a:rPr kumimoji="0" lang="hr-HR" altLang="ru-RU" sz="2000" b="0" i="1" u="none" strike="noStrike" cap="none" normalizeH="0" baseline="0" dirty="0" smtClean="0">
                  <a:ln>
                    <a:noFill/>
                  </a:ln>
                  <a:solidFill>
                    <a:srgbClr val="7030A0"/>
                  </a:solidFill>
                  <a:effectLst/>
                  <a:latin typeface="Times New Roman" panose="02020603050405020304" pitchFamily="18" charset="0"/>
                </a:rPr>
                <a:t>p</a:t>
              </a:r>
              <a:r>
                <a:rPr kumimoji="0" lang="hr-HR" altLang="ru-RU" sz="2000" b="0" i="0" u="none" strike="noStrike" cap="none" normalizeH="0" baseline="0" dirty="0" smtClean="0">
                  <a:ln>
                    <a:noFill/>
                  </a:ln>
                  <a:solidFill>
                    <a:srgbClr val="7030A0"/>
                  </a:solidFill>
                  <a:effectLst/>
                  <a:latin typeface="Times New Roman" panose="02020603050405020304" pitchFamily="18" charset="0"/>
                </a:rPr>
                <a:t>-kysymly (b) kremniniň</a:t>
              </a:r>
            </a:p>
            <a:p>
              <a:pPr marL="0" marR="0" lvl="0" indent="0" algn="ctr" defTabSz="914400" rtl="0" eaLnBrk="0" fontAlgn="base" latinLnBrk="0" hangingPunct="0">
                <a:lnSpc>
                  <a:spcPct val="100000"/>
                </a:lnSpc>
                <a:spcBef>
                  <a:spcPct val="0"/>
                </a:spcBef>
                <a:spcAft>
                  <a:spcPct val="0"/>
                </a:spcAft>
                <a:buClrTx/>
                <a:buSzTx/>
                <a:buFontTx/>
                <a:buNone/>
                <a:tabLst/>
              </a:pPr>
              <a:r>
                <a:rPr kumimoji="0" lang="hr-HR" altLang="ru-RU" sz="2000" b="0" i="0" u="none" strike="noStrike" cap="none" normalizeH="0" baseline="0" dirty="0" smtClean="0">
                  <a:ln>
                    <a:noFill/>
                  </a:ln>
                  <a:solidFill>
                    <a:srgbClr val="7030A0"/>
                  </a:solidFill>
                  <a:effectLst/>
                  <a:latin typeface="Times New Roman" panose="02020603050405020304" pitchFamily="18" charset="0"/>
                </a:rPr>
                <a:t>alnyşynyň shemalaýyn düşündirilişi.</a:t>
              </a:r>
              <a:endParaRPr kumimoji="0" lang="ru-RU" altLang="ru-RU" sz="2800" b="0" i="0" u="none" strike="noStrike" cap="none" normalizeH="0" baseline="0" dirty="0" smtClean="0">
                <a:ln>
                  <a:noFill/>
                </a:ln>
                <a:solidFill>
                  <a:srgbClr val="7030A0"/>
                </a:solidFill>
                <a:effectLst/>
                <a:latin typeface="Arial" panose="020B0604020202020204" pitchFamily="34" charset="0"/>
              </a:endParaRPr>
            </a:p>
          </p:txBody>
        </p:sp>
        <p:graphicFrame>
          <p:nvGraphicFramePr>
            <p:cNvPr id="115" name="Объект 114"/>
            <p:cNvGraphicFramePr>
              <a:graphicFrameLocks noChangeAspect="1"/>
            </p:cNvGraphicFramePr>
            <p:nvPr/>
          </p:nvGraphicFramePr>
          <p:xfrm>
            <a:off x="2897" y="12277"/>
            <a:ext cx="285" cy="342"/>
          </p:xfrm>
          <a:graphic>
            <a:graphicData uri="http://schemas.openxmlformats.org/presentationml/2006/ole">
              <mc:AlternateContent xmlns:mc="http://schemas.openxmlformats.org/markup-compatibility/2006">
                <mc:Choice xmlns:v="urn:schemas-microsoft-com:vml" Requires="v">
                  <p:oleObj spid="_x0000_s2988" name="Equation" r:id="rId47" imgW="139680" imgH="152280" progId="Equation.DSMT4">
                    <p:embed/>
                  </p:oleObj>
                </mc:Choice>
                <mc:Fallback>
                  <p:oleObj name="Equation" r:id="rId47" imgW="139680" imgH="152280" progId="Equation.DSMT4">
                    <p:embed/>
                    <p:pic>
                      <p:nvPicPr>
                        <p:cNvPr id="0" name="Object 314"/>
                        <p:cNvPicPr>
                          <a:picLocks noChangeAspect="1" noChangeArrowheads="1"/>
                        </p:cNvPicPr>
                        <p:nvPr/>
                      </p:nvPicPr>
                      <p:blipFill>
                        <a:blip r:embed="rId48">
                          <a:extLst>
                            <a:ext uri="{28A0092B-C50C-407E-A947-70E740481C1C}">
                              <a14:useLocalDpi xmlns:a14="http://schemas.microsoft.com/office/drawing/2010/main" val="0"/>
                            </a:ext>
                          </a:extLst>
                        </a:blip>
                        <a:srcRect/>
                        <a:stretch>
                          <a:fillRect/>
                        </a:stretch>
                      </p:blipFill>
                      <p:spPr bwMode="auto">
                        <a:xfrm>
                          <a:off x="2897" y="12277"/>
                          <a:ext cx="285" cy="3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6" name="Объект 115"/>
            <p:cNvGraphicFramePr>
              <a:graphicFrameLocks noChangeAspect="1"/>
            </p:cNvGraphicFramePr>
            <p:nvPr/>
          </p:nvGraphicFramePr>
          <p:xfrm>
            <a:off x="8141" y="12387"/>
            <a:ext cx="259" cy="228"/>
          </p:xfrm>
          <a:graphic>
            <a:graphicData uri="http://schemas.openxmlformats.org/presentationml/2006/ole">
              <mc:AlternateContent xmlns:mc="http://schemas.openxmlformats.org/markup-compatibility/2006">
                <mc:Choice xmlns:v="urn:schemas-microsoft-com:vml" Requires="v">
                  <p:oleObj spid="_x0000_s2989" name="Equation" r:id="rId49" imgW="126720" imgH="101520" progId="Equation.DSMT4">
                    <p:embed/>
                  </p:oleObj>
                </mc:Choice>
                <mc:Fallback>
                  <p:oleObj name="Equation" r:id="rId49" imgW="126720" imgH="101520" progId="Equation.DSMT4">
                    <p:embed/>
                    <p:pic>
                      <p:nvPicPr>
                        <p:cNvPr id="0" name="Object 315"/>
                        <p:cNvPicPr>
                          <a:picLocks noChangeAspect="1" noChangeArrowheads="1"/>
                        </p:cNvPicPr>
                        <p:nvPr/>
                      </p:nvPicPr>
                      <p:blipFill>
                        <a:blip r:embed="rId50">
                          <a:extLst>
                            <a:ext uri="{28A0092B-C50C-407E-A947-70E740481C1C}">
                              <a14:useLocalDpi xmlns:a14="http://schemas.microsoft.com/office/drawing/2010/main" val="0"/>
                            </a:ext>
                          </a:extLst>
                        </a:blip>
                        <a:srcRect/>
                        <a:stretch>
                          <a:fillRect/>
                        </a:stretch>
                      </p:blipFill>
                      <p:spPr bwMode="auto">
                        <a:xfrm>
                          <a:off x="8141" y="12387"/>
                          <a:ext cx="259" cy="2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17" name="Oval 316"/>
            <p:cNvSpPr>
              <a:spLocks noChangeArrowheads="1"/>
            </p:cNvSpPr>
            <p:nvPr/>
          </p:nvSpPr>
          <p:spPr bwMode="auto">
            <a:xfrm>
              <a:off x="9498" y="11971"/>
              <a:ext cx="113" cy="113"/>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graphicFrame>
          <p:nvGraphicFramePr>
            <p:cNvPr id="118" name="Объект 117"/>
            <p:cNvGraphicFramePr>
              <a:graphicFrameLocks noChangeAspect="1"/>
            </p:cNvGraphicFramePr>
            <p:nvPr/>
          </p:nvGraphicFramePr>
          <p:xfrm>
            <a:off x="10365" y="11847"/>
            <a:ext cx="713" cy="358"/>
          </p:xfrm>
          <a:graphic>
            <a:graphicData uri="http://schemas.openxmlformats.org/presentationml/2006/ole">
              <mc:AlternateContent xmlns:mc="http://schemas.openxmlformats.org/markup-compatibility/2006">
                <mc:Choice xmlns:v="urn:schemas-microsoft-com:vml" Requires="v">
                  <p:oleObj spid="_x0000_s2990" name="Equation" r:id="rId51" imgW="406080" imgH="203040" progId="Equation.DSMT4">
                    <p:embed/>
                  </p:oleObj>
                </mc:Choice>
                <mc:Fallback>
                  <p:oleObj name="Equation" r:id="rId51" imgW="406080" imgH="203040" progId="Equation.DSMT4">
                    <p:embed/>
                    <p:pic>
                      <p:nvPicPr>
                        <p:cNvPr id="0" name="Object 317"/>
                        <p:cNvPicPr>
                          <a:picLocks noChangeAspect="1" noChangeArrowheads="1"/>
                        </p:cNvPicPr>
                        <p:nvPr/>
                      </p:nvPicPr>
                      <p:blipFill>
                        <a:blip r:embed="rId52">
                          <a:extLst>
                            <a:ext uri="{28A0092B-C50C-407E-A947-70E740481C1C}">
                              <a14:useLocalDpi xmlns:a14="http://schemas.microsoft.com/office/drawing/2010/main" val="0"/>
                            </a:ext>
                          </a:extLst>
                        </a:blip>
                        <a:srcRect/>
                        <a:stretch>
                          <a:fillRect/>
                        </a:stretch>
                      </p:blipFill>
                      <p:spPr bwMode="auto">
                        <a:xfrm>
                          <a:off x="10365" y="11847"/>
                          <a:ext cx="713" cy="3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
        <p:nvSpPr>
          <p:cNvPr id="320" name="Прямоугольник 319"/>
          <p:cNvSpPr/>
          <p:nvPr/>
        </p:nvSpPr>
        <p:spPr>
          <a:xfrm>
            <a:off x="128336" y="4825487"/>
            <a:ext cx="12063663" cy="1815882"/>
          </a:xfrm>
          <a:prstGeom prst="rect">
            <a:avLst/>
          </a:prstGeom>
        </p:spPr>
        <p:txBody>
          <a:bodyPr wrap="square">
            <a:spAutoFit/>
          </a:bodyPr>
          <a:lstStyle/>
          <a:p>
            <a:r>
              <a:rPr lang="hr-HR" sz="2800" dirty="0">
                <a:solidFill>
                  <a:srgbClr val="7030A0"/>
                </a:solidFill>
                <a:latin typeface="Times New Roman" panose="02020603050405020304" pitchFamily="18" charset="0"/>
                <a:ea typeface="Times New Roman" panose="02020603050405020304" pitchFamily="18" charset="0"/>
              </a:rPr>
              <a:t>Ýöne olaryň 3 sany walent elektronlarynyň bolanlygy sebäpli doly kowalent baglanyşygyny emele getirip bilmeýärler. Şonuň üçin hem olar, kowalent baglanyşygy doldurmak üçin golaýyndaky özi bilen baglanyşyga girmeýän kremniýniň atomyndan goşmaça elektron alýarlar (3.5-nji (b) surat). </a:t>
            </a:r>
            <a:endParaRPr lang="ru-RU" sz="2800" dirty="0">
              <a:solidFill>
                <a:srgbClr val="7030A0"/>
              </a:solidFill>
            </a:endParaRPr>
          </a:p>
        </p:txBody>
      </p:sp>
    </p:spTree>
    <p:extLst>
      <p:ext uri="{BB962C8B-B14F-4D97-AF65-F5344CB8AC3E}">
        <p14:creationId xmlns:p14="http://schemas.microsoft.com/office/powerpoint/2010/main" val="472460469"/>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192000" cy="6858000"/>
          </a:xfrm>
        </p:spPr>
        <p:txBody>
          <a:bodyPr>
            <a:noAutofit/>
          </a:bodyPr>
          <a:lstStyle/>
          <a:p>
            <a:r>
              <a:rPr lang="tk-TM" sz="3600" dirty="0" smtClean="0">
                <a:solidFill>
                  <a:srgbClr val="7030A0"/>
                </a:solidFill>
              </a:rPr>
              <a:t>Netijede goşmaça elektron alan garyndy atom hereketsiz otrisatel zarýad, elektronyny beren kremniýniň atomy bolsa deşik (hereket edýän položitel zarýad) bolýar.                                     </a:t>
            </a:r>
          </a:p>
          <a:p>
            <a:r>
              <a:rPr lang="tk-TM" sz="3600" dirty="0" smtClean="0"/>
              <a:t>Si(4)+In(3) </a:t>
            </a:r>
            <a:r>
              <a:rPr lang="tk-TM" sz="3600" dirty="0" smtClean="0">
                <a:solidFill>
                  <a:srgbClr val="7030A0"/>
                </a:solidFill>
              </a:rPr>
              <a:t>® p-kysymly ýarymgeçiriji.</a:t>
            </a:r>
          </a:p>
          <a:p>
            <a:r>
              <a:rPr lang="tk-TM" sz="3600" dirty="0" smtClean="0">
                <a:solidFill>
                  <a:srgbClr val="7030A0"/>
                </a:solidFill>
              </a:rPr>
              <a:t> Şunuň ýaly ýarymgeçirijide deşikleriň sany erkin elektronyň sanyndan köp bolýar we olarda elektrik geçirijiligi esasan deşikler üpjün edýärler hem-de olara p-kysymly ýarymgeçirijiler diýilýär. p-kysymly ýarymgeçirijini almak üçin garylýan garyndy elementlere bolsa akseptor (goşmaça elektron alýan) garyndylar diýilýär. </a:t>
            </a:r>
            <a:r>
              <a:rPr lang="tk-TM" sz="3600" dirty="0" smtClean="0"/>
              <a:t>n</a:t>
            </a:r>
            <a:r>
              <a:rPr lang="tk-TM" sz="3600" dirty="0" smtClean="0">
                <a:solidFill>
                  <a:srgbClr val="7030A0"/>
                </a:solidFill>
              </a:rPr>
              <a:t>-kysymly ýarymgeçirijilerde elektronlara esasy, deşiklere esasy däl zarýad äkidijiler, </a:t>
            </a:r>
            <a:r>
              <a:rPr lang="tk-TM" sz="3600" dirty="0" smtClean="0"/>
              <a:t>p</a:t>
            </a:r>
            <a:r>
              <a:rPr lang="tk-TM" sz="3600" dirty="0" smtClean="0">
                <a:solidFill>
                  <a:srgbClr val="7030A0"/>
                </a:solidFill>
              </a:rPr>
              <a:t>-kysymly ýarymgeçirijilerde bolsa tersine, deşiklere esasy, elektronlara bolsa esasy däl zarýad äkidijiler diýilýär.</a:t>
            </a:r>
          </a:p>
          <a:p>
            <a:endParaRPr lang="tk-TM" sz="3600" dirty="0">
              <a:solidFill>
                <a:srgbClr val="7030A0"/>
              </a:solidFill>
            </a:endParaRPr>
          </a:p>
        </p:txBody>
      </p:sp>
    </p:spTree>
    <p:extLst>
      <p:ext uri="{BB962C8B-B14F-4D97-AF65-F5344CB8AC3E}">
        <p14:creationId xmlns:p14="http://schemas.microsoft.com/office/powerpoint/2010/main" val="3694547343"/>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192000" cy="6858000"/>
          </a:xfrm>
        </p:spPr>
        <p:txBody>
          <a:bodyPr>
            <a:normAutofit/>
          </a:bodyPr>
          <a:lstStyle/>
          <a:p>
            <a:r>
              <a:rPr lang="tk-TM" sz="4000" dirty="0" smtClean="0"/>
              <a:t>Toguň dykyzlygy </a:t>
            </a:r>
            <a:r>
              <a:rPr lang="tk-TM" sz="4000" dirty="0" smtClean="0">
                <a:solidFill>
                  <a:srgbClr val="7030A0"/>
                </a:solidFill>
              </a:rPr>
              <a:t>elektronlaryň we deşikleriň konsentrasiýasyna, olaryň süýşüjiligine </a:t>
            </a:r>
            <a:r>
              <a:rPr lang="el-GR" sz="4000" dirty="0" smtClean="0">
                <a:solidFill>
                  <a:srgbClr val="7030A0"/>
                </a:solidFill>
              </a:rPr>
              <a:t>μ </a:t>
            </a:r>
            <a:r>
              <a:rPr lang="en-US" sz="4000" dirty="0" smtClean="0">
                <a:solidFill>
                  <a:srgbClr val="7030A0"/>
                </a:solidFill>
              </a:rPr>
              <a:t>hem-de </a:t>
            </a:r>
            <a:r>
              <a:rPr lang="en-US" sz="4000" dirty="0" err="1" smtClean="0">
                <a:solidFill>
                  <a:srgbClr val="7030A0"/>
                </a:solidFill>
              </a:rPr>
              <a:t>elektrik</a:t>
            </a:r>
            <a:r>
              <a:rPr lang="en-US" sz="4000" dirty="0" smtClean="0">
                <a:solidFill>
                  <a:srgbClr val="7030A0"/>
                </a:solidFill>
              </a:rPr>
              <a:t> </a:t>
            </a:r>
            <a:r>
              <a:rPr lang="tk-TM" sz="4000" dirty="0" smtClean="0">
                <a:solidFill>
                  <a:srgbClr val="7030A0"/>
                </a:solidFill>
              </a:rPr>
              <a:t>meýdanynyň güýjenmesine E baglydyr. Zarýad äkidijileriň süýşüjiligi </a:t>
            </a:r>
            <a:r>
              <a:rPr lang="el-GR" sz="4000" dirty="0" smtClean="0">
                <a:solidFill>
                  <a:srgbClr val="7030A0"/>
                </a:solidFill>
              </a:rPr>
              <a:t>μ, (</a:t>
            </a:r>
            <a:r>
              <a:rPr lang="en-US" sz="4000" dirty="0" smtClean="0">
                <a:solidFill>
                  <a:srgbClr val="7030A0"/>
                </a:solidFill>
              </a:rPr>
              <a:t>m2/(V∙s)) </a:t>
            </a:r>
            <a:r>
              <a:rPr lang="tk-TM" sz="4000" dirty="0" smtClean="0">
                <a:solidFill>
                  <a:srgbClr val="7030A0"/>
                </a:solidFill>
              </a:rPr>
              <a:t>elektrik meýdanynyň güýjenmesiniň E=1 V/m deň bolan ýagdaýyndaky zarýadlaryň orun üýtgemesiniň tizliginiň orta ululygydyr. Otag temperaturasynda elektronlaryň süýşüjiligi germaniý üçin </a:t>
            </a:r>
            <a:r>
              <a:rPr lang="el-GR" sz="4000" dirty="0" smtClean="0">
                <a:solidFill>
                  <a:srgbClr val="7030A0"/>
                </a:solidFill>
              </a:rPr>
              <a:t>μ</a:t>
            </a:r>
            <a:r>
              <a:rPr lang="en-US" dirty="0" smtClean="0">
                <a:solidFill>
                  <a:srgbClr val="7030A0"/>
                </a:solidFill>
              </a:rPr>
              <a:t>n</a:t>
            </a:r>
            <a:r>
              <a:rPr lang="en-US" sz="4000" dirty="0" smtClean="0">
                <a:solidFill>
                  <a:srgbClr val="7030A0"/>
                </a:solidFill>
              </a:rPr>
              <a:t>=0,39 m2/(V∙s), </a:t>
            </a:r>
            <a:r>
              <a:rPr lang="tk-TM" sz="4000" dirty="0" smtClean="0">
                <a:solidFill>
                  <a:srgbClr val="7030A0"/>
                </a:solidFill>
              </a:rPr>
              <a:t>kremniý üçin </a:t>
            </a:r>
            <a:r>
              <a:rPr lang="el-GR" sz="4000" dirty="0" smtClean="0">
                <a:solidFill>
                  <a:srgbClr val="7030A0"/>
                </a:solidFill>
              </a:rPr>
              <a:t>μ</a:t>
            </a:r>
            <a:r>
              <a:rPr lang="en-US" dirty="0" smtClean="0">
                <a:solidFill>
                  <a:srgbClr val="7030A0"/>
                </a:solidFill>
              </a:rPr>
              <a:t>n</a:t>
            </a:r>
            <a:r>
              <a:rPr lang="en-US" sz="4000" dirty="0" smtClean="0">
                <a:solidFill>
                  <a:srgbClr val="7030A0"/>
                </a:solidFill>
              </a:rPr>
              <a:t>=0,135 m2/(V∙s), </a:t>
            </a:r>
            <a:r>
              <a:rPr lang="tk-TM" sz="4000" dirty="0" smtClean="0">
                <a:solidFill>
                  <a:srgbClr val="7030A0"/>
                </a:solidFill>
              </a:rPr>
              <a:t>deşikleriň süýşüjiligi bolsa germaniý üçin </a:t>
            </a:r>
            <a:r>
              <a:rPr lang="el-GR" sz="4000" dirty="0" smtClean="0">
                <a:solidFill>
                  <a:srgbClr val="7030A0"/>
                </a:solidFill>
              </a:rPr>
              <a:t>μ</a:t>
            </a:r>
            <a:r>
              <a:rPr lang="en-US" dirty="0" smtClean="0">
                <a:solidFill>
                  <a:srgbClr val="7030A0"/>
                </a:solidFill>
              </a:rPr>
              <a:t>p</a:t>
            </a:r>
            <a:r>
              <a:rPr lang="en-US" sz="4000" dirty="0" smtClean="0">
                <a:solidFill>
                  <a:srgbClr val="7030A0"/>
                </a:solidFill>
              </a:rPr>
              <a:t>=0,19 m2/(V∙s), </a:t>
            </a:r>
            <a:r>
              <a:rPr lang="tk-TM" sz="4000" dirty="0" smtClean="0">
                <a:solidFill>
                  <a:srgbClr val="7030A0"/>
                </a:solidFill>
              </a:rPr>
              <a:t>kremniý üçin </a:t>
            </a:r>
            <a:r>
              <a:rPr lang="el-GR" sz="4000" dirty="0" smtClean="0">
                <a:solidFill>
                  <a:srgbClr val="7030A0"/>
                </a:solidFill>
              </a:rPr>
              <a:t>μ</a:t>
            </a:r>
            <a:r>
              <a:rPr lang="en-US" dirty="0" smtClean="0">
                <a:solidFill>
                  <a:srgbClr val="7030A0"/>
                </a:solidFill>
              </a:rPr>
              <a:t>p</a:t>
            </a:r>
            <a:r>
              <a:rPr lang="en-US" sz="4000" dirty="0" smtClean="0">
                <a:solidFill>
                  <a:srgbClr val="7030A0"/>
                </a:solidFill>
              </a:rPr>
              <a:t>=0,05 m2/(V∙s). </a:t>
            </a:r>
            <a:r>
              <a:rPr lang="en-US" sz="4000" dirty="0" err="1" smtClean="0">
                <a:solidFill>
                  <a:srgbClr val="7030A0"/>
                </a:solidFill>
              </a:rPr>
              <a:t>Dreýf</a:t>
            </a:r>
            <a:r>
              <a:rPr lang="en-US" sz="4000" dirty="0" smtClean="0">
                <a:solidFill>
                  <a:srgbClr val="7030A0"/>
                </a:solidFill>
              </a:rPr>
              <a:t> </a:t>
            </a:r>
            <a:r>
              <a:rPr lang="tk-TM" sz="4000" dirty="0" smtClean="0">
                <a:solidFill>
                  <a:srgbClr val="7030A0"/>
                </a:solidFill>
              </a:rPr>
              <a:t>togunyň umumy dykyzlygy aşakdaky formula boýunça hasaplanýar </a:t>
            </a:r>
            <a:endParaRPr lang="tk-TM" sz="4000" dirty="0">
              <a:solidFill>
                <a:srgbClr val="7030A0"/>
              </a:solidFill>
            </a:endParaRPr>
          </a:p>
        </p:txBody>
      </p:sp>
      <p:sp>
        <p:nvSpPr>
          <p:cNvPr id="4"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5" name="Объект 4"/>
          <p:cNvGraphicFramePr>
            <a:graphicFrameLocks noChangeAspect="1"/>
          </p:cNvGraphicFramePr>
          <p:nvPr>
            <p:extLst>
              <p:ext uri="{D42A27DB-BD31-4B8C-83A1-F6EECF244321}">
                <p14:modId xmlns:p14="http://schemas.microsoft.com/office/powerpoint/2010/main" val="3057580949"/>
              </p:ext>
            </p:extLst>
          </p:nvPr>
        </p:nvGraphicFramePr>
        <p:xfrm>
          <a:off x="4122821" y="6079959"/>
          <a:ext cx="4331100" cy="778042"/>
        </p:xfrm>
        <a:graphic>
          <a:graphicData uri="http://schemas.openxmlformats.org/presentationml/2006/ole">
            <mc:AlternateContent xmlns:mc="http://schemas.openxmlformats.org/markup-compatibility/2006">
              <mc:Choice xmlns:v="urn:schemas-microsoft-com:vml" Requires="v">
                <p:oleObj spid="_x0000_s3088" name="Equation" r:id="rId3" imgW="1295400" imgH="241300" progId="Equation.DSMT4">
                  <p:embed/>
                </p:oleObj>
              </mc:Choice>
              <mc:Fallback>
                <p:oleObj name="Equation" r:id="rId3" imgW="1295400" imgH="241300" progId="Equation.DSMT4">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22821" y="6079959"/>
                        <a:ext cx="4331100" cy="778042"/>
                      </a:xfrm>
                      <a:prstGeom prst="rect">
                        <a:avLst/>
                      </a:prstGeom>
                      <a:noFill/>
                    </p:spPr>
                  </p:pic>
                </p:oleObj>
              </mc:Fallback>
            </mc:AlternateContent>
          </a:graphicData>
        </a:graphic>
      </p:graphicFrame>
    </p:spTree>
    <p:extLst>
      <p:ext uri="{BB962C8B-B14F-4D97-AF65-F5344CB8AC3E}">
        <p14:creationId xmlns:p14="http://schemas.microsoft.com/office/powerpoint/2010/main" val="2358346900"/>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TotalTime>
  <Words>604</Words>
  <Application>Microsoft Office PowerPoint</Application>
  <PresentationFormat>Широкоэкранный</PresentationFormat>
  <Paragraphs>29</Paragraphs>
  <Slides>8</Slides>
  <Notes>0</Notes>
  <HiddenSlides>0</HiddenSlides>
  <MMClips>0</MMClips>
  <ScaleCrop>false</ScaleCrop>
  <HeadingPairs>
    <vt:vector size="8" baseType="variant">
      <vt:variant>
        <vt:lpstr>Использованные шрифты</vt:lpstr>
      </vt:variant>
      <vt:variant>
        <vt:i4>5</vt:i4>
      </vt:variant>
      <vt:variant>
        <vt:lpstr>Тема</vt:lpstr>
      </vt:variant>
      <vt:variant>
        <vt:i4>1</vt:i4>
      </vt:variant>
      <vt:variant>
        <vt:lpstr>Внедренные серверы OLE</vt:lpstr>
      </vt:variant>
      <vt:variant>
        <vt:i4>1</vt:i4>
      </vt:variant>
      <vt:variant>
        <vt:lpstr>Заголовки слайдов</vt:lpstr>
      </vt:variant>
      <vt:variant>
        <vt:i4>8</vt:i4>
      </vt:variant>
    </vt:vector>
  </HeadingPairs>
  <TitlesOfParts>
    <vt:vector size="15" baseType="lpstr">
      <vt:lpstr>Arial</vt:lpstr>
      <vt:lpstr>Calibri</vt:lpstr>
      <vt:lpstr>Calibri Light</vt:lpstr>
      <vt:lpstr>Symbol</vt:lpstr>
      <vt:lpstr>Times New Roman</vt:lpstr>
      <vt:lpstr>Тема Office</vt:lpstr>
      <vt:lpstr>Equation</vt:lpstr>
      <vt:lpstr>Elektronly we deşikli geçirijilik.</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Lenovo</dc:creator>
  <cp:lastModifiedBy>Lenovo</cp:lastModifiedBy>
  <cp:revision>30</cp:revision>
  <dcterms:created xsi:type="dcterms:W3CDTF">2019-12-23T13:52:19Z</dcterms:created>
  <dcterms:modified xsi:type="dcterms:W3CDTF">2020-05-22T12:49:19Z</dcterms:modified>
</cp:coreProperties>
</file>