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1"/>
            <a:ext cx="828092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482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4" y="0"/>
            <a:ext cx="87841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150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848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640960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9956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45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5689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55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22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4895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261"/>
            <a:ext cx="8712968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0653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2020-09-17T05:52:05Z</dcterms:created>
  <dcterms:modified xsi:type="dcterms:W3CDTF">2020-09-21T07:10:12Z</dcterms:modified>
</cp:coreProperties>
</file>