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71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9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1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12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4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7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83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88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4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CBB6A-DC17-4FE8-825F-EA66CD62C9EE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FD967-7D23-400A-ADAB-9DC6EEF76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5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1028140"/>
            <a:ext cx="10287000" cy="2978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16-njy </a:t>
            </a:r>
            <a:r>
              <a:rPr lang="ru-RU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dolandyrmagyň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ugurlary</a:t>
            </a:r>
            <a:endParaRPr lang="tk-TM" sz="3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k-TM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Meýilnama: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1.Dolandyrmagyň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2.Dolandyrmagyň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3.Dolandyrmagyň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15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6695"/>
            <a:ext cx="113919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Standartlaşdyrmak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ISO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hödürlenen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dikeldilen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islegleri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häsiýetnamalary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ödemek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ukyby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düşündirilýär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islegler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jemgyýetçilik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indiwidual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saýlap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firmada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menejmenti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ornaşdyrylanda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kriteriýalar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professor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D.Garwin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kriteriýasyny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haryt-analoglaryň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gözegçiligiň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takyklyk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ukyply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talaba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kriteriýalaryň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hiçisi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bozulmaly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jemlenip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saklanmagyny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taslanmagynda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barlagynda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ýaýraýar.Öndürilýän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geçişe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effektiwligini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ösdürmegiň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çeşmesi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307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50" y="0"/>
            <a:ext cx="1183005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1.Dolandyrmagyň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ukyplylygy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funksiýasy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seljerme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ululygyň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menejmenti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gurşap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gönümel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goýulandyrýar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goýumynyň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ulanylyşyna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giňeldýär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düşewintliligi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ukyplylygy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peseldýär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65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150" y="122839"/>
            <a:ext cx="11372850" cy="562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hatajatlaryny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peseltmäge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bildirýän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abraýynyň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hötde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babatdaky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ekologiýany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inflýasiýa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tutýarlar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gazanylýandygyny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synagdan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geçýändigini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döwrebap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ýörelgelerini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hötde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2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7650"/>
            <a:ext cx="1165860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görüjiligine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geljekdäki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liderleri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seçip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pursadyny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ündeýär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ýalnyşlara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taslamanyň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distribýuterleriň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görmeli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tygşytlaýar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bagyşlamaýan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tanyşdyrmak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taslamany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girişmek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48076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1156335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2.Dolandyrmagyň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XXI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ylym-bilim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depginler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inžener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ylymlarynyň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gazananlary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psihologiýa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goşantlaryny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barşy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çylşyrymlaşýar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bildirýan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kynlaşýar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XX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seljermäniň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barşyny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kanagatlandyrýan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başarýardylar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barha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köpelýär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aglabasynyň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nädogry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netijelere-de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münkin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XXI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tizligi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ep-esli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işewürlikde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aýgytlaýjy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beýläk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çaltlaşýar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08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113728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çözülen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münkinçilik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häzirki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mukdar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tiz-tizden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üýtgeşmelere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uýgunlaşmaga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ukyply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gurluşlara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böleklere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möhlete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gurluşlaryň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netijililigi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peselýär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aýry-aýry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ýöriteleşdirilen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öz-özüni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uýgunlaşmaga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ukyply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gurluşlar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daýanja-durnuklylyk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üýtgeşmelere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elmydama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bolmak-gelejege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gönükdirilendir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özbaşdak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zehinli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dolandyryjynyň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oňatlaryny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seçip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zehinleriň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merkezini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oňaýlydyr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çatlyk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uýgunlaşmaga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okuwlaryň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döwür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aýakdaş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bilimlerden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ukyplylygyny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kämilleşdirmelidir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dolanjyryjylara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bilimlerini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etdirmäge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kämilleşdirmäge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strategiýa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meýilnamalary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6120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1137285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Gelejekde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ornaşdyrylmagyna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münkinçilikler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giňelmegine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ep-esli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tehnologiýanyň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kämilleşmegi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münkinçilikleri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hemralarynyň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goşant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Kommuniksiýanyň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Telekeçilikde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görlüp-eşidilmedik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gerimde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barylmagy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birleşikleriň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ertir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aýgytlaýjy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artykmaçlyga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münkindir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merkezleşdirmek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peseldýär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barşynda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şahsylyk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eýermezlik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garşylyklar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boldugyça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meseläniň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Merkeze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işewürligiň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merkeziň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öwrüler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7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20118"/>
            <a:ext cx="11639550" cy="6817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menejment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ýurdumyz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dünýäniň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aralaşýar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Dünýä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bäsdeşligini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kärhanalaryñ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bäsdeşmek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göreşi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göreşidir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Dünýä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tejribesi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ýörelgelerini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döretdi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konseptual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9000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14000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ekologiýa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ISO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menejmentiniň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TQM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ru-RU" sz="2400" dirty="0" smtClean="0">
              <a:effectLst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menejmentiň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ISO 9000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bütindünýä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etalony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döredildi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uniwersal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serdişdeleri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işlenilýän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kategoriýa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niýetlenýär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ykdysadyýetiň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pudaklarynda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670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650" y="152549"/>
            <a:ext cx="114490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2000 –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ISO 9001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ISO 9004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gowulandyrmak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maslahatlary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TQM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Managment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kämilleşdirmek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çykdaýjylaryny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azaltmak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möhletde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gowulandyrylmagyna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ugrukdyrylýar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maksatlaryny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TQM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köpçülikleýin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gözleg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gowulandyrmak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işjeň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gatnaşmagy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Dünýäde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baýraklar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Ýaponiýada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Deming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ABŞ-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Malkoln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Boldrij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Ýewropa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Ýewropa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Russiýada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Russiýa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Federasiýasynyñ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hökümet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baýraklary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durmuş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aýlanşygynyň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tapgyrlarynda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tapgyrlaryny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4424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1532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</cp:revision>
  <dcterms:created xsi:type="dcterms:W3CDTF">2021-03-17T14:16:55Z</dcterms:created>
  <dcterms:modified xsi:type="dcterms:W3CDTF">2021-03-17T14:23:04Z</dcterms:modified>
</cp:coreProperties>
</file>